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200"/>
    <a:srgbClr val="FFD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12" y="-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3C641-C3AD-3F4B-A735-02CDEB6F0FCC}" type="datetimeFigureOut">
              <a:rPr lang="en-US" smtClean="0"/>
              <a:t>6/8/12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E4A5B-7026-A849-BA20-48C7D82B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E4A5B-7026-A849-BA20-48C7D82BE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0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6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4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0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1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4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86F8-D09A-504A-8C6C-C0E9B26AB543}" type="datetimeFigureOut">
              <a:rPr lang="en-US" smtClean="0"/>
              <a:t>6/8/12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3CE26-522F-D842-8D42-B9D714A4F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312783" y="2194045"/>
            <a:ext cx="416443" cy="3662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5" y="1504198"/>
            <a:ext cx="1691371" cy="1060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5385" y="333181"/>
            <a:ext cx="41088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Schematic overview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783" y="1512933"/>
            <a:ext cx="416443" cy="879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0800000">
            <a:off x="3380597" y="2430867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0800000">
            <a:off x="3485106" y="2430867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0800000">
            <a:off x="3571362" y="2427692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0800000">
            <a:off x="3326036" y="163959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0800000">
            <a:off x="3430545" y="163959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0800000">
            <a:off x="3526326" y="163959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0800000">
            <a:off x="3622107" y="163959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0800000">
            <a:off x="3326036" y="173696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0800000">
            <a:off x="3430545" y="173696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0800000">
            <a:off x="3526326" y="173696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0800000">
            <a:off x="3622107" y="173696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0800000">
            <a:off x="3326036" y="1834331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0800000">
            <a:off x="3430545" y="1834331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0800000">
            <a:off x="3526326" y="1834331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0800000">
            <a:off x="3622107" y="1834331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0800000">
            <a:off x="3320180" y="193158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0800000">
            <a:off x="3424689" y="193158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0800000">
            <a:off x="3520470" y="193158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0800000">
            <a:off x="3616251" y="1931583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0800000">
            <a:off x="3326036" y="2033068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0800000">
            <a:off x="3430545" y="2033068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0800000">
            <a:off x="3526326" y="2033068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0800000">
            <a:off x="3622107" y="2033068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0800000">
            <a:off x="3326036" y="2134890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0800000">
            <a:off x="3430545" y="2134890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0800000">
            <a:off x="3526326" y="2134890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0800000">
            <a:off x="3622107" y="2134890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10800000">
            <a:off x="3326036" y="2236482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0800000">
            <a:off x="3430545" y="2236482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0800000">
            <a:off x="3526326" y="2236482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0800000">
            <a:off x="3622107" y="2236482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10800000">
            <a:off x="3324703" y="2346312"/>
            <a:ext cx="391641" cy="45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729480" y="2205927"/>
            <a:ext cx="420624" cy="36629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729480" y="1520582"/>
            <a:ext cx="420624" cy="857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10800000">
            <a:off x="3328908" y="2329382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10800000">
            <a:off x="3433417" y="2329382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0800000">
            <a:off x="3529198" y="2329382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0800000">
            <a:off x="3624979" y="2329382"/>
            <a:ext cx="95781" cy="101485"/>
          </a:xfrm>
          <a:prstGeom prst="ellipse">
            <a:avLst/>
          </a:prstGeom>
          <a:gradFill flip="none" rotWithShape="1">
            <a:gsLst>
              <a:gs pos="49000">
                <a:schemeClr val="bg2">
                  <a:lumMod val="90000"/>
                </a:schemeClr>
              </a:gs>
              <a:gs pos="53000">
                <a:srgbClr val="00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729480" y="2106688"/>
            <a:ext cx="420624" cy="2964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729480" y="1669176"/>
            <a:ext cx="420624" cy="148221"/>
          </a:xfrm>
          <a:prstGeom prst="rect">
            <a:avLst/>
          </a:prstGeom>
          <a:solidFill>
            <a:srgbClr val="FFD82D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227245" y="1583074"/>
            <a:ext cx="563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Lipid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249332" y="2106688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Yolk/pigment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7" name="Right Brace 86"/>
          <p:cNvSpPr/>
          <p:nvPr/>
        </p:nvSpPr>
        <p:spPr>
          <a:xfrm>
            <a:off x="5178626" y="1847983"/>
            <a:ext cx="124473" cy="258705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235363" y="1819910"/>
            <a:ext cx="524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LSE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92" name="Curved Connector 91"/>
          <p:cNvCxnSpPr/>
          <p:nvPr/>
        </p:nvCxnSpPr>
        <p:spPr>
          <a:xfrm rot="16200000" flipH="1">
            <a:off x="728142" y="3678765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/>
          <p:nvPr/>
        </p:nvCxnSpPr>
        <p:spPr>
          <a:xfrm rot="16200000" flipH="1">
            <a:off x="880542" y="3670298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/>
          <p:nvPr/>
        </p:nvCxnSpPr>
        <p:spPr>
          <a:xfrm rot="16200000" flipH="1">
            <a:off x="1041409" y="3670298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/>
          <p:nvPr/>
        </p:nvCxnSpPr>
        <p:spPr>
          <a:xfrm rot="16200000" flipH="1">
            <a:off x="1202276" y="3670299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/>
          <p:nvPr/>
        </p:nvCxnSpPr>
        <p:spPr>
          <a:xfrm rot="16200000" flipH="1">
            <a:off x="1346215" y="3661825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/>
          <p:nvPr/>
        </p:nvCxnSpPr>
        <p:spPr>
          <a:xfrm rot="16200000" flipH="1">
            <a:off x="1507082" y="3661826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/>
          <p:nvPr/>
        </p:nvCxnSpPr>
        <p:spPr>
          <a:xfrm rot="16200000" flipH="1">
            <a:off x="3005660" y="3670298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rot="16200000" flipH="1">
            <a:off x="3158060" y="3661831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rot="16200000" flipH="1">
            <a:off x="3318927" y="3661831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/>
          <p:nvPr/>
        </p:nvCxnSpPr>
        <p:spPr>
          <a:xfrm rot="16200000" flipH="1">
            <a:off x="3479794" y="3661832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/>
          <p:cNvCxnSpPr/>
          <p:nvPr/>
        </p:nvCxnSpPr>
        <p:spPr>
          <a:xfrm rot="16200000" flipH="1">
            <a:off x="3623733" y="3653358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/>
          <p:nvPr/>
        </p:nvCxnSpPr>
        <p:spPr>
          <a:xfrm rot="16200000" flipH="1">
            <a:off x="3784600" y="3653359"/>
            <a:ext cx="160867" cy="1608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5-Point Star 112"/>
          <p:cNvSpPr/>
          <p:nvPr/>
        </p:nvSpPr>
        <p:spPr>
          <a:xfrm>
            <a:off x="3005660" y="3699931"/>
            <a:ext cx="63513" cy="465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3213377" y="3721096"/>
            <a:ext cx="63513" cy="465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/>
          <p:cNvSpPr/>
          <p:nvPr/>
        </p:nvSpPr>
        <p:spPr>
          <a:xfrm>
            <a:off x="3381911" y="3725329"/>
            <a:ext cx="63513" cy="465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/>
          <p:cNvSpPr/>
          <p:nvPr/>
        </p:nvSpPr>
        <p:spPr>
          <a:xfrm>
            <a:off x="3589039" y="3750727"/>
            <a:ext cx="63513" cy="465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5-Point Star 116"/>
          <p:cNvSpPr/>
          <p:nvPr/>
        </p:nvSpPr>
        <p:spPr>
          <a:xfrm>
            <a:off x="3615821" y="3670298"/>
            <a:ext cx="63513" cy="465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5-Point Star 117"/>
          <p:cNvSpPr/>
          <p:nvPr/>
        </p:nvSpPr>
        <p:spPr>
          <a:xfrm>
            <a:off x="3884821" y="3746498"/>
            <a:ext cx="63513" cy="465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762006" y="4771079"/>
            <a:ext cx="44027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608684" y="4771079"/>
            <a:ext cx="440276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023437" y="4737215"/>
            <a:ext cx="44027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131829" y="4792469"/>
            <a:ext cx="440276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719682" y="4859981"/>
            <a:ext cx="50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A70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576765" y="4858835"/>
            <a:ext cx="49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T70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037795" y="4845680"/>
            <a:ext cx="600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AT70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4794275" y="3825872"/>
            <a:ext cx="311122" cy="640194"/>
          </a:xfrm>
          <a:prstGeom prst="ellipse">
            <a:avLst/>
          </a:prstGeom>
          <a:solidFill>
            <a:srgbClr val="8882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794275" y="3727448"/>
            <a:ext cx="311122" cy="439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 flipV="1">
            <a:off x="4748971" y="3696538"/>
            <a:ext cx="39028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729581" y="1817397"/>
            <a:ext cx="420624" cy="285058"/>
          </a:xfrm>
          <a:prstGeom prst="rect">
            <a:avLst/>
          </a:prstGeom>
          <a:solidFill>
            <a:srgbClr val="8882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1282658" y="45610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2" name="Right Brace 151"/>
          <p:cNvSpPr/>
          <p:nvPr/>
        </p:nvSpPr>
        <p:spPr>
          <a:xfrm>
            <a:off x="5145225" y="4162648"/>
            <a:ext cx="124473" cy="258705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5201962" y="4134575"/>
            <a:ext cx="524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LSE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206802" y="5390519"/>
            <a:ext cx="154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Immunoblotting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endParaRPr lang="en-US" sz="1400" b="1" dirty="0">
              <a:latin typeface="Arial"/>
              <a:cs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523066" y="2033068"/>
            <a:ext cx="634994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3894771" y="2020368"/>
            <a:ext cx="634994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952201" y="2693468"/>
            <a:ext cx="0" cy="595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2192869" y="3714748"/>
            <a:ext cx="634994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192869" y="4762615"/>
            <a:ext cx="634994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3945467" y="3963468"/>
            <a:ext cx="584298" cy="303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3894771" y="4456541"/>
            <a:ext cx="634994" cy="3071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4952201" y="4574784"/>
            <a:ext cx="0" cy="683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3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</Words>
  <Application>Microsoft Macintosh PowerPoint</Application>
  <PresentationFormat>Letter Paper (8.5x11 in)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 Yan</dc:creator>
  <cp:lastModifiedBy>Shan Yan</cp:lastModifiedBy>
  <cp:revision>19</cp:revision>
  <dcterms:created xsi:type="dcterms:W3CDTF">2012-06-08T21:14:29Z</dcterms:created>
  <dcterms:modified xsi:type="dcterms:W3CDTF">2012-06-09T03:15:11Z</dcterms:modified>
</cp:coreProperties>
</file>