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4" r:id="rId3"/>
    <p:sldId id="265" r:id="rId4"/>
    <p:sldId id="259" r:id="rId5"/>
    <p:sldId id="270" r:id="rId6"/>
    <p:sldId id="271" r:id="rId7"/>
    <p:sldId id="269" r:id="rId8"/>
    <p:sldId id="272" r:id="rId9"/>
    <p:sldId id="273" r:id="rId10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</p:showPr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94660"/>
  </p:normalViewPr>
  <p:slideViewPr>
    <p:cSldViewPr>
      <p:cViewPr>
        <p:scale>
          <a:sx n="125" d="100"/>
          <a:sy n="125" d="100"/>
        </p:scale>
        <p:origin x="-168" y="57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Ovr>
    <a:masterClrMapping/>
  </p:clrMapOvr>
  <p:transition spd="slow" advClick="0" advTm="300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CH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Textmasterformate durch Klicken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CH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096EE9-65A6-4154-A004-AE15185AB48D}" type="datetimeFigureOut">
              <a:rPr lang="de-CH" smtClean="0"/>
              <a:pPr/>
              <a:t>19.02.2013</a:t>
            </a:fld>
            <a:endParaRPr lang="de-CH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FEC332-8228-4F22-BE9D-22AEC31F0B8C}" type="slidenum">
              <a:rPr lang="de-CH" smtClean="0"/>
              <a:pPr/>
              <a:t>‹Nr.›</a:t>
            </a:fld>
            <a:endParaRPr lang="de-CH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 advClick="0" advTm="300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611560" y="1052736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1835696" y="908720"/>
            <a:ext cx="5112568" cy="36933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pc="300" dirty="0" smtClean="0"/>
              <a:t>  Dimension of human likeness </a:t>
            </a:r>
            <a:endParaRPr lang="de-CH" spc="300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1187624" y="1206044"/>
            <a:ext cx="5544616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feld 7"/>
          <p:cNvSpPr txBox="1"/>
          <p:nvPr/>
        </p:nvSpPr>
        <p:spPr>
          <a:xfrm>
            <a:off x="3923928" y="2205444"/>
            <a:ext cx="7200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chemeClr val="bg1"/>
                </a:solidFill>
              </a:rPr>
              <a:t>  Ready</a:t>
            </a:r>
            <a:endParaRPr lang="de-CH" sz="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611560" y="1052736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1835696" y="908720"/>
            <a:ext cx="5112568" cy="36933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pc="300" dirty="0" smtClean="0"/>
              <a:t>  Dimension of human likeness </a:t>
            </a:r>
            <a:endParaRPr lang="de-CH" spc="300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1187624" y="1206044"/>
            <a:ext cx="5544616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Rechteck 6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 advClick="0"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eck 16"/>
          <p:cNvSpPr/>
          <p:nvPr/>
        </p:nvSpPr>
        <p:spPr>
          <a:xfrm>
            <a:off x="611560" y="1052736"/>
            <a:ext cx="4251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/>
              <a:t>P1</a:t>
            </a:r>
            <a:endParaRPr lang="de-CH" dirty="0"/>
          </a:p>
        </p:txBody>
      </p:sp>
      <p:sp>
        <p:nvSpPr>
          <p:cNvPr id="28" name="Textfeld 27"/>
          <p:cNvSpPr txBox="1"/>
          <p:nvPr/>
        </p:nvSpPr>
        <p:spPr>
          <a:xfrm>
            <a:off x="1835696" y="908720"/>
            <a:ext cx="5112568" cy="369332"/>
          </a:xfrm>
          <a:prstGeom prst="rect">
            <a:avLst/>
          </a:prstGeom>
          <a:solidFill>
            <a:schemeClr val="accent1">
              <a:alpha val="0"/>
            </a:schemeClr>
          </a:solidFill>
        </p:spPr>
        <p:txBody>
          <a:bodyPr wrap="square" rtlCol="0">
            <a:spAutoFit/>
          </a:bodyPr>
          <a:lstStyle/>
          <a:p>
            <a:r>
              <a:rPr lang="de-DE" spc="300" dirty="0" smtClean="0"/>
              <a:t>  Dimension of human likeness </a:t>
            </a:r>
            <a:endParaRPr lang="de-CH" spc="300" dirty="0"/>
          </a:p>
        </p:txBody>
      </p:sp>
      <p:cxnSp>
        <p:nvCxnSpPr>
          <p:cNvPr id="32" name="Gerade Verbindung 31"/>
          <p:cNvCxnSpPr/>
          <p:nvPr/>
        </p:nvCxnSpPr>
        <p:spPr>
          <a:xfrm>
            <a:off x="1187624" y="1206044"/>
            <a:ext cx="5544616" cy="0"/>
          </a:xfrm>
          <a:prstGeom prst="line">
            <a:avLst/>
          </a:prstGeom>
          <a:ln w="12700">
            <a:solidFill>
              <a:schemeClr val="tx1"/>
            </a:solidFill>
            <a:headEnd type="oval"/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feld 73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3" name="Textfeld 72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5" name="Textfeld 74"/>
          <p:cNvSpPr txBox="1"/>
          <p:nvPr/>
        </p:nvSpPr>
        <p:spPr>
          <a:xfrm>
            <a:off x="2339752" y="3501008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 Fixation </a:t>
            </a:r>
            <a:r>
              <a:rPr lang="en-US" sz="1200" dirty="0" smtClean="0">
                <a:solidFill>
                  <a:schemeClr val="bg1"/>
                </a:solidFill>
              </a:rPr>
              <a:t>cross for 500ms</a:t>
            </a:r>
            <a:endParaRPr lang="de-CH" sz="1200" dirty="0">
              <a:solidFill>
                <a:schemeClr val="bg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feld 73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3" name="Textfeld 72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988840"/>
            <a:ext cx="666000" cy="74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7" name="Textfeld 76"/>
          <p:cNvSpPr txBox="1"/>
          <p:nvPr/>
        </p:nvSpPr>
        <p:spPr>
          <a:xfrm>
            <a:off x="2339752" y="3501008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 Image </a:t>
            </a:r>
            <a:r>
              <a:rPr lang="en-US" sz="1200" dirty="0" smtClean="0">
                <a:solidFill>
                  <a:schemeClr val="bg1"/>
                </a:solidFill>
              </a:rPr>
              <a:t>for </a:t>
            </a:r>
            <a:r>
              <a:rPr lang="en-US" sz="1200" dirty="0" smtClean="0">
                <a:solidFill>
                  <a:schemeClr val="bg1"/>
                </a:solidFill>
              </a:rPr>
              <a:t>50</a:t>
            </a:r>
            <a:r>
              <a:rPr lang="en-US" sz="1200" dirty="0" smtClean="0">
                <a:solidFill>
                  <a:schemeClr val="bg1"/>
                </a:solidFill>
              </a:rPr>
              <a:t>0ms</a:t>
            </a:r>
            <a:endParaRPr lang="de-CH" sz="1200" dirty="0">
              <a:solidFill>
                <a:schemeClr val="bg1"/>
              </a:solidFill>
            </a:endParaRPr>
          </a:p>
        </p:txBody>
      </p:sp>
      <p:sp>
        <p:nvSpPr>
          <p:cNvPr id="10" name="Rechteck 9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2339752" y="3512041"/>
            <a:ext cx="23762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 Interstimulus interval  for </a:t>
            </a:r>
            <a:r>
              <a:rPr lang="en-US" sz="1200" dirty="0" smtClean="0">
                <a:solidFill>
                  <a:schemeClr val="bg1"/>
                </a:solidFill>
              </a:rPr>
              <a:t>3</a:t>
            </a:r>
            <a:r>
              <a:rPr lang="en-US" sz="1200" dirty="0" smtClean="0">
                <a:solidFill>
                  <a:schemeClr val="bg1"/>
                </a:solidFill>
              </a:rPr>
              <a:t>0</a:t>
            </a:r>
            <a:r>
              <a:rPr lang="en-US" sz="1200" dirty="0" smtClean="0">
                <a:solidFill>
                  <a:schemeClr val="bg1"/>
                </a:solidFill>
              </a:rPr>
              <a:t>0ms</a:t>
            </a:r>
            <a:endParaRPr lang="de-CH" sz="1200" dirty="0">
              <a:solidFill>
                <a:schemeClr val="bg1"/>
              </a:solidFill>
            </a:endParaRPr>
          </a:p>
        </p:txBody>
      </p:sp>
      <p:sp>
        <p:nvSpPr>
          <p:cNvPr id="13" name="Rechteck 12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feld 76"/>
          <p:cNvSpPr txBox="1"/>
          <p:nvPr/>
        </p:nvSpPr>
        <p:spPr>
          <a:xfrm>
            <a:off x="2339752" y="3501008"/>
            <a:ext cx="14401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chemeClr val="bg1"/>
                </a:solidFill>
              </a:rPr>
              <a:t> Image </a:t>
            </a:r>
            <a:r>
              <a:rPr lang="en-US" sz="1200" dirty="0" smtClean="0">
                <a:solidFill>
                  <a:schemeClr val="bg1"/>
                </a:solidFill>
              </a:rPr>
              <a:t>for </a:t>
            </a:r>
            <a:r>
              <a:rPr lang="en-US" sz="1200" dirty="0" smtClean="0">
                <a:solidFill>
                  <a:schemeClr val="bg1"/>
                </a:solidFill>
              </a:rPr>
              <a:t>50</a:t>
            </a:r>
            <a:r>
              <a:rPr lang="en-US" sz="1200" dirty="0" smtClean="0">
                <a:solidFill>
                  <a:schemeClr val="bg1"/>
                </a:solidFill>
              </a:rPr>
              <a:t>0ms</a:t>
            </a:r>
            <a:endParaRPr lang="de-CH" sz="1200" dirty="0">
              <a:solidFill>
                <a:schemeClr val="bg1"/>
              </a:solidFill>
            </a:endParaRPr>
          </a:p>
        </p:txBody>
      </p:sp>
      <p:sp>
        <p:nvSpPr>
          <p:cNvPr id="11" name="Rechteck 10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2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988840"/>
            <a:ext cx="666000" cy="74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 advClick="0" advTm="3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feld 73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3" name="Textfeld 72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988840"/>
            <a:ext cx="666000" cy="74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feld 15"/>
          <p:cNvSpPr txBox="1"/>
          <p:nvPr/>
        </p:nvSpPr>
        <p:spPr>
          <a:xfrm>
            <a:off x="2339752" y="3501008"/>
            <a:ext cx="280831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 smtClean="0">
                <a:solidFill>
                  <a:schemeClr val="bg1"/>
                </a:solidFill>
              </a:rPr>
              <a:t> Same-different  perceptual </a:t>
            </a:r>
            <a:r>
              <a:rPr lang="de-DE" sz="1200" dirty="0" smtClean="0">
                <a:solidFill>
                  <a:schemeClr val="bg1"/>
                </a:solidFill>
              </a:rPr>
              <a:t>d</a:t>
            </a:r>
            <a:r>
              <a:rPr lang="de-DE" sz="1200" dirty="0" smtClean="0">
                <a:solidFill>
                  <a:schemeClr val="bg1"/>
                </a:solidFill>
              </a:rPr>
              <a:t>ecision</a:t>
            </a:r>
            <a:endParaRPr lang="de-CH" sz="1200" dirty="0">
              <a:solidFill>
                <a:schemeClr val="bg1"/>
              </a:solidFill>
            </a:endParaRPr>
          </a:p>
        </p:txBody>
      </p:sp>
      <p:pic>
        <p:nvPicPr>
          <p:cNvPr id="18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83968" y="4045098"/>
            <a:ext cx="504056" cy="32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" name="Picture 9"/>
          <p:cNvPicPr>
            <a:picLocks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63888" y="4045098"/>
            <a:ext cx="504000" cy="3200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3" name="Textfeld 12"/>
          <p:cNvSpPr txBox="1"/>
          <p:nvPr/>
        </p:nvSpPr>
        <p:spPr>
          <a:xfrm>
            <a:off x="3491880" y="4077072"/>
            <a:ext cx="72008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chemeClr val="bg1"/>
                </a:solidFill>
              </a:rPr>
              <a:t>   same</a:t>
            </a:r>
            <a:endParaRPr lang="de-CH" sz="1050" dirty="0" smtClean="0">
              <a:solidFill>
                <a:schemeClr val="bg1"/>
              </a:solidFill>
            </a:endParaRPr>
          </a:p>
        </p:txBody>
      </p:sp>
      <p:sp>
        <p:nvSpPr>
          <p:cNvPr id="14" name="Textfeld 13"/>
          <p:cNvSpPr txBox="1"/>
          <p:nvPr/>
        </p:nvSpPr>
        <p:spPr>
          <a:xfrm>
            <a:off x="4139952" y="4077072"/>
            <a:ext cx="792088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050" dirty="0" smtClean="0">
                <a:solidFill>
                  <a:schemeClr val="bg1"/>
                </a:solidFill>
              </a:rPr>
              <a:t>   </a:t>
            </a:r>
            <a:r>
              <a:rPr lang="de-DE" sz="1000" dirty="0" smtClean="0">
                <a:solidFill>
                  <a:schemeClr val="bg1"/>
                </a:solidFill>
              </a:rPr>
              <a:t>different</a:t>
            </a:r>
            <a:endParaRPr lang="de-CH" sz="1000" dirty="0" smtClean="0">
              <a:solidFill>
                <a:schemeClr val="bg1"/>
              </a:solidFill>
            </a:endParaRPr>
          </a:p>
        </p:txBody>
      </p:sp>
      <p:sp>
        <p:nvSpPr>
          <p:cNvPr id="25" name="Rechteck 24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 advClick="0" advTm="500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6" presetClass="emph" presetSubtype="0" accel="50000" autoRev="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animScale>
                                      <p:cBhvr>
                                        <p:cTn id="22" dur="500" fill="hold"/>
                                        <p:tgtEl>
                                          <p:spTgt spid="12"/>
                                        </p:tgtEl>
                                      </p:cBhvr>
                                      <p:by x="50000" y="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feld 73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3" name="Textfeld 72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16" name="Textfeld 15"/>
          <p:cNvSpPr txBox="1"/>
          <p:nvPr/>
        </p:nvSpPr>
        <p:spPr>
          <a:xfrm>
            <a:off x="2339752" y="3501008"/>
            <a:ext cx="2304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 smtClean="0">
                <a:solidFill>
                  <a:schemeClr val="bg1"/>
                </a:solidFill>
              </a:rPr>
              <a:t> Intertrial  interval </a:t>
            </a:r>
            <a:r>
              <a:rPr lang="de-CH" sz="1200" dirty="0" smtClean="0">
                <a:solidFill>
                  <a:schemeClr val="bg1"/>
                </a:solidFill>
              </a:rPr>
              <a:t> </a:t>
            </a:r>
            <a:r>
              <a:rPr lang="de-CH" sz="1200" dirty="0" err="1" smtClean="0">
                <a:solidFill>
                  <a:schemeClr val="bg1"/>
                </a:solidFill>
              </a:rPr>
              <a:t>for</a:t>
            </a:r>
            <a:r>
              <a:rPr lang="de-CH" sz="1200" dirty="0" smtClean="0">
                <a:solidFill>
                  <a:schemeClr val="bg1"/>
                </a:solidFill>
              </a:rPr>
              <a:t> 2500ms</a:t>
            </a:r>
            <a:endParaRPr lang="de-CH" sz="1200" dirty="0">
              <a:solidFill>
                <a:schemeClr val="bg1"/>
              </a:solidFill>
            </a:endParaRPr>
          </a:p>
        </p:txBody>
      </p:sp>
      <p:sp>
        <p:nvSpPr>
          <p:cNvPr id="15" name="Rechteck 14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Rechteck 62"/>
          <p:cNvSpPr/>
          <p:nvPr/>
        </p:nvSpPr>
        <p:spPr>
          <a:xfrm>
            <a:off x="4067944" y="1916832"/>
            <a:ext cx="21380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 smtClean="0"/>
              <a:t>  Category boundary </a:t>
            </a:r>
            <a:endParaRPr lang="de-CH" dirty="0"/>
          </a:p>
        </p:txBody>
      </p:sp>
      <p:cxnSp>
        <p:nvCxnSpPr>
          <p:cNvPr id="64" name="Gerade Verbindung 63"/>
          <p:cNvCxnSpPr/>
          <p:nvPr/>
        </p:nvCxnSpPr>
        <p:spPr>
          <a:xfrm>
            <a:off x="3995936" y="1916832"/>
            <a:ext cx="0" cy="216024"/>
          </a:xfrm>
          <a:prstGeom prst="line">
            <a:avLst/>
          </a:prstGeom>
          <a:ln w="19050">
            <a:solidFill>
              <a:schemeClr val="tx1"/>
            </a:solidFill>
            <a:headEnd type="triangle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" name="Textfeld 73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sp>
        <p:nvSpPr>
          <p:cNvPr id="73" name="Textfeld 72"/>
          <p:cNvSpPr txBox="1"/>
          <p:nvPr/>
        </p:nvSpPr>
        <p:spPr>
          <a:xfrm>
            <a:off x="4067944" y="2204864"/>
            <a:ext cx="504056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900" dirty="0" smtClean="0">
                <a:solidFill>
                  <a:schemeClr val="bg1"/>
                </a:solidFill>
              </a:rPr>
              <a:t>+</a:t>
            </a:r>
            <a:endParaRPr lang="de-CH" sz="900" dirty="0">
              <a:solidFill>
                <a:schemeClr val="bg1"/>
              </a:solidFill>
            </a:endParaRPr>
          </a:p>
        </p:txBody>
      </p:sp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1988840"/>
            <a:ext cx="666000" cy="742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xtfeld 15"/>
          <p:cNvSpPr txBox="1"/>
          <p:nvPr/>
        </p:nvSpPr>
        <p:spPr>
          <a:xfrm>
            <a:off x="2339752" y="3501008"/>
            <a:ext cx="1800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CH" sz="1200" dirty="0" smtClean="0">
                <a:solidFill>
                  <a:schemeClr val="bg1"/>
                </a:solidFill>
              </a:rPr>
              <a:t> Next trial begins</a:t>
            </a:r>
            <a:endParaRPr lang="de-CH" sz="1200" dirty="0">
              <a:solidFill>
                <a:schemeClr val="bg1"/>
              </a:solidFill>
            </a:endParaRPr>
          </a:p>
        </p:txBody>
      </p:sp>
      <p:sp>
        <p:nvSpPr>
          <p:cNvPr id="8" name="Rechteck 7"/>
          <p:cNvSpPr/>
          <p:nvPr/>
        </p:nvSpPr>
        <p:spPr>
          <a:xfrm>
            <a:off x="2483768" y="1268760"/>
            <a:ext cx="3456384" cy="2232248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</p:cSld>
  <p:clrMapOvr>
    <a:masterClrMapping/>
  </p:clrMapOvr>
  <p:transition spd="slow" advClick="0" advTm="3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92</Words>
  <Application>Microsoft Office PowerPoint</Application>
  <PresentationFormat>Bildschirmpräsentation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9</vt:i4>
      </vt:variant>
    </vt:vector>
  </HeadingPairs>
  <TitlesOfParts>
    <vt:vector size="10" baseType="lpstr">
      <vt:lpstr>Larissa-Design</vt:lpstr>
      <vt:lpstr>Folie 1</vt:lpstr>
      <vt:lpstr>Folie 2</vt:lpstr>
      <vt:lpstr>Folie 3</vt:lpstr>
      <vt:lpstr>Folie 4</vt:lpstr>
      <vt:lpstr>Folie 5</vt:lpstr>
      <vt:lpstr>Folie 6</vt:lpstr>
      <vt:lpstr>Folie 7</vt:lpstr>
      <vt:lpstr>Folie 8</vt:lpstr>
      <vt:lpstr>Folie 9</vt:lpstr>
    </vt:vector>
  </TitlesOfParts>
  <Company>Hewlett-Packard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Folie 1</dc:title>
  <dc:creator>Marcus</dc:creator>
  <cp:lastModifiedBy>Marcus</cp:lastModifiedBy>
  <cp:revision>53</cp:revision>
  <dcterms:created xsi:type="dcterms:W3CDTF">2013-01-23T12:17:42Z</dcterms:created>
  <dcterms:modified xsi:type="dcterms:W3CDTF">2013-02-19T17:26:50Z</dcterms:modified>
</cp:coreProperties>
</file>