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59" r:id="rId5"/>
    <p:sldId id="269" r:id="rId6"/>
    <p:sldId id="266" r:id="rId7"/>
    <p:sldId id="261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125" d="100"/>
          <a:sy n="125" d="100"/>
        </p:scale>
        <p:origin x="-168" y="8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feld 7"/>
          <p:cNvSpPr txBox="1"/>
          <p:nvPr/>
        </p:nvSpPr>
        <p:spPr>
          <a:xfrm>
            <a:off x="3923928" y="2205444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  Ready</a:t>
            </a:r>
            <a:endParaRPr lang="de-CH" sz="800" dirty="0">
              <a:solidFill>
                <a:schemeClr val="bg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-36512" y="6597352"/>
            <a:ext cx="149271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Cheetham_Shot 3_2_2</a:t>
            </a:r>
            <a:endParaRPr lang="en-GB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hteck 8"/>
          <p:cNvSpPr/>
          <p:nvPr/>
        </p:nvSpPr>
        <p:spPr>
          <a:xfrm>
            <a:off x="-36512" y="6597352"/>
            <a:ext cx="149271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Cheetham_Shot 3_2_2</a:t>
            </a:r>
            <a:endParaRPr lang="en-GB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3" name="Textfeld 72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5" name="Textfeld 74"/>
          <p:cNvSpPr txBox="1"/>
          <p:nvPr/>
        </p:nvSpPr>
        <p:spPr>
          <a:xfrm>
            <a:off x="2339752" y="3501008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 Fixation </a:t>
            </a:r>
            <a:r>
              <a:rPr lang="en-US" sz="1200" dirty="0" smtClean="0">
                <a:solidFill>
                  <a:schemeClr val="bg1"/>
                </a:solidFill>
              </a:rPr>
              <a:t>cross for 500ms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hteck 11"/>
          <p:cNvSpPr/>
          <p:nvPr/>
        </p:nvSpPr>
        <p:spPr>
          <a:xfrm>
            <a:off x="-36512" y="6597352"/>
            <a:ext cx="149271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Cheetham_Shot 3_2_2</a:t>
            </a:r>
            <a:endParaRPr lang="en-GB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3" name="Textfeld 72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988840"/>
            <a:ext cx="666000" cy="74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" name="Textfeld 76"/>
          <p:cNvSpPr txBox="1"/>
          <p:nvPr/>
        </p:nvSpPr>
        <p:spPr>
          <a:xfrm>
            <a:off x="2339752" y="3501008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 Image </a:t>
            </a:r>
            <a:r>
              <a:rPr lang="en-US" sz="1200" dirty="0" smtClean="0">
                <a:solidFill>
                  <a:schemeClr val="bg1"/>
                </a:solidFill>
              </a:rPr>
              <a:t>for 750ms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hteck 9"/>
          <p:cNvSpPr/>
          <p:nvPr/>
        </p:nvSpPr>
        <p:spPr>
          <a:xfrm>
            <a:off x="-36512" y="6597352"/>
            <a:ext cx="149271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Cheetham_Shot 3_2_2</a:t>
            </a:r>
            <a:endParaRPr lang="en-GB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988840"/>
            <a:ext cx="666000" cy="74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feld 15"/>
          <p:cNvSpPr txBox="1"/>
          <p:nvPr/>
        </p:nvSpPr>
        <p:spPr>
          <a:xfrm>
            <a:off x="2339752" y="3501008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bg1"/>
                </a:solidFill>
              </a:rPr>
              <a:t> Avatar-human category </a:t>
            </a:r>
            <a:r>
              <a:rPr lang="de-DE" sz="1200" dirty="0" smtClean="0">
                <a:solidFill>
                  <a:schemeClr val="bg1"/>
                </a:solidFill>
              </a:rPr>
              <a:t>d</a:t>
            </a:r>
            <a:r>
              <a:rPr lang="de-DE" sz="1200" dirty="0" smtClean="0">
                <a:solidFill>
                  <a:schemeClr val="bg1"/>
                </a:solidFill>
              </a:rPr>
              <a:t>ecision</a:t>
            </a:r>
            <a:endParaRPr lang="de-CH" sz="1200" dirty="0">
              <a:solidFill>
                <a:schemeClr val="bg1"/>
              </a:solidFill>
            </a:endParaRPr>
          </a:p>
        </p:txBody>
      </p:sp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045098"/>
            <a:ext cx="504056" cy="32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045098"/>
            <a:ext cx="504000" cy="32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feld 12"/>
          <p:cNvSpPr txBox="1"/>
          <p:nvPr/>
        </p:nvSpPr>
        <p:spPr>
          <a:xfrm>
            <a:off x="3563888" y="4045098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 </a:t>
            </a:r>
            <a:r>
              <a:rPr lang="de-DE" sz="1200" dirty="0" smtClean="0">
                <a:solidFill>
                  <a:schemeClr val="bg1"/>
                </a:solidFill>
              </a:rPr>
              <a:t> </a:t>
            </a:r>
            <a:r>
              <a:rPr lang="de-DE" sz="1050" dirty="0" smtClean="0">
                <a:solidFill>
                  <a:schemeClr val="bg1"/>
                </a:solidFill>
              </a:rPr>
              <a:t>avatar</a:t>
            </a:r>
            <a:endParaRPr lang="de-CH" sz="1050" dirty="0" smtClean="0">
              <a:solidFill>
                <a:schemeClr val="bg1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4211960" y="407707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chemeClr val="bg1"/>
                </a:solidFill>
              </a:rPr>
              <a:t>    human</a:t>
            </a:r>
            <a:endParaRPr lang="de-CH" sz="1050" dirty="0" smtClean="0">
              <a:solidFill>
                <a:schemeClr val="bg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hteck 18"/>
          <p:cNvSpPr/>
          <p:nvPr/>
        </p:nvSpPr>
        <p:spPr>
          <a:xfrm>
            <a:off x="-36512" y="6597352"/>
            <a:ext cx="149271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Cheetham_Shot 3_2_2</a:t>
            </a:r>
            <a:endParaRPr lang="en-GB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7" name="Picture 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045098"/>
            <a:ext cx="504000" cy="32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feld 11"/>
          <p:cNvSpPr txBox="1"/>
          <p:nvPr/>
        </p:nvSpPr>
        <p:spPr>
          <a:xfrm>
            <a:off x="3563888" y="4045098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 </a:t>
            </a:r>
            <a:r>
              <a:rPr lang="de-DE" sz="1200" dirty="0" smtClean="0">
                <a:solidFill>
                  <a:schemeClr val="bg1"/>
                </a:solidFill>
              </a:rPr>
              <a:t> </a:t>
            </a:r>
            <a:r>
              <a:rPr lang="de-DE" sz="1050" dirty="0" smtClean="0">
                <a:solidFill>
                  <a:schemeClr val="bg1"/>
                </a:solidFill>
              </a:rPr>
              <a:t>avatar</a:t>
            </a:r>
            <a:endParaRPr lang="de-CH" sz="105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045098"/>
            <a:ext cx="504000" cy="32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feld 10"/>
          <p:cNvSpPr txBox="1"/>
          <p:nvPr/>
        </p:nvSpPr>
        <p:spPr>
          <a:xfrm>
            <a:off x="4211960" y="407707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chemeClr val="bg1"/>
                </a:solidFill>
              </a:rPr>
              <a:t>    human</a:t>
            </a:r>
            <a:endParaRPr lang="de-CH" sz="1050" dirty="0" smtClean="0">
              <a:solidFill>
                <a:schemeClr val="bg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feld 14"/>
          <p:cNvSpPr txBox="1"/>
          <p:nvPr/>
        </p:nvSpPr>
        <p:spPr>
          <a:xfrm>
            <a:off x="2339752" y="3501008"/>
            <a:ext cx="22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bg1"/>
                </a:solidFill>
              </a:rPr>
              <a:t> Avatar-human category </a:t>
            </a:r>
            <a:r>
              <a:rPr lang="de-DE" sz="1200" dirty="0" smtClean="0">
                <a:solidFill>
                  <a:schemeClr val="bg1"/>
                </a:solidFill>
              </a:rPr>
              <a:t>d</a:t>
            </a:r>
            <a:r>
              <a:rPr lang="de-DE" sz="1200" dirty="0" smtClean="0">
                <a:solidFill>
                  <a:schemeClr val="bg1"/>
                </a:solidFill>
              </a:rPr>
              <a:t>ecision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-36512" y="6597352"/>
            <a:ext cx="149271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Cheetham_Shot 3_2_2</a:t>
            </a:r>
            <a:endParaRPr lang="en-GB" sz="1100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205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3" name="Textfeld 72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5" name="Textfeld 74"/>
          <p:cNvSpPr txBox="1"/>
          <p:nvPr/>
        </p:nvSpPr>
        <p:spPr>
          <a:xfrm>
            <a:off x="2339752" y="3501008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 Next trial begins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hteck 8"/>
          <p:cNvSpPr/>
          <p:nvPr/>
        </p:nvSpPr>
        <p:spPr>
          <a:xfrm>
            <a:off x="-36512" y="6597352"/>
            <a:ext cx="149271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Cheetham_Shot 3_2_2</a:t>
            </a:r>
            <a:endParaRPr lang="en-GB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</Words>
  <Application>Microsoft Office PowerPoint</Application>
  <PresentationFormat>Bildschirmpräsentation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Marcus</dc:creator>
  <cp:lastModifiedBy>Marcus</cp:lastModifiedBy>
  <cp:revision>50</cp:revision>
  <dcterms:created xsi:type="dcterms:W3CDTF">2013-01-23T12:17:42Z</dcterms:created>
  <dcterms:modified xsi:type="dcterms:W3CDTF">2013-02-19T17:51:52Z</dcterms:modified>
</cp:coreProperties>
</file>