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100" d="100"/>
          <a:sy n="100" d="100"/>
        </p:scale>
        <p:origin x="-24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96EE9-65A6-4154-A004-AE15185AB48D}" type="datetimeFigureOut">
              <a:rPr lang="de-CH" smtClean="0"/>
              <a:pPr/>
              <a:t>25.02.2013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40768"/>
            <a:ext cx="5544616" cy="492770"/>
          </a:xfrm>
          <a:prstGeom prst="rect">
            <a:avLst/>
          </a:prstGeom>
          <a:solidFill>
            <a:schemeClr val="accent1">
              <a:alpha val="56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348880"/>
            <a:ext cx="5544616" cy="492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feld 8"/>
          <p:cNvSpPr txBox="1"/>
          <p:nvPr/>
        </p:nvSpPr>
        <p:spPr>
          <a:xfrm>
            <a:off x="1547664" y="191683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</a:t>
            </a:r>
            <a:r>
              <a:rPr lang="de-DE" dirty="0"/>
              <a:t>Avatar faces</a:t>
            </a:r>
            <a:endParaRPr lang="de-CH" dirty="0"/>
          </a:p>
        </p:txBody>
      </p:sp>
      <p:sp>
        <p:nvSpPr>
          <p:cNvPr id="10" name="Textfeld 9"/>
          <p:cNvSpPr txBox="1"/>
          <p:nvPr/>
        </p:nvSpPr>
        <p:spPr>
          <a:xfrm>
            <a:off x="4716016" y="191683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  </a:t>
            </a:r>
            <a:r>
              <a:rPr lang="de-DE" dirty="0" smtClean="0"/>
              <a:t>Human faces </a:t>
            </a:r>
            <a:endParaRPr lang="de-CH" dirty="0"/>
          </a:p>
        </p:txBody>
      </p:sp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18" name="Rechteck 17"/>
          <p:cNvSpPr/>
          <p:nvPr/>
        </p:nvSpPr>
        <p:spPr>
          <a:xfrm>
            <a:off x="611560" y="2123564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P2</a:t>
            </a:r>
            <a:endParaRPr lang="de-CH" dirty="0"/>
          </a:p>
        </p:txBody>
      </p:sp>
      <p:sp>
        <p:nvSpPr>
          <p:cNvPr id="19" name="Rechteck 18"/>
          <p:cNvSpPr/>
          <p:nvPr/>
        </p:nvSpPr>
        <p:spPr>
          <a:xfrm>
            <a:off x="611560" y="3347700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P3</a:t>
            </a:r>
            <a:endParaRPr lang="de-CH" dirty="0"/>
          </a:p>
        </p:txBody>
      </p:sp>
      <p:sp>
        <p:nvSpPr>
          <p:cNvPr id="20" name="Rechteck 19"/>
          <p:cNvSpPr/>
          <p:nvPr/>
        </p:nvSpPr>
        <p:spPr>
          <a:xfrm>
            <a:off x="618492" y="4499828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P4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187624" y="227687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4644008" y="227687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hteck 44"/>
          <p:cNvSpPr/>
          <p:nvPr/>
        </p:nvSpPr>
        <p:spPr>
          <a:xfrm>
            <a:off x="4067944" y="2843644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47" name="Gerade Verbindung 46"/>
          <p:cNvCxnSpPr>
            <a:stCxn id="45" idx="1"/>
            <a:endCxn id="45" idx="1"/>
          </p:cNvCxnSpPr>
          <p:nvPr/>
        </p:nvCxnSpPr>
        <p:spPr>
          <a:xfrm>
            <a:off x="4067944" y="30283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3995936" y="2852936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>
            <a:off x="3995936" y="3068960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/>
          <p:cNvCxnSpPr/>
          <p:nvPr/>
        </p:nvCxnSpPr>
        <p:spPr>
          <a:xfrm>
            <a:off x="3131840" y="4005064"/>
            <a:ext cx="172819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/>
          <p:nvPr/>
        </p:nvCxnSpPr>
        <p:spPr>
          <a:xfrm>
            <a:off x="3995936" y="4005064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/>
          <p:nvPr/>
        </p:nvCxnSpPr>
        <p:spPr>
          <a:xfrm>
            <a:off x="3995936" y="4221088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hteck 58"/>
          <p:cNvSpPr/>
          <p:nvPr/>
        </p:nvSpPr>
        <p:spPr>
          <a:xfrm>
            <a:off x="4067944" y="4005064"/>
            <a:ext cx="230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Perceptual </a:t>
            </a:r>
            <a:r>
              <a:rPr lang="de-DE" dirty="0"/>
              <a:t>boundary </a:t>
            </a:r>
            <a:endParaRPr lang="de-CH" dirty="0"/>
          </a:p>
        </p:txBody>
      </p:sp>
      <p:sp>
        <p:nvSpPr>
          <p:cNvPr id="71" name="Rechteck 70"/>
          <p:cNvSpPr/>
          <p:nvPr/>
        </p:nvSpPr>
        <p:spPr>
          <a:xfrm>
            <a:off x="1187624" y="4581128"/>
            <a:ext cx="5544616" cy="468000"/>
          </a:xfrm>
          <a:prstGeom prst="rect">
            <a:avLst/>
          </a:prstGeom>
          <a:solidFill>
            <a:schemeClr val="accent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72" name="Textfeld 71"/>
          <p:cNvSpPr txBox="1"/>
          <p:nvPr/>
        </p:nvSpPr>
        <p:spPr>
          <a:xfrm>
            <a:off x="1115616" y="4551511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          Alignment of Category</a:t>
            </a:r>
            <a:r>
              <a:rPr lang="de-DE" sz="2400" dirty="0" smtClean="0"/>
              <a:t> </a:t>
            </a:r>
            <a:r>
              <a:rPr lang="de-DE" dirty="0" smtClean="0"/>
              <a:t>&amp; Perceptual boundaries   </a:t>
            </a:r>
            <a:endParaRPr lang="de-CH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432994"/>
            <a:ext cx="5546726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hteck 24"/>
          <p:cNvSpPr/>
          <p:nvPr/>
        </p:nvSpPr>
        <p:spPr>
          <a:xfrm>
            <a:off x="1187624" y="1268760"/>
            <a:ext cx="5544616" cy="57606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7" name="Rechteck 26"/>
          <p:cNvSpPr/>
          <p:nvPr/>
        </p:nvSpPr>
        <p:spPr>
          <a:xfrm>
            <a:off x="683568" y="1124744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9" name="Rechteck 28"/>
          <p:cNvSpPr/>
          <p:nvPr/>
        </p:nvSpPr>
        <p:spPr>
          <a:xfrm>
            <a:off x="467544" y="1988840"/>
            <a:ext cx="6840760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5" name="Rechteck 54"/>
          <p:cNvSpPr/>
          <p:nvPr/>
        </p:nvSpPr>
        <p:spPr>
          <a:xfrm>
            <a:off x="899592" y="692696"/>
            <a:ext cx="626469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cxnSp>
        <p:nvCxnSpPr>
          <p:cNvPr id="57" name="Gerade Verbindung 56"/>
          <p:cNvCxnSpPr/>
          <p:nvPr/>
        </p:nvCxnSpPr>
        <p:spPr>
          <a:xfrm>
            <a:off x="1187624" y="119675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/>
          <p:nvPr/>
        </p:nvCxnSpPr>
        <p:spPr>
          <a:xfrm>
            <a:off x="4644008" y="119675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1619672" y="83671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</a:t>
            </a:r>
            <a:r>
              <a:rPr lang="de-DE" dirty="0"/>
              <a:t>Avatar faces</a:t>
            </a:r>
            <a:endParaRPr lang="de-CH" dirty="0"/>
          </a:p>
        </p:txBody>
      </p:sp>
      <p:sp>
        <p:nvSpPr>
          <p:cNvPr id="62" name="Textfeld 61"/>
          <p:cNvSpPr txBox="1"/>
          <p:nvPr/>
        </p:nvSpPr>
        <p:spPr>
          <a:xfrm>
            <a:off x="4788024" y="83671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  </a:t>
            </a:r>
            <a:r>
              <a:rPr lang="de-DE" dirty="0" smtClean="0"/>
              <a:t>Human faces </a:t>
            </a:r>
            <a:endParaRPr lang="de-CH" dirty="0"/>
          </a:p>
        </p:txBody>
      </p: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>
            <a:off x="3995936" y="2132856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hteck 66"/>
          <p:cNvSpPr/>
          <p:nvPr/>
        </p:nvSpPr>
        <p:spPr>
          <a:xfrm>
            <a:off x="3851920" y="1916832"/>
            <a:ext cx="223224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uiExpand="1" build="p"/>
      <p:bldP spid="25" grpId="0" animBg="1"/>
      <p:bldP spid="55" grpId="0" animBg="1"/>
      <p:bldP spid="61" grpId="0" build="allAtOnce"/>
      <p:bldP spid="62" grpId="0"/>
      <p:bldP spid="63" grpId="0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40768"/>
            <a:ext cx="5544616" cy="492770"/>
          </a:xfrm>
          <a:prstGeom prst="rect">
            <a:avLst/>
          </a:prstGeom>
          <a:solidFill>
            <a:schemeClr val="accent1">
              <a:alpha val="56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348880"/>
            <a:ext cx="5544616" cy="492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feld 8"/>
          <p:cNvSpPr txBox="1"/>
          <p:nvPr/>
        </p:nvSpPr>
        <p:spPr>
          <a:xfrm>
            <a:off x="1547664" y="191683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</a:t>
            </a:r>
            <a:r>
              <a:rPr lang="de-DE" dirty="0"/>
              <a:t>Avatar faces</a:t>
            </a:r>
            <a:endParaRPr lang="de-CH" dirty="0"/>
          </a:p>
        </p:txBody>
      </p:sp>
      <p:sp>
        <p:nvSpPr>
          <p:cNvPr id="10" name="Textfeld 9"/>
          <p:cNvSpPr txBox="1"/>
          <p:nvPr/>
        </p:nvSpPr>
        <p:spPr>
          <a:xfrm>
            <a:off x="5580112" y="227687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  </a:t>
            </a:r>
            <a:r>
              <a:rPr lang="de-DE" dirty="0" smtClean="0"/>
              <a:t>Human faces </a:t>
            </a:r>
            <a:endParaRPr lang="de-CH" dirty="0"/>
          </a:p>
        </p:txBody>
      </p:sp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18" name="Rechteck 17"/>
          <p:cNvSpPr/>
          <p:nvPr/>
        </p:nvSpPr>
        <p:spPr>
          <a:xfrm>
            <a:off x="611560" y="2123564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P2</a:t>
            </a:r>
            <a:endParaRPr lang="de-CH" dirty="0"/>
          </a:p>
        </p:txBody>
      </p:sp>
      <p:sp>
        <p:nvSpPr>
          <p:cNvPr id="19" name="Rechteck 18"/>
          <p:cNvSpPr/>
          <p:nvPr/>
        </p:nvSpPr>
        <p:spPr>
          <a:xfrm>
            <a:off x="611560" y="3347700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P3</a:t>
            </a:r>
            <a:endParaRPr lang="de-CH" dirty="0"/>
          </a:p>
        </p:txBody>
      </p:sp>
      <p:sp>
        <p:nvSpPr>
          <p:cNvPr id="20" name="Rechteck 19"/>
          <p:cNvSpPr/>
          <p:nvPr/>
        </p:nvSpPr>
        <p:spPr>
          <a:xfrm>
            <a:off x="618492" y="4499828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P4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187624" y="227687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4644008" y="227687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hteck 44"/>
          <p:cNvSpPr/>
          <p:nvPr/>
        </p:nvSpPr>
        <p:spPr>
          <a:xfrm>
            <a:off x="4067944" y="2843644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47" name="Gerade Verbindung 46"/>
          <p:cNvCxnSpPr>
            <a:stCxn id="45" idx="1"/>
            <a:endCxn id="45" idx="1"/>
          </p:cNvCxnSpPr>
          <p:nvPr/>
        </p:nvCxnSpPr>
        <p:spPr>
          <a:xfrm>
            <a:off x="4067944" y="30283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3995936" y="2852936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>
            <a:off x="3995936" y="3068960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/>
          <p:cNvCxnSpPr/>
          <p:nvPr/>
        </p:nvCxnSpPr>
        <p:spPr>
          <a:xfrm>
            <a:off x="3131840" y="4005064"/>
            <a:ext cx="172819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/>
          <p:nvPr/>
        </p:nvCxnSpPr>
        <p:spPr>
          <a:xfrm>
            <a:off x="3995936" y="4005064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/>
          <p:nvPr/>
        </p:nvCxnSpPr>
        <p:spPr>
          <a:xfrm>
            <a:off x="3995936" y="4221088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hteck 58"/>
          <p:cNvSpPr/>
          <p:nvPr/>
        </p:nvSpPr>
        <p:spPr>
          <a:xfrm>
            <a:off x="4067944" y="4005064"/>
            <a:ext cx="230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Perceptual </a:t>
            </a:r>
            <a:r>
              <a:rPr lang="de-DE" dirty="0"/>
              <a:t>boundary </a:t>
            </a:r>
            <a:endParaRPr lang="de-CH" dirty="0"/>
          </a:p>
        </p:txBody>
      </p:sp>
      <p:sp>
        <p:nvSpPr>
          <p:cNvPr id="71" name="Rechteck 70"/>
          <p:cNvSpPr/>
          <p:nvPr/>
        </p:nvSpPr>
        <p:spPr>
          <a:xfrm>
            <a:off x="1187624" y="4581128"/>
            <a:ext cx="5544616" cy="468000"/>
          </a:xfrm>
          <a:prstGeom prst="rect">
            <a:avLst/>
          </a:prstGeom>
          <a:solidFill>
            <a:schemeClr val="accent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72" name="Textfeld 71"/>
          <p:cNvSpPr txBox="1"/>
          <p:nvPr/>
        </p:nvSpPr>
        <p:spPr>
          <a:xfrm>
            <a:off x="1115616" y="4551511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          Alignment of Category</a:t>
            </a:r>
            <a:r>
              <a:rPr lang="de-DE" sz="2400" dirty="0" smtClean="0"/>
              <a:t> </a:t>
            </a:r>
            <a:r>
              <a:rPr lang="de-DE" dirty="0" smtClean="0"/>
              <a:t>&amp; Perceptual boundaries   </a:t>
            </a:r>
            <a:endParaRPr lang="de-CH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432994"/>
            <a:ext cx="5546726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hteck 24"/>
          <p:cNvSpPr/>
          <p:nvPr/>
        </p:nvSpPr>
        <p:spPr>
          <a:xfrm>
            <a:off x="1187624" y="1268760"/>
            <a:ext cx="5544616" cy="57606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7" name="Rechteck 26"/>
          <p:cNvSpPr/>
          <p:nvPr/>
        </p:nvSpPr>
        <p:spPr>
          <a:xfrm>
            <a:off x="683568" y="1124744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9" name="Rechteck 28"/>
          <p:cNvSpPr/>
          <p:nvPr/>
        </p:nvSpPr>
        <p:spPr>
          <a:xfrm>
            <a:off x="539552" y="2060848"/>
            <a:ext cx="6840760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5" name="Rechteck 54"/>
          <p:cNvSpPr/>
          <p:nvPr/>
        </p:nvSpPr>
        <p:spPr>
          <a:xfrm>
            <a:off x="899592" y="692696"/>
            <a:ext cx="626469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cxnSp>
        <p:nvCxnSpPr>
          <p:cNvPr id="57" name="Gerade Verbindung 56"/>
          <p:cNvCxnSpPr/>
          <p:nvPr/>
        </p:nvCxnSpPr>
        <p:spPr>
          <a:xfrm>
            <a:off x="1187624" y="119675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/>
          <p:nvPr/>
        </p:nvCxnSpPr>
        <p:spPr>
          <a:xfrm>
            <a:off x="4644008" y="119675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1619672" y="83671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</a:t>
            </a:r>
            <a:r>
              <a:rPr lang="de-DE" dirty="0"/>
              <a:t>Avatar faces</a:t>
            </a:r>
            <a:endParaRPr lang="de-CH" dirty="0"/>
          </a:p>
        </p:txBody>
      </p:sp>
      <p:sp>
        <p:nvSpPr>
          <p:cNvPr id="62" name="Textfeld 61"/>
          <p:cNvSpPr txBox="1"/>
          <p:nvPr/>
        </p:nvSpPr>
        <p:spPr>
          <a:xfrm>
            <a:off x="4788024" y="83671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  </a:t>
            </a:r>
            <a:r>
              <a:rPr lang="de-DE" dirty="0" smtClean="0"/>
              <a:t>Human faces </a:t>
            </a:r>
            <a:endParaRPr lang="de-CH" dirty="0"/>
          </a:p>
        </p:txBody>
      </p:sp>
      <p:sp>
        <p:nvSpPr>
          <p:cNvPr id="63" name="Rechteck 62"/>
          <p:cNvSpPr/>
          <p:nvPr/>
        </p:nvSpPr>
        <p:spPr>
          <a:xfrm>
            <a:off x="4067944" y="1907540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07540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>
            <a:off x="3995936" y="2123564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40768"/>
            <a:ext cx="5544616" cy="492770"/>
          </a:xfrm>
          <a:prstGeom prst="rect">
            <a:avLst/>
          </a:prstGeom>
          <a:solidFill>
            <a:schemeClr val="accent1">
              <a:alpha val="56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7" name="Rechteck 36"/>
          <p:cNvSpPr/>
          <p:nvPr/>
        </p:nvSpPr>
        <p:spPr>
          <a:xfrm>
            <a:off x="3923928" y="1844824"/>
            <a:ext cx="23042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340768"/>
            <a:ext cx="5546726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3" name="Gerade Verbindung 42"/>
          <p:cNvCxnSpPr/>
          <p:nvPr/>
        </p:nvCxnSpPr>
        <p:spPr>
          <a:xfrm>
            <a:off x="3132132" y="1916832"/>
            <a:ext cx="165589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>
            <a:off x="3996228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/>
          <p:cNvSpPr/>
          <p:nvPr/>
        </p:nvSpPr>
        <p:spPr>
          <a:xfrm>
            <a:off x="4068236" y="1907540"/>
            <a:ext cx="2303964" cy="369332"/>
          </a:xfrm>
          <a:prstGeom prst="rect">
            <a:avLst/>
          </a:prstGeom>
          <a:ln w="0">
            <a:noFill/>
          </a:ln>
        </p:spPr>
        <p:txBody>
          <a:bodyPr wrap="none">
            <a:spAutoFit/>
          </a:bodyPr>
          <a:lstStyle/>
          <a:p>
            <a:r>
              <a:rPr lang="de-DE" dirty="0" smtClean="0"/>
              <a:t>  Perceptual </a:t>
            </a:r>
            <a:r>
              <a:rPr lang="de-DE" dirty="0"/>
              <a:t>boundary </a:t>
            </a:r>
            <a:endParaRPr lang="de-CH" dirty="0"/>
          </a:p>
        </p:txBody>
      </p:sp>
      <p:cxnSp>
        <p:nvCxnSpPr>
          <p:cNvPr id="50" name="Gerade Verbindung 49"/>
          <p:cNvCxnSpPr/>
          <p:nvPr/>
        </p:nvCxnSpPr>
        <p:spPr>
          <a:xfrm>
            <a:off x="3995936" y="2132856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40768"/>
            <a:ext cx="5544616" cy="492770"/>
          </a:xfrm>
          <a:prstGeom prst="rect">
            <a:avLst/>
          </a:prstGeom>
          <a:solidFill>
            <a:schemeClr val="accent1">
              <a:alpha val="56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348880"/>
            <a:ext cx="5544616" cy="492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feld 8"/>
          <p:cNvSpPr txBox="1"/>
          <p:nvPr/>
        </p:nvSpPr>
        <p:spPr>
          <a:xfrm>
            <a:off x="1547664" y="191683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</a:t>
            </a:r>
            <a:r>
              <a:rPr lang="de-DE" dirty="0"/>
              <a:t>Avatar faces</a:t>
            </a:r>
            <a:endParaRPr lang="de-CH" dirty="0"/>
          </a:p>
        </p:txBody>
      </p:sp>
      <p:sp>
        <p:nvSpPr>
          <p:cNvPr id="10" name="Textfeld 9"/>
          <p:cNvSpPr txBox="1"/>
          <p:nvPr/>
        </p:nvSpPr>
        <p:spPr>
          <a:xfrm>
            <a:off x="5580112" y="227687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  </a:t>
            </a:r>
            <a:r>
              <a:rPr lang="de-DE" dirty="0" smtClean="0"/>
              <a:t>Human faces </a:t>
            </a:r>
            <a:endParaRPr lang="de-CH" dirty="0"/>
          </a:p>
        </p:txBody>
      </p:sp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18" name="Rechteck 17"/>
          <p:cNvSpPr/>
          <p:nvPr/>
        </p:nvSpPr>
        <p:spPr>
          <a:xfrm>
            <a:off x="611560" y="2123564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P2</a:t>
            </a:r>
            <a:endParaRPr lang="de-CH" dirty="0"/>
          </a:p>
        </p:txBody>
      </p:sp>
      <p:sp>
        <p:nvSpPr>
          <p:cNvPr id="19" name="Rechteck 18"/>
          <p:cNvSpPr/>
          <p:nvPr/>
        </p:nvSpPr>
        <p:spPr>
          <a:xfrm>
            <a:off x="611560" y="3347700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P3</a:t>
            </a:r>
            <a:endParaRPr lang="de-CH" dirty="0"/>
          </a:p>
        </p:txBody>
      </p:sp>
      <p:sp>
        <p:nvSpPr>
          <p:cNvPr id="20" name="Rechteck 19"/>
          <p:cNvSpPr/>
          <p:nvPr/>
        </p:nvSpPr>
        <p:spPr>
          <a:xfrm>
            <a:off x="618492" y="4499828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P4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187624" y="227687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4644008" y="227687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hteck 44"/>
          <p:cNvSpPr/>
          <p:nvPr/>
        </p:nvSpPr>
        <p:spPr>
          <a:xfrm>
            <a:off x="4067944" y="2843644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47" name="Gerade Verbindung 46"/>
          <p:cNvCxnSpPr>
            <a:stCxn id="45" idx="1"/>
            <a:endCxn id="45" idx="1"/>
          </p:cNvCxnSpPr>
          <p:nvPr/>
        </p:nvCxnSpPr>
        <p:spPr>
          <a:xfrm>
            <a:off x="4067944" y="30283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3995936" y="2852936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>
            <a:off x="3995936" y="3068960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/>
          <p:cNvCxnSpPr/>
          <p:nvPr/>
        </p:nvCxnSpPr>
        <p:spPr>
          <a:xfrm>
            <a:off x="3131840" y="4005064"/>
            <a:ext cx="172819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/>
          <p:nvPr/>
        </p:nvCxnSpPr>
        <p:spPr>
          <a:xfrm>
            <a:off x="3995936" y="4005064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/>
          <p:nvPr/>
        </p:nvCxnSpPr>
        <p:spPr>
          <a:xfrm>
            <a:off x="3995936" y="4221088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hteck 58"/>
          <p:cNvSpPr/>
          <p:nvPr/>
        </p:nvSpPr>
        <p:spPr>
          <a:xfrm>
            <a:off x="4067944" y="4005064"/>
            <a:ext cx="230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Perceptual </a:t>
            </a:r>
            <a:r>
              <a:rPr lang="de-DE" dirty="0"/>
              <a:t>boundary </a:t>
            </a:r>
            <a:endParaRPr lang="de-CH" dirty="0"/>
          </a:p>
        </p:txBody>
      </p:sp>
      <p:sp>
        <p:nvSpPr>
          <p:cNvPr id="71" name="Rechteck 70"/>
          <p:cNvSpPr/>
          <p:nvPr/>
        </p:nvSpPr>
        <p:spPr>
          <a:xfrm>
            <a:off x="1187624" y="4581128"/>
            <a:ext cx="5544616" cy="468000"/>
          </a:xfrm>
          <a:prstGeom prst="rect">
            <a:avLst/>
          </a:prstGeom>
          <a:solidFill>
            <a:schemeClr val="accent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72" name="Textfeld 71"/>
          <p:cNvSpPr txBox="1"/>
          <p:nvPr/>
        </p:nvSpPr>
        <p:spPr>
          <a:xfrm>
            <a:off x="1115616" y="4551511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          Alignment of Category</a:t>
            </a:r>
            <a:r>
              <a:rPr lang="de-DE" sz="2400" dirty="0" smtClean="0"/>
              <a:t> </a:t>
            </a:r>
            <a:r>
              <a:rPr lang="de-DE" dirty="0" smtClean="0"/>
              <a:t>&amp; Perceptual boundaries   </a:t>
            </a:r>
            <a:endParaRPr lang="de-CH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432994"/>
            <a:ext cx="5546726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hteck 24"/>
          <p:cNvSpPr/>
          <p:nvPr/>
        </p:nvSpPr>
        <p:spPr>
          <a:xfrm>
            <a:off x="1187624" y="1268760"/>
            <a:ext cx="5544616" cy="57606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7" name="Rechteck 26"/>
          <p:cNvSpPr/>
          <p:nvPr/>
        </p:nvSpPr>
        <p:spPr>
          <a:xfrm>
            <a:off x="683568" y="1124744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9" name="Rechteck 28"/>
          <p:cNvSpPr/>
          <p:nvPr/>
        </p:nvSpPr>
        <p:spPr>
          <a:xfrm>
            <a:off x="539552" y="2060848"/>
            <a:ext cx="6840760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</a:t>
            </a:r>
            <a:endParaRPr lang="de-CH" dirty="0"/>
          </a:p>
        </p:txBody>
      </p:sp>
      <p:sp>
        <p:nvSpPr>
          <p:cNvPr id="55" name="Rechteck 54"/>
          <p:cNvSpPr/>
          <p:nvPr/>
        </p:nvSpPr>
        <p:spPr>
          <a:xfrm>
            <a:off x="899592" y="692696"/>
            <a:ext cx="626469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cxnSp>
        <p:nvCxnSpPr>
          <p:cNvPr id="57" name="Gerade Verbindung 56"/>
          <p:cNvCxnSpPr/>
          <p:nvPr/>
        </p:nvCxnSpPr>
        <p:spPr>
          <a:xfrm>
            <a:off x="1187624" y="119675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/>
          <p:nvPr/>
        </p:nvCxnSpPr>
        <p:spPr>
          <a:xfrm>
            <a:off x="4644008" y="1196752"/>
            <a:ext cx="208823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1619672" y="83671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</a:t>
            </a:r>
            <a:r>
              <a:rPr lang="de-DE" dirty="0"/>
              <a:t>Avatar faces</a:t>
            </a:r>
            <a:endParaRPr lang="de-CH" dirty="0"/>
          </a:p>
        </p:txBody>
      </p:sp>
      <p:sp>
        <p:nvSpPr>
          <p:cNvPr id="62" name="Textfeld 61"/>
          <p:cNvSpPr txBox="1"/>
          <p:nvPr/>
        </p:nvSpPr>
        <p:spPr>
          <a:xfrm>
            <a:off x="4788024" y="83671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</a:rPr>
              <a:t>   </a:t>
            </a:r>
            <a:r>
              <a:rPr lang="de-DE" dirty="0" smtClean="0"/>
              <a:t>Human faces </a:t>
            </a:r>
            <a:endParaRPr lang="de-CH" dirty="0"/>
          </a:p>
        </p:txBody>
      </p:sp>
      <p:sp>
        <p:nvSpPr>
          <p:cNvPr id="63" name="Rechteck 62"/>
          <p:cNvSpPr/>
          <p:nvPr/>
        </p:nvSpPr>
        <p:spPr>
          <a:xfrm>
            <a:off x="4067944" y="1907540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07540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>
            <a:off x="3995936" y="2123564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40768"/>
            <a:ext cx="5544616" cy="492770"/>
          </a:xfrm>
          <a:prstGeom prst="rect">
            <a:avLst/>
          </a:prstGeom>
          <a:solidFill>
            <a:schemeClr val="accent1">
              <a:alpha val="56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7" name="Rechteck 36"/>
          <p:cNvSpPr/>
          <p:nvPr/>
        </p:nvSpPr>
        <p:spPr>
          <a:xfrm>
            <a:off x="3923928" y="1844824"/>
            <a:ext cx="23042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340768"/>
            <a:ext cx="5546726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3" name="Gerade Verbindung 42"/>
          <p:cNvCxnSpPr/>
          <p:nvPr/>
        </p:nvCxnSpPr>
        <p:spPr>
          <a:xfrm>
            <a:off x="3132132" y="1916832"/>
            <a:ext cx="1655892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>
            <a:off x="3996228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/>
          <p:cNvSpPr/>
          <p:nvPr/>
        </p:nvSpPr>
        <p:spPr>
          <a:xfrm>
            <a:off x="4068236" y="1907540"/>
            <a:ext cx="230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Perceptual </a:t>
            </a:r>
            <a:r>
              <a:rPr lang="de-DE" dirty="0"/>
              <a:t>boundary </a:t>
            </a:r>
            <a:endParaRPr lang="de-CH" dirty="0"/>
          </a:p>
        </p:txBody>
      </p:sp>
      <p:cxnSp>
        <p:nvCxnSpPr>
          <p:cNvPr id="50" name="Gerade Verbindung 49"/>
          <p:cNvCxnSpPr/>
          <p:nvPr/>
        </p:nvCxnSpPr>
        <p:spPr>
          <a:xfrm>
            <a:off x="3995936" y="2132856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504182"/>
            <a:ext cx="5544616" cy="492770"/>
          </a:xfrm>
          <a:prstGeom prst="rect">
            <a:avLst/>
          </a:prstGeom>
          <a:solidFill>
            <a:schemeClr val="accent1">
              <a:alpha val="56000"/>
            </a:schemeClr>
          </a:solidFill>
          <a:ln w="9525">
            <a:noFill/>
            <a:miter lim="800000"/>
            <a:headEnd/>
            <a:tailEnd/>
          </a:ln>
        </p:spPr>
      </p:pic>
      <p:grpSp>
        <p:nvGrpSpPr>
          <p:cNvPr id="67" name="Gruppieren 66"/>
          <p:cNvGrpSpPr/>
          <p:nvPr/>
        </p:nvGrpSpPr>
        <p:grpSpPr>
          <a:xfrm>
            <a:off x="1763688" y="1979548"/>
            <a:ext cx="2232248" cy="441340"/>
            <a:chOff x="4139952" y="3851756"/>
            <a:chExt cx="2232248" cy="441340"/>
          </a:xfrm>
        </p:grpSpPr>
        <p:sp>
          <p:nvSpPr>
            <p:cNvPr id="52" name="Rechteck 51"/>
            <p:cNvSpPr/>
            <p:nvPr/>
          </p:nvSpPr>
          <p:spPr>
            <a:xfrm>
              <a:off x="4139952" y="3851756"/>
              <a:ext cx="21380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dirty="0" smtClean="0"/>
                <a:t>  Category boundary </a:t>
              </a:r>
              <a:endParaRPr lang="de-CH" dirty="0"/>
            </a:p>
          </p:txBody>
        </p:sp>
        <p:cxnSp>
          <p:nvCxnSpPr>
            <p:cNvPr id="53" name="Gerade Verbindung 52"/>
            <p:cNvCxnSpPr/>
            <p:nvPr/>
          </p:nvCxnSpPr>
          <p:spPr>
            <a:xfrm flipV="1">
              <a:off x="6372200" y="4077072"/>
              <a:ext cx="0" cy="216024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Gerade Verbindung 65"/>
            <p:cNvCxnSpPr/>
            <p:nvPr/>
          </p:nvCxnSpPr>
          <p:spPr>
            <a:xfrm>
              <a:off x="6156176" y="4077072"/>
              <a:ext cx="2160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Bildschirmpräsentation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Larissa-Design</vt:lpstr>
      <vt:lpstr>Folie 1</vt:lpstr>
      <vt:lpstr>Folie 2</vt:lpstr>
      <vt:lpstr>Folie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Marcus</dc:creator>
  <cp:lastModifiedBy>Marcus</cp:lastModifiedBy>
  <cp:revision>26</cp:revision>
  <dcterms:created xsi:type="dcterms:W3CDTF">2013-01-23T12:17:42Z</dcterms:created>
  <dcterms:modified xsi:type="dcterms:W3CDTF">2013-02-25T11:06:13Z</dcterms:modified>
</cp:coreProperties>
</file>