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252" y="2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0365A-F819-4133-B11D-4D2857CD8A17}" type="datetimeFigureOut">
              <a:rPr lang="de-CH" smtClean="0"/>
              <a:pPr/>
              <a:t>25.02.2013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DEC76-6EA3-484C-AE46-FB1FC1BF20DA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12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12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12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feld 27"/>
          <p:cNvSpPr txBox="1"/>
          <p:nvPr/>
        </p:nvSpPr>
        <p:spPr>
          <a:xfrm>
            <a:off x="1835696" y="1052736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350060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683568" y="1268760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5" name="Rechteck 54"/>
          <p:cNvSpPr/>
          <p:nvPr/>
        </p:nvSpPr>
        <p:spPr>
          <a:xfrm>
            <a:off x="899592" y="836712"/>
            <a:ext cx="626469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7" name="Rechteck 66"/>
          <p:cNvSpPr/>
          <p:nvPr/>
        </p:nvSpPr>
        <p:spPr>
          <a:xfrm>
            <a:off x="3851920" y="2348880"/>
            <a:ext cx="22322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2" name="Gruppieren 68"/>
          <p:cNvGrpSpPr/>
          <p:nvPr/>
        </p:nvGrpSpPr>
        <p:grpSpPr>
          <a:xfrm>
            <a:off x="1187624" y="1988840"/>
            <a:ext cx="5616624" cy="307777"/>
            <a:chOff x="1187624" y="1825079"/>
            <a:chExt cx="5616624" cy="307777"/>
          </a:xfrm>
        </p:grpSpPr>
        <p:sp>
          <p:nvSpPr>
            <p:cNvPr id="38" name="Textfeld 37"/>
            <p:cNvSpPr txBox="1"/>
            <p:nvPr/>
          </p:nvSpPr>
          <p:spPr>
            <a:xfrm>
              <a:off x="118762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M0</a:t>
              </a:r>
              <a:endParaRPr lang="de-CH" sz="1400" dirty="0"/>
            </a:p>
          </p:txBody>
        </p:sp>
        <p:sp>
          <p:nvSpPr>
            <p:cNvPr id="39" name="Textfeld 38"/>
            <p:cNvSpPr txBox="1"/>
            <p:nvPr/>
          </p:nvSpPr>
          <p:spPr>
            <a:xfrm>
              <a:off x="1619672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</a:t>
              </a:r>
              <a:endParaRPr lang="de-CH" sz="1400" dirty="0"/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48376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smtClean="0"/>
                <a:t> </a:t>
              </a:r>
              <a:r>
                <a:rPr lang="de-DE" sz="1400" dirty="0" smtClean="0"/>
                <a:t>M3</a:t>
              </a:r>
              <a:endParaRPr lang="de-CH" sz="1400" dirty="0"/>
            </a:p>
          </p:txBody>
        </p:sp>
        <p:sp>
          <p:nvSpPr>
            <p:cNvPr id="41" name="Textfeld 40"/>
            <p:cNvSpPr txBox="1"/>
            <p:nvPr/>
          </p:nvSpPr>
          <p:spPr>
            <a:xfrm>
              <a:off x="1979712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M2</a:t>
              </a:r>
              <a:endParaRPr lang="de-CH" sz="1400" dirty="0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2915816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M4</a:t>
              </a:r>
              <a:endParaRPr lang="de-CH" sz="1400" dirty="0"/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4067944" y="1825079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 M7</a:t>
              </a:r>
              <a:endParaRPr lang="de-CH" sz="1400" dirty="0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370790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M6</a:t>
              </a:r>
              <a:endParaRPr lang="de-CH" sz="1400" dirty="0"/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334786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M5</a:t>
              </a:r>
              <a:endParaRPr lang="de-CH" sz="1400" dirty="0"/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572000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M8</a:t>
              </a:r>
              <a:endParaRPr lang="de-CH" sz="1400" dirty="0"/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500404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M9</a:t>
              </a:r>
              <a:endParaRPr lang="de-CH" sz="1400" dirty="0"/>
            </a:p>
          </p:txBody>
        </p:sp>
        <p:sp>
          <p:nvSpPr>
            <p:cNvPr id="52" name="Textfeld 51"/>
            <p:cNvSpPr txBox="1"/>
            <p:nvPr/>
          </p:nvSpPr>
          <p:spPr>
            <a:xfrm>
              <a:off x="5364088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/>
                <a:t>M10</a:t>
              </a:r>
              <a:endParaRPr lang="de-CH" sz="1400" spc="-150" dirty="0"/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5796136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/>
                <a:t>M11</a:t>
              </a:r>
              <a:endParaRPr lang="de-CH" sz="1400" spc="-150" dirty="0"/>
            </a:p>
          </p:txBody>
        </p:sp>
        <p:sp>
          <p:nvSpPr>
            <p:cNvPr id="66" name="Textfeld 65"/>
            <p:cNvSpPr txBox="1"/>
            <p:nvPr/>
          </p:nvSpPr>
          <p:spPr>
            <a:xfrm>
              <a:off x="622818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 smtClean="0"/>
                <a:t>M12</a:t>
              </a:r>
              <a:endParaRPr lang="de-CH" sz="1400" dirty="0"/>
            </a:p>
          </p:txBody>
        </p:sp>
      </p:grp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5546726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84784"/>
            <a:ext cx="554672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Rechteck 25"/>
          <p:cNvSpPr/>
          <p:nvPr/>
        </p:nvSpPr>
        <p:spPr>
          <a:xfrm>
            <a:off x="0" y="6488668"/>
            <a:ext cx="2771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Cheetham_Shot</a:t>
            </a:r>
            <a:r>
              <a:rPr lang="en-US" dirty="0"/>
              <a:t> 2_10_2</a:t>
            </a:r>
            <a:endParaRPr lang="de-C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196752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268760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7" name="Rechteck 66"/>
          <p:cNvSpPr/>
          <p:nvPr/>
        </p:nvSpPr>
        <p:spPr>
          <a:xfrm>
            <a:off x="3851920" y="1772816"/>
            <a:ext cx="22322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0" name="Rechteck 29"/>
          <p:cNvSpPr/>
          <p:nvPr/>
        </p:nvSpPr>
        <p:spPr>
          <a:xfrm>
            <a:off x="1691680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Rechteck 30"/>
          <p:cNvSpPr/>
          <p:nvPr/>
        </p:nvSpPr>
        <p:spPr>
          <a:xfrm>
            <a:off x="3347864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Rechteck 32"/>
          <p:cNvSpPr/>
          <p:nvPr/>
        </p:nvSpPr>
        <p:spPr>
          <a:xfrm>
            <a:off x="5004048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276872"/>
            <a:ext cx="42401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276904"/>
            <a:ext cx="432048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8048" y="2276872"/>
            <a:ext cx="3960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2276872"/>
            <a:ext cx="43204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1484784"/>
            <a:ext cx="554672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7624" y="1484784"/>
            <a:ext cx="55446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4" name="Gruppieren 68"/>
          <p:cNvGrpSpPr/>
          <p:nvPr/>
        </p:nvGrpSpPr>
        <p:grpSpPr>
          <a:xfrm>
            <a:off x="1187624" y="1988840"/>
            <a:ext cx="5616624" cy="307777"/>
            <a:chOff x="1187624" y="1825079"/>
            <a:chExt cx="5616624" cy="307777"/>
          </a:xfrm>
        </p:grpSpPr>
        <p:sp>
          <p:nvSpPr>
            <p:cNvPr id="35" name="Textfeld 34"/>
            <p:cNvSpPr txBox="1"/>
            <p:nvPr/>
          </p:nvSpPr>
          <p:spPr>
            <a:xfrm>
              <a:off x="118762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M0</a:t>
              </a:r>
              <a:endParaRPr lang="de-CH" sz="1400" dirty="0"/>
            </a:p>
          </p:txBody>
        </p:sp>
        <p:sp>
          <p:nvSpPr>
            <p:cNvPr id="36" name="Textfeld 35"/>
            <p:cNvSpPr txBox="1"/>
            <p:nvPr/>
          </p:nvSpPr>
          <p:spPr>
            <a:xfrm>
              <a:off x="1619672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</a:t>
              </a:r>
              <a:endParaRPr lang="de-CH" sz="1400" dirty="0"/>
            </a:p>
          </p:txBody>
        </p:sp>
        <p:sp>
          <p:nvSpPr>
            <p:cNvPr id="37" name="Textfeld 36"/>
            <p:cNvSpPr txBox="1"/>
            <p:nvPr/>
          </p:nvSpPr>
          <p:spPr>
            <a:xfrm>
              <a:off x="248376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smtClean="0"/>
                <a:t> </a:t>
              </a:r>
              <a:r>
                <a:rPr lang="de-DE" sz="1400" dirty="0" smtClean="0"/>
                <a:t>M3</a:t>
              </a:r>
              <a:endParaRPr lang="de-CH" sz="1400" dirty="0"/>
            </a:p>
          </p:txBody>
        </p:sp>
        <p:sp>
          <p:nvSpPr>
            <p:cNvPr id="45" name="Textfeld 44"/>
            <p:cNvSpPr txBox="1"/>
            <p:nvPr/>
          </p:nvSpPr>
          <p:spPr>
            <a:xfrm>
              <a:off x="1979712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M2</a:t>
              </a:r>
              <a:endParaRPr lang="de-CH" sz="1400" dirty="0"/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2915816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M4</a:t>
              </a:r>
              <a:endParaRPr lang="de-CH" sz="1400" dirty="0"/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4067944" y="1825079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 M7</a:t>
              </a:r>
              <a:endParaRPr lang="de-CH" sz="1400" dirty="0"/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370790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M6</a:t>
              </a:r>
              <a:endParaRPr lang="de-CH" sz="1400" dirty="0"/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334786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M5</a:t>
              </a:r>
              <a:endParaRPr lang="de-CH" sz="1400" dirty="0"/>
            </a:p>
          </p:txBody>
        </p:sp>
        <p:sp>
          <p:nvSpPr>
            <p:cNvPr id="55" name="Textfeld 54"/>
            <p:cNvSpPr txBox="1"/>
            <p:nvPr/>
          </p:nvSpPr>
          <p:spPr>
            <a:xfrm>
              <a:off x="4572000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M8</a:t>
              </a:r>
              <a:endParaRPr lang="de-CH" sz="1400" dirty="0"/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500404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M9</a:t>
              </a:r>
              <a:endParaRPr lang="de-CH" sz="1400" dirty="0"/>
            </a:p>
          </p:txBody>
        </p:sp>
        <p:sp>
          <p:nvSpPr>
            <p:cNvPr id="57" name="Textfeld 56"/>
            <p:cNvSpPr txBox="1"/>
            <p:nvPr/>
          </p:nvSpPr>
          <p:spPr>
            <a:xfrm>
              <a:off x="5364088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/>
                <a:t>M10</a:t>
              </a:r>
              <a:endParaRPr lang="de-CH" sz="1400" spc="-150" dirty="0"/>
            </a:p>
          </p:txBody>
        </p:sp>
        <p:sp>
          <p:nvSpPr>
            <p:cNvPr id="58" name="Textfeld 57"/>
            <p:cNvSpPr txBox="1"/>
            <p:nvPr/>
          </p:nvSpPr>
          <p:spPr>
            <a:xfrm>
              <a:off x="5796136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/>
                <a:t>M11</a:t>
              </a:r>
              <a:endParaRPr lang="de-CH" sz="1400" spc="-150" dirty="0"/>
            </a:p>
          </p:txBody>
        </p:sp>
        <p:sp>
          <p:nvSpPr>
            <p:cNvPr id="59" name="Textfeld 58"/>
            <p:cNvSpPr txBox="1"/>
            <p:nvPr/>
          </p:nvSpPr>
          <p:spPr>
            <a:xfrm>
              <a:off x="622818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 smtClean="0"/>
                <a:t>M12</a:t>
              </a:r>
              <a:endParaRPr lang="de-CH" sz="1400" dirty="0"/>
            </a:p>
          </p:txBody>
        </p:sp>
      </p:grpSp>
      <p:sp>
        <p:nvSpPr>
          <p:cNvPr id="60" name="Rechteck 59"/>
          <p:cNvSpPr/>
          <p:nvPr/>
        </p:nvSpPr>
        <p:spPr>
          <a:xfrm>
            <a:off x="1691680" y="1988840"/>
            <a:ext cx="115212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1" name="Rechteck 60"/>
          <p:cNvSpPr/>
          <p:nvPr/>
        </p:nvSpPr>
        <p:spPr>
          <a:xfrm>
            <a:off x="3419872" y="1988840"/>
            <a:ext cx="115212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2" name="Rechteck 61"/>
          <p:cNvSpPr/>
          <p:nvPr/>
        </p:nvSpPr>
        <p:spPr>
          <a:xfrm>
            <a:off x="5076056" y="2060848"/>
            <a:ext cx="1152128" cy="360040"/>
          </a:xfrm>
          <a:prstGeom prst="rect">
            <a:avLst/>
          </a:prstGeom>
          <a:solidFill>
            <a:schemeClr val="bg1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5" name="Rechteck 64"/>
          <p:cNvSpPr/>
          <p:nvPr/>
        </p:nvSpPr>
        <p:spPr>
          <a:xfrm>
            <a:off x="0" y="6488668"/>
            <a:ext cx="2329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Cheetham_Shot</a:t>
            </a:r>
            <a:r>
              <a:rPr lang="en-US" dirty="0"/>
              <a:t> 4_1_2</a:t>
            </a:r>
            <a:endParaRPr lang="de-C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3" grpId="0" animBg="1"/>
      <p:bldP spid="60" grpId="0" animBg="1"/>
      <p:bldP spid="6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196752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268760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sp>
        <p:nvSpPr>
          <p:cNvPr id="67" name="Rechteck 66"/>
          <p:cNvSpPr/>
          <p:nvPr/>
        </p:nvSpPr>
        <p:spPr>
          <a:xfrm>
            <a:off x="3851920" y="1916832"/>
            <a:ext cx="22322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2" name="Gruppieren 68"/>
          <p:cNvGrpSpPr/>
          <p:nvPr/>
        </p:nvGrpSpPr>
        <p:grpSpPr>
          <a:xfrm>
            <a:off x="1187624" y="1988840"/>
            <a:ext cx="5616624" cy="307777"/>
            <a:chOff x="1187624" y="1825079"/>
            <a:chExt cx="5616624" cy="307777"/>
          </a:xfrm>
        </p:grpSpPr>
        <p:sp>
          <p:nvSpPr>
            <p:cNvPr id="38" name="Textfeld 37"/>
            <p:cNvSpPr txBox="1"/>
            <p:nvPr/>
          </p:nvSpPr>
          <p:spPr>
            <a:xfrm>
              <a:off x="118762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M0</a:t>
              </a:r>
              <a:endParaRPr lang="de-CH" sz="1400" dirty="0"/>
            </a:p>
          </p:txBody>
        </p:sp>
        <p:sp>
          <p:nvSpPr>
            <p:cNvPr id="39" name="Textfeld 38"/>
            <p:cNvSpPr txBox="1"/>
            <p:nvPr/>
          </p:nvSpPr>
          <p:spPr>
            <a:xfrm>
              <a:off x="1619672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</a:t>
              </a:r>
              <a:endParaRPr lang="de-CH" sz="1400" dirty="0"/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48376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smtClean="0"/>
                <a:t> </a:t>
              </a:r>
              <a:r>
                <a:rPr lang="de-DE" sz="1400" dirty="0" smtClean="0"/>
                <a:t>M3</a:t>
              </a:r>
              <a:endParaRPr lang="de-CH" sz="1400" dirty="0"/>
            </a:p>
          </p:txBody>
        </p:sp>
        <p:sp>
          <p:nvSpPr>
            <p:cNvPr id="41" name="Textfeld 40"/>
            <p:cNvSpPr txBox="1"/>
            <p:nvPr/>
          </p:nvSpPr>
          <p:spPr>
            <a:xfrm>
              <a:off x="1979712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M2</a:t>
              </a:r>
              <a:endParaRPr lang="de-CH" sz="1400" dirty="0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2915816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M4</a:t>
              </a:r>
              <a:endParaRPr lang="de-CH" sz="1400" dirty="0"/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4067944" y="1825079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 M7</a:t>
              </a:r>
              <a:endParaRPr lang="de-CH" sz="1400" dirty="0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370790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M6</a:t>
              </a:r>
              <a:endParaRPr lang="de-CH" sz="1400" dirty="0"/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334786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M5</a:t>
              </a:r>
              <a:endParaRPr lang="de-CH" sz="1400" dirty="0"/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572000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M8</a:t>
              </a:r>
              <a:endParaRPr lang="de-CH" sz="1400" dirty="0"/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500404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M9</a:t>
              </a:r>
              <a:endParaRPr lang="de-CH" sz="1400" dirty="0"/>
            </a:p>
          </p:txBody>
        </p:sp>
        <p:sp>
          <p:nvSpPr>
            <p:cNvPr id="52" name="Textfeld 51"/>
            <p:cNvSpPr txBox="1"/>
            <p:nvPr/>
          </p:nvSpPr>
          <p:spPr>
            <a:xfrm>
              <a:off x="5364088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M10</a:t>
              </a:r>
              <a:endParaRPr lang="de-CH" sz="1400" dirty="0"/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5796136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M11</a:t>
              </a:r>
              <a:endParaRPr lang="de-CH" sz="1400" dirty="0"/>
            </a:p>
          </p:txBody>
        </p:sp>
        <p:sp>
          <p:nvSpPr>
            <p:cNvPr id="66" name="Textfeld 65"/>
            <p:cNvSpPr txBox="1"/>
            <p:nvPr/>
          </p:nvSpPr>
          <p:spPr>
            <a:xfrm>
              <a:off x="622818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 smtClean="0"/>
                <a:t>M12</a:t>
              </a:r>
              <a:endParaRPr lang="de-CH" sz="140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5544616" cy="48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84784"/>
            <a:ext cx="55446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Rechteck 29"/>
          <p:cNvSpPr/>
          <p:nvPr/>
        </p:nvSpPr>
        <p:spPr>
          <a:xfrm>
            <a:off x="1691680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Rechteck 30"/>
          <p:cNvSpPr/>
          <p:nvPr/>
        </p:nvSpPr>
        <p:spPr>
          <a:xfrm>
            <a:off x="3347864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Rechteck 32"/>
          <p:cNvSpPr/>
          <p:nvPr/>
        </p:nvSpPr>
        <p:spPr>
          <a:xfrm>
            <a:off x="5004048" y="1988840"/>
            <a:ext cx="12961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276872"/>
            <a:ext cx="42401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276904"/>
            <a:ext cx="432048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08048" y="2276872"/>
            <a:ext cx="3960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2276872"/>
            <a:ext cx="43204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uppieren 78"/>
          <p:cNvGrpSpPr/>
          <p:nvPr/>
        </p:nvGrpSpPr>
        <p:grpSpPr>
          <a:xfrm>
            <a:off x="1403648" y="2658398"/>
            <a:ext cx="5256584" cy="338554"/>
            <a:chOff x="1403648" y="2658398"/>
            <a:chExt cx="5256584" cy="338554"/>
          </a:xfrm>
        </p:grpSpPr>
        <p:cxnSp>
          <p:nvCxnSpPr>
            <p:cNvPr id="73" name="Gerade Verbindung 72"/>
            <p:cNvCxnSpPr/>
            <p:nvPr/>
          </p:nvCxnSpPr>
          <p:spPr>
            <a:xfrm>
              <a:off x="1403648" y="2708920"/>
              <a:ext cx="1728192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>
            <a:xfrm>
              <a:off x="4860032" y="2708920"/>
              <a:ext cx="1728192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feld 75"/>
            <p:cNvSpPr txBox="1"/>
            <p:nvPr/>
          </p:nvSpPr>
          <p:spPr>
            <a:xfrm>
              <a:off x="1547664" y="2658398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Avatar category</a:t>
              </a:r>
              <a:endParaRPr lang="de-CH" sz="1600" dirty="0"/>
            </a:p>
          </p:txBody>
        </p:sp>
        <p:sp>
          <p:nvSpPr>
            <p:cNvPr id="77" name="Textfeld 76"/>
            <p:cNvSpPr txBox="1"/>
            <p:nvPr/>
          </p:nvSpPr>
          <p:spPr>
            <a:xfrm>
              <a:off x="5004048" y="2658398"/>
              <a:ext cx="16561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Human category</a:t>
              </a:r>
              <a:endParaRPr lang="de-CH" sz="1600" dirty="0"/>
            </a:p>
          </p:txBody>
        </p:sp>
      </p:grp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23728" y="3284984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15616" y="1412776"/>
            <a:ext cx="576000" cy="5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/>
          <p:cNvPicPr>
            <a:picLocks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49808" y="3861048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feld 79"/>
          <p:cNvSpPr txBox="1"/>
          <p:nvPr/>
        </p:nvSpPr>
        <p:spPr>
          <a:xfrm>
            <a:off x="1763688" y="31932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sp>
        <p:nvSpPr>
          <p:cNvPr id="82" name="Textfeld 81"/>
          <p:cNvSpPr txBox="1"/>
          <p:nvPr/>
        </p:nvSpPr>
        <p:spPr>
          <a:xfrm>
            <a:off x="1907704" y="420134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83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43808" y="1412776"/>
            <a:ext cx="5760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" name="Textfeld 83"/>
          <p:cNvSpPr txBox="1"/>
          <p:nvPr/>
        </p:nvSpPr>
        <p:spPr>
          <a:xfrm>
            <a:off x="2267744" y="436510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same</a:t>
            </a:r>
            <a:endParaRPr lang="de-CH" sz="1400" dirty="0"/>
          </a:p>
        </p:txBody>
      </p:sp>
      <p:pic>
        <p:nvPicPr>
          <p:cNvPr id="85" name="Picture 16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3861112"/>
            <a:ext cx="576000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Textfeld 85"/>
          <p:cNvSpPr txBox="1"/>
          <p:nvPr/>
        </p:nvSpPr>
        <p:spPr>
          <a:xfrm>
            <a:off x="2987824" y="436510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</a:t>
            </a:r>
            <a:r>
              <a:rPr lang="de-DE" sz="1400" dirty="0" smtClean="0"/>
              <a:t>between</a:t>
            </a:r>
            <a:endParaRPr lang="de-CH" sz="1400" dirty="0"/>
          </a:p>
        </p:txBody>
      </p:sp>
      <p:sp>
        <p:nvSpPr>
          <p:cNvPr id="87" name="Textfeld 86"/>
          <p:cNvSpPr txBox="1"/>
          <p:nvPr/>
        </p:nvSpPr>
        <p:spPr>
          <a:xfrm>
            <a:off x="899592" y="4201343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M0</a:t>
            </a:r>
            <a:endParaRPr lang="de-CH" sz="1400" dirty="0"/>
          </a:p>
        </p:txBody>
      </p:sp>
      <p:sp>
        <p:nvSpPr>
          <p:cNvPr id="89" name="Textfeld 88"/>
          <p:cNvSpPr txBox="1"/>
          <p:nvPr/>
        </p:nvSpPr>
        <p:spPr>
          <a:xfrm>
            <a:off x="1259632" y="436510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within</a:t>
            </a:r>
            <a:endParaRPr lang="de-CH" sz="1400" dirty="0"/>
          </a:p>
        </p:txBody>
      </p:sp>
      <p:sp>
        <p:nvSpPr>
          <p:cNvPr id="90" name="Textfeld 89"/>
          <p:cNvSpPr txBox="1"/>
          <p:nvPr/>
        </p:nvSpPr>
        <p:spPr>
          <a:xfrm>
            <a:off x="2771800" y="422108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M8</a:t>
            </a:r>
            <a:endParaRPr lang="de-CH" sz="1400" dirty="0"/>
          </a:p>
        </p:txBody>
      </p:sp>
      <p:pic>
        <p:nvPicPr>
          <p:cNvPr id="1042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185912" y="3868312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99992" y="1420040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Textfeld 50"/>
          <p:cNvSpPr txBox="1"/>
          <p:nvPr/>
        </p:nvSpPr>
        <p:spPr>
          <a:xfrm>
            <a:off x="4139952" y="342900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1st morph of pair</a:t>
            </a:r>
            <a:endParaRPr lang="de-CH" sz="1400" dirty="0" smtClean="0"/>
          </a:p>
        </p:txBody>
      </p:sp>
      <p:sp>
        <p:nvSpPr>
          <p:cNvPr id="54" name="Textfeld 53"/>
          <p:cNvSpPr txBox="1"/>
          <p:nvPr/>
        </p:nvSpPr>
        <p:spPr>
          <a:xfrm>
            <a:off x="4139952" y="39330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2nd morph of pair</a:t>
            </a:r>
            <a:endParaRPr lang="de-CH" sz="1400" dirty="0" smtClean="0"/>
          </a:p>
        </p:txBody>
      </p:sp>
      <p:sp>
        <p:nvSpPr>
          <p:cNvPr id="55" name="Textfeld 54"/>
          <p:cNvSpPr txBox="1"/>
          <p:nvPr/>
        </p:nvSpPr>
        <p:spPr>
          <a:xfrm>
            <a:off x="4211960" y="436510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</a:t>
            </a:r>
            <a:r>
              <a:rPr lang="de-DE" sz="1400" dirty="0" smtClean="0"/>
              <a:t>Morph-pair condition</a:t>
            </a:r>
            <a:endParaRPr lang="de-CH" sz="1400" dirty="0" smtClean="0"/>
          </a:p>
        </p:txBody>
      </p:sp>
      <p:pic>
        <p:nvPicPr>
          <p:cNvPr id="56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0857" y="3293872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feld 56"/>
          <p:cNvSpPr txBox="1"/>
          <p:nvPr/>
        </p:nvSpPr>
        <p:spPr>
          <a:xfrm>
            <a:off x="2680817" y="320211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58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3284984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feld 58"/>
          <p:cNvSpPr txBox="1"/>
          <p:nvPr/>
        </p:nvSpPr>
        <p:spPr>
          <a:xfrm>
            <a:off x="827584" y="31932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sp>
        <p:nvSpPr>
          <p:cNvPr id="61" name="Rechteck 60"/>
          <p:cNvSpPr/>
          <p:nvPr/>
        </p:nvSpPr>
        <p:spPr>
          <a:xfrm>
            <a:off x="0" y="6488668"/>
            <a:ext cx="2329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Cheetham_Shot</a:t>
            </a:r>
            <a:r>
              <a:rPr lang="en-US" dirty="0"/>
              <a:t> 4_2_2</a:t>
            </a:r>
            <a:endParaRPr lang="de-C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6" grpId="0"/>
      <p:bldP spid="89" grpId="0"/>
      <p:bldP spid="51" grpId="0"/>
      <p:bldP spid="54" grpId="0"/>
      <p:bldP spid="55" grpId="0"/>
      <p:bldP spid="57" grpId="1"/>
      <p:bldP spid="5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196752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268760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7" name="Rechteck 66"/>
          <p:cNvSpPr/>
          <p:nvPr/>
        </p:nvSpPr>
        <p:spPr>
          <a:xfrm>
            <a:off x="3851920" y="1700808"/>
            <a:ext cx="22322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2" name="Gruppieren 68"/>
          <p:cNvGrpSpPr/>
          <p:nvPr/>
        </p:nvGrpSpPr>
        <p:grpSpPr>
          <a:xfrm>
            <a:off x="1187624" y="1988840"/>
            <a:ext cx="5616624" cy="307777"/>
            <a:chOff x="1187624" y="1825079"/>
            <a:chExt cx="5616624" cy="307777"/>
          </a:xfrm>
        </p:grpSpPr>
        <p:sp>
          <p:nvSpPr>
            <p:cNvPr id="38" name="Textfeld 37"/>
            <p:cNvSpPr txBox="1"/>
            <p:nvPr/>
          </p:nvSpPr>
          <p:spPr>
            <a:xfrm>
              <a:off x="118762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M0</a:t>
              </a:r>
              <a:endParaRPr lang="de-CH" sz="1400" dirty="0"/>
            </a:p>
          </p:txBody>
        </p:sp>
        <p:sp>
          <p:nvSpPr>
            <p:cNvPr id="39" name="Textfeld 38"/>
            <p:cNvSpPr txBox="1"/>
            <p:nvPr/>
          </p:nvSpPr>
          <p:spPr>
            <a:xfrm>
              <a:off x="1619672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</a:t>
              </a:r>
              <a:endParaRPr lang="de-CH" sz="1400" dirty="0"/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48376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smtClean="0"/>
                <a:t> </a:t>
              </a:r>
              <a:r>
                <a:rPr lang="de-DE" sz="1400" dirty="0" smtClean="0"/>
                <a:t>M3</a:t>
              </a:r>
              <a:endParaRPr lang="de-CH" sz="1400" dirty="0"/>
            </a:p>
          </p:txBody>
        </p:sp>
        <p:sp>
          <p:nvSpPr>
            <p:cNvPr id="41" name="Textfeld 40"/>
            <p:cNvSpPr txBox="1"/>
            <p:nvPr/>
          </p:nvSpPr>
          <p:spPr>
            <a:xfrm>
              <a:off x="1979712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M2</a:t>
              </a:r>
              <a:endParaRPr lang="de-CH" sz="1400" dirty="0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2915816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M4</a:t>
              </a:r>
              <a:endParaRPr lang="de-CH" sz="1400" dirty="0"/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4067944" y="1825079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 M7</a:t>
              </a:r>
              <a:endParaRPr lang="de-CH" sz="1400" dirty="0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370790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M6</a:t>
              </a:r>
              <a:endParaRPr lang="de-CH" sz="1400" dirty="0"/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334786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M5</a:t>
              </a:r>
              <a:endParaRPr lang="de-CH" sz="1400" dirty="0"/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572000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M8</a:t>
              </a:r>
              <a:endParaRPr lang="de-CH" sz="1400" dirty="0"/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500404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M9</a:t>
              </a:r>
              <a:endParaRPr lang="de-CH" sz="1400" dirty="0"/>
            </a:p>
          </p:txBody>
        </p:sp>
        <p:sp>
          <p:nvSpPr>
            <p:cNvPr id="52" name="Textfeld 51"/>
            <p:cNvSpPr txBox="1"/>
            <p:nvPr/>
          </p:nvSpPr>
          <p:spPr>
            <a:xfrm>
              <a:off x="5364088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M10</a:t>
              </a:r>
              <a:endParaRPr lang="de-CH" sz="1400" dirty="0"/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5796136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M11</a:t>
              </a:r>
              <a:endParaRPr lang="de-CH" sz="1400" dirty="0"/>
            </a:p>
          </p:txBody>
        </p:sp>
        <p:sp>
          <p:nvSpPr>
            <p:cNvPr id="66" name="Textfeld 65"/>
            <p:cNvSpPr txBox="1"/>
            <p:nvPr/>
          </p:nvSpPr>
          <p:spPr>
            <a:xfrm>
              <a:off x="622818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 smtClean="0"/>
                <a:t>M12</a:t>
              </a:r>
              <a:endParaRPr lang="de-CH" sz="1400" spc="-15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5544616" cy="48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84784"/>
            <a:ext cx="55446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Rechteck 29"/>
          <p:cNvSpPr/>
          <p:nvPr/>
        </p:nvSpPr>
        <p:spPr>
          <a:xfrm>
            <a:off x="1691680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Rechteck 30"/>
          <p:cNvSpPr/>
          <p:nvPr/>
        </p:nvSpPr>
        <p:spPr>
          <a:xfrm>
            <a:off x="3347864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Rechteck 32"/>
          <p:cNvSpPr/>
          <p:nvPr/>
        </p:nvSpPr>
        <p:spPr>
          <a:xfrm>
            <a:off x="5004048" y="1988840"/>
            <a:ext cx="12961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276872"/>
            <a:ext cx="42401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276904"/>
            <a:ext cx="432048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08048" y="2276872"/>
            <a:ext cx="3960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2276872"/>
            <a:ext cx="43204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uppieren 78"/>
          <p:cNvGrpSpPr/>
          <p:nvPr/>
        </p:nvGrpSpPr>
        <p:grpSpPr>
          <a:xfrm>
            <a:off x="1403648" y="2658398"/>
            <a:ext cx="5256584" cy="338554"/>
            <a:chOff x="1403648" y="2658398"/>
            <a:chExt cx="5256584" cy="338554"/>
          </a:xfrm>
        </p:grpSpPr>
        <p:cxnSp>
          <p:nvCxnSpPr>
            <p:cNvPr id="73" name="Gerade Verbindung 72"/>
            <p:cNvCxnSpPr/>
            <p:nvPr/>
          </p:nvCxnSpPr>
          <p:spPr>
            <a:xfrm>
              <a:off x="1403648" y="2708920"/>
              <a:ext cx="1728192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>
            <a:xfrm>
              <a:off x="4860032" y="2708920"/>
              <a:ext cx="1728192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feld 75"/>
            <p:cNvSpPr txBox="1"/>
            <p:nvPr/>
          </p:nvSpPr>
          <p:spPr>
            <a:xfrm>
              <a:off x="1547664" y="2658398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Avatar category</a:t>
              </a:r>
              <a:endParaRPr lang="de-CH" sz="1600" dirty="0"/>
            </a:p>
          </p:txBody>
        </p:sp>
        <p:sp>
          <p:nvSpPr>
            <p:cNvPr id="77" name="Textfeld 76"/>
            <p:cNvSpPr txBox="1"/>
            <p:nvPr/>
          </p:nvSpPr>
          <p:spPr>
            <a:xfrm>
              <a:off x="5004048" y="2658398"/>
              <a:ext cx="16561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Human category</a:t>
              </a:r>
              <a:endParaRPr lang="de-CH" sz="1600" dirty="0"/>
            </a:p>
          </p:txBody>
        </p:sp>
      </p:grp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23728" y="3284984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15616" y="1412776"/>
            <a:ext cx="576000" cy="5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/>
          <p:cNvPicPr>
            <a:picLocks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49808" y="3861048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feld 79"/>
          <p:cNvSpPr txBox="1"/>
          <p:nvPr/>
        </p:nvSpPr>
        <p:spPr>
          <a:xfrm>
            <a:off x="1763688" y="31932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sp>
        <p:nvSpPr>
          <p:cNvPr id="82" name="Textfeld 81"/>
          <p:cNvSpPr txBox="1"/>
          <p:nvPr/>
        </p:nvSpPr>
        <p:spPr>
          <a:xfrm>
            <a:off x="1907704" y="420134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83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43808" y="1412776"/>
            <a:ext cx="5760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" name="Textfeld 83"/>
          <p:cNvSpPr txBox="1"/>
          <p:nvPr/>
        </p:nvSpPr>
        <p:spPr>
          <a:xfrm>
            <a:off x="2267744" y="436510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same</a:t>
            </a:r>
            <a:endParaRPr lang="de-CH" sz="1400" dirty="0"/>
          </a:p>
        </p:txBody>
      </p:sp>
      <p:pic>
        <p:nvPicPr>
          <p:cNvPr id="85" name="Picture 16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3861112"/>
            <a:ext cx="576000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Textfeld 85"/>
          <p:cNvSpPr txBox="1"/>
          <p:nvPr/>
        </p:nvSpPr>
        <p:spPr>
          <a:xfrm>
            <a:off x="2987824" y="436510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</a:t>
            </a:r>
            <a:r>
              <a:rPr lang="de-DE" sz="1400" dirty="0" smtClean="0"/>
              <a:t>between</a:t>
            </a:r>
            <a:endParaRPr lang="de-CH" sz="1400" dirty="0"/>
          </a:p>
        </p:txBody>
      </p:sp>
      <p:sp>
        <p:nvSpPr>
          <p:cNvPr id="87" name="Textfeld 86"/>
          <p:cNvSpPr txBox="1"/>
          <p:nvPr/>
        </p:nvSpPr>
        <p:spPr>
          <a:xfrm>
            <a:off x="899592" y="4201343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M0</a:t>
            </a:r>
            <a:endParaRPr lang="de-CH" sz="1400" dirty="0"/>
          </a:p>
        </p:txBody>
      </p:sp>
      <p:sp>
        <p:nvSpPr>
          <p:cNvPr id="89" name="Textfeld 88"/>
          <p:cNvSpPr txBox="1"/>
          <p:nvPr/>
        </p:nvSpPr>
        <p:spPr>
          <a:xfrm>
            <a:off x="1259632" y="436510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within</a:t>
            </a:r>
            <a:endParaRPr lang="de-CH" sz="1400" dirty="0"/>
          </a:p>
        </p:txBody>
      </p:sp>
      <p:sp>
        <p:nvSpPr>
          <p:cNvPr id="90" name="Textfeld 89"/>
          <p:cNvSpPr txBox="1"/>
          <p:nvPr/>
        </p:nvSpPr>
        <p:spPr>
          <a:xfrm>
            <a:off x="2771800" y="422108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M8</a:t>
            </a:r>
            <a:endParaRPr lang="de-CH" sz="1400" dirty="0"/>
          </a:p>
        </p:txBody>
      </p:sp>
      <p:pic>
        <p:nvPicPr>
          <p:cNvPr id="1042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185912" y="3868312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99992" y="1420040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0857" y="3293872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" name="Textfeld 93"/>
          <p:cNvSpPr txBox="1"/>
          <p:nvPr/>
        </p:nvSpPr>
        <p:spPr>
          <a:xfrm>
            <a:off x="2680817" y="320211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95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3284984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Textfeld 95"/>
          <p:cNvSpPr txBox="1"/>
          <p:nvPr/>
        </p:nvSpPr>
        <p:spPr>
          <a:xfrm>
            <a:off x="827584" y="31932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sp>
        <p:nvSpPr>
          <p:cNvPr id="72" name="Textfeld 71"/>
          <p:cNvSpPr txBox="1"/>
          <p:nvPr/>
        </p:nvSpPr>
        <p:spPr>
          <a:xfrm>
            <a:off x="4139952" y="342900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1st morph of pair</a:t>
            </a:r>
            <a:endParaRPr lang="de-CH" sz="1400" dirty="0" smtClean="0"/>
          </a:p>
        </p:txBody>
      </p:sp>
      <p:sp>
        <p:nvSpPr>
          <p:cNvPr id="75" name="Textfeld 74"/>
          <p:cNvSpPr txBox="1"/>
          <p:nvPr/>
        </p:nvSpPr>
        <p:spPr>
          <a:xfrm>
            <a:off x="4139952" y="39330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2nd morph of pair</a:t>
            </a:r>
            <a:endParaRPr lang="de-CH" sz="1400" dirty="0" smtClean="0"/>
          </a:p>
        </p:txBody>
      </p:sp>
      <p:sp>
        <p:nvSpPr>
          <p:cNvPr id="78" name="Textfeld 77"/>
          <p:cNvSpPr txBox="1"/>
          <p:nvPr/>
        </p:nvSpPr>
        <p:spPr>
          <a:xfrm>
            <a:off x="4211960" y="436510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</a:t>
            </a:r>
            <a:r>
              <a:rPr lang="de-DE" sz="1400" dirty="0" smtClean="0"/>
              <a:t>Morph-pair condition</a:t>
            </a:r>
            <a:endParaRPr lang="de-CH" sz="1400" dirty="0" smtClean="0"/>
          </a:p>
        </p:txBody>
      </p:sp>
      <p:sp>
        <p:nvSpPr>
          <p:cNvPr id="57" name="Rechteck 56"/>
          <p:cNvSpPr/>
          <p:nvPr/>
        </p:nvSpPr>
        <p:spPr>
          <a:xfrm>
            <a:off x="0" y="6488668"/>
            <a:ext cx="2329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Cheetham_Shot</a:t>
            </a:r>
            <a:r>
              <a:rPr lang="en-US" dirty="0"/>
              <a:t> 4_3_1</a:t>
            </a:r>
            <a:endParaRPr lang="de-C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0" grpId="1"/>
      <p:bldP spid="94" grpId="0"/>
      <p:bldP spid="94" grpId="1"/>
      <p:bldP spid="96" grpId="0"/>
      <p:bldP spid="9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196752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7" name="Rechteck 26"/>
          <p:cNvSpPr/>
          <p:nvPr/>
        </p:nvSpPr>
        <p:spPr>
          <a:xfrm>
            <a:off x="683568" y="1268760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sp>
        <p:nvSpPr>
          <p:cNvPr id="67" name="Rechteck 66"/>
          <p:cNvSpPr/>
          <p:nvPr/>
        </p:nvSpPr>
        <p:spPr>
          <a:xfrm>
            <a:off x="3851920" y="1916832"/>
            <a:ext cx="22322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2" name="Gruppieren 68"/>
          <p:cNvGrpSpPr/>
          <p:nvPr/>
        </p:nvGrpSpPr>
        <p:grpSpPr>
          <a:xfrm>
            <a:off x="1187624" y="1988840"/>
            <a:ext cx="5616624" cy="307777"/>
            <a:chOff x="1187624" y="1825079"/>
            <a:chExt cx="5616624" cy="307777"/>
          </a:xfrm>
        </p:grpSpPr>
        <p:sp>
          <p:nvSpPr>
            <p:cNvPr id="38" name="Textfeld 37"/>
            <p:cNvSpPr txBox="1"/>
            <p:nvPr/>
          </p:nvSpPr>
          <p:spPr>
            <a:xfrm>
              <a:off x="118762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M0</a:t>
              </a:r>
              <a:endParaRPr lang="de-CH" sz="1400" dirty="0"/>
            </a:p>
          </p:txBody>
        </p:sp>
        <p:sp>
          <p:nvSpPr>
            <p:cNvPr id="39" name="Textfeld 38"/>
            <p:cNvSpPr txBox="1"/>
            <p:nvPr/>
          </p:nvSpPr>
          <p:spPr>
            <a:xfrm>
              <a:off x="1619672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</a:t>
              </a:r>
              <a:endParaRPr lang="de-CH" sz="1400" dirty="0"/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48376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 smtClean="0"/>
                <a:t> </a:t>
              </a:r>
              <a:r>
                <a:rPr lang="de-DE" sz="1400" dirty="0" smtClean="0"/>
                <a:t>M3</a:t>
              </a:r>
              <a:endParaRPr lang="de-CH" sz="1400" dirty="0"/>
            </a:p>
          </p:txBody>
        </p:sp>
        <p:sp>
          <p:nvSpPr>
            <p:cNvPr id="41" name="Textfeld 40"/>
            <p:cNvSpPr txBox="1"/>
            <p:nvPr/>
          </p:nvSpPr>
          <p:spPr>
            <a:xfrm>
              <a:off x="1979712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M2</a:t>
              </a:r>
              <a:endParaRPr lang="de-CH" sz="1400" dirty="0"/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2915816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M4</a:t>
              </a:r>
              <a:endParaRPr lang="de-CH" sz="1400" dirty="0"/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4067944" y="1825079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 M7</a:t>
              </a:r>
              <a:endParaRPr lang="de-CH" sz="1400" dirty="0"/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370790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 M6</a:t>
              </a:r>
              <a:endParaRPr lang="de-CH" sz="1400" dirty="0"/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3347864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M5</a:t>
              </a:r>
              <a:endParaRPr lang="de-CH" sz="1400" dirty="0"/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4572000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M8</a:t>
              </a:r>
              <a:endParaRPr lang="de-CH" sz="1400" dirty="0"/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5004048" y="1825079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M9</a:t>
              </a:r>
              <a:endParaRPr lang="de-CH" sz="1400" dirty="0"/>
            </a:p>
          </p:txBody>
        </p:sp>
        <p:sp>
          <p:nvSpPr>
            <p:cNvPr id="52" name="Textfeld 51"/>
            <p:cNvSpPr txBox="1"/>
            <p:nvPr/>
          </p:nvSpPr>
          <p:spPr>
            <a:xfrm>
              <a:off x="5364088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M10</a:t>
              </a:r>
              <a:endParaRPr lang="de-CH" sz="1400" dirty="0"/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5796136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M11</a:t>
              </a:r>
              <a:endParaRPr lang="de-CH" sz="1400" dirty="0"/>
            </a:p>
          </p:txBody>
        </p:sp>
        <p:sp>
          <p:nvSpPr>
            <p:cNvPr id="66" name="Textfeld 65"/>
            <p:cNvSpPr txBox="1"/>
            <p:nvPr/>
          </p:nvSpPr>
          <p:spPr>
            <a:xfrm>
              <a:off x="6228184" y="1825079"/>
              <a:ext cx="5760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 </a:t>
              </a:r>
              <a:r>
                <a:rPr lang="de-DE" sz="1400" spc="-150" dirty="0" smtClean="0"/>
                <a:t>M12</a:t>
              </a:r>
              <a:endParaRPr lang="de-CH" sz="1400" spc="-15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4"/>
            <a:ext cx="5544616" cy="48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84784"/>
            <a:ext cx="55446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Rechteck 29"/>
          <p:cNvSpPr/>
          <p:nvPr/>
        </p:nvSpPr>
        <p:spPr>
          <a:xfrm>
            <a:off x="1691680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Rechteck 30"/>
          <p:cNvSpPr/>
          <p:nvPr/>
        </p:nvSpPr>
        <p:spPr>
          <a:xfrm>
            <a:off x="3347864" y="1988840"/>
            <a:ext cx="12241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Rechteck 32"/>
          <p:cNvSpPr/>
          <p:nvPr/>
        </p:nvSpPr>
        <p:spPr>
          <a:xfrm>
            <a:off x="5004048" y="1988840"/>
            <a:ext cx="129614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276872"/>
            <a:ext cx="42401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276904"/>
            <a:ext cx="432048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08048" y="2276872"/>
            <a:ext cx="3960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2276872"/>
            <a:ext cx="43204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uppieren 78"/>
          <p:cNvGrpSpPr/>
          <p:nvPr/>
        </p:nvGrpSpPr>
        <p:grpSpPr>
          <a:xfrm>
            <a:off x="1403648" y="2658398"/>
            <a:ext cx="5256584" cy="338554"/>
            <a:chOff x="1403648" y="2658398"/>
            <a:chExt cx="5256584" cy="338554"/>
          </a:xfrm>
        </p:grpSpPr>
        <p:cxnSp>
          <p:nvCxnSpPr>
            <p:cNvPr id="73" name="Gerade Verbindung 72"/>
            <p:cNvCxnSpPr/>
            <p:nvPr/>
          </p:nvCxnSpPr>
          <p:spPr>
            <a:xfrm>
              <a:off x="1403648" y="2708920"/>
              <a:ext cx="1728192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>
            <a:xfrm>
              <a:off x="4860032" y="2708920"/>
              <a:ext cx="1728192" cy="0"/>
            </a:xfrm>
            <a:prstGeom prst="line">
              <a:avLst/>
            </a:prstGeom>
            <a:ln w="19050" cmpd="sng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feld 75"/>
            <p:cNvSpPr txBox="1"/>
            <p:nvPr/>
          </p:nvSpPr>
          <p:spPr>
            <a:xfrm>
              <a:off x="1547664" y="2658398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Avatar category</a:t>
              </a:r>
              <a:endParaRPr lang="de-CH" sz="1600" dirty="0"/>
            </a:p>
          </p:txBody>
        </p:sp>
        <p:sp>
          <p:nvSpPr>
            <p:cNvPr id="77" name="Textfeld 76"/>
            <p:cNvSpPr txBox="1"/>
            <p:nvPr/>
          </p:nvSpPr>
          <p:spPr>
            <a:xfrm>
              <a:off x="5004048" y="2658398"/>
              <a:ext cx="16561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Human category</a:t>
              </a:r>
              <a:endParaRPr lang="de-CH" sz="1600" dirty="0"/>
            </a:p>
          </p:txBody>
        </p:sp>
      </p:grp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23728" y="3284984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15616" y="1412776"/>
            <a:ext cx="576000" cy="5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/>
          <p:cNvPicPr>
            <a:picLocks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49808" y="3861048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feld 79"/>
          <p:cNvSpPr txBox="1"/>
          <p:nvPr/>
        </p:nvSpPr>
        <p:spPr>
          <a:xfrm>
            <a:off x="1763688" y="31932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sp>
        <p:nvSpPr>
          <p:cNvPr id="82" name="Textfeld 81"/>
          <p:cNvSpPr txBox="1"/>
          <p:nvPr/>
        </p:nvSpPr>
        <p:spPr>
          <a:xfrm>
            <a:off x="1907704" y="420134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83" name="Picture 1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43808" y="1412776"/>
            <a:ext cx="5760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" name="Textfeld 83"/>
          <p:cNvSpPr txBox="1"/>
          <p:nvPr/>
        </p:nvSpPr>
        <p:spPr>
          <a:xfrm>
            <a:off x="2267744" y="436510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same</a:t>
            </a:r>
            <a:endParaRPr lang="de-CH" sz="1400" dirty="0"/>
          </a:p>
        </p:txBody>
      </p:sp>
      <p:pic>
        <p:nvPicPr>
          <p:cNvPr id="85" name="Picture 16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3861112"/>
            <a:ext cx="576000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Textfeld 85"/>
          <p:cNvSpPr txBox="1"/>
          <p:nvPr/>
        </p:nvSpPr>
        <p:spPr>
          <a:xfrm>
            <a:off x="2987824" y="436510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</a:t>
            </a:r>
            <a:r>
              <a:rPr lang="de-DE" sz="1400" dirty="0" smtClean="0"/>
              <a:t>between</a:t>
            </a:r>
            <a:endParaRPr lang="de-CH" sz="1400" dirty="0"/>
          </a:p>
        </p:txBody>
      </p:sp>
      <p:sp>
        <p:nvSpPr>
          <p:cNvPr id="87" name="Textfeld 86"/>
          <p:cNvSpPr txBox="1"/>
          <p:nvPr/>
        </p:nvSpPr>
        <p:spPr>
          <a:xfrm>
            <a:off x="899592" y="4201343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M0</a:t>
            </a:r>
            <a:endParaRPr lang="de-CH" sz="1400" dirty="0"/>
          </a:p>
        </p:txBody>
      </p:sp>
      <p:sp>
        <p:nvSpPr>
          <p:cNvPr id="89" name="Textfeld 88"/>
          <p:cNvSpPr txBox="1"/>
          <p:nvPr/>
        </p:nvSpPr>
        <p:spPr>
          <a:xfrm>
            <a:off x="1259632" y="436510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within</a:t>
            </a:r>
            <a:endParaRPr lang="de-CH" sz="1400" dirty="0"/>
          </a:p>
        </p:txBody>
      </p:sp>
      <p:sp>
        <p:nvSpPr>
          <p:cNvPr id="90" name="Textfeld 89"/>
          <p:cNvSpPr txBox="1"/>
          <p:nvPr/>
        </p:nvSpPr>
        <p:spPr>
          <a:xfrm>
            <a:off x="2771800" y="422108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M8</a:t>
            </a:r>
            <a:endParaRPr lang="de-CH" sz="1400" dirty="0"/>
          </a:p>
        </p:txBody>
      </p:sp>
      <p:pic>
        <p:nvPicPr>
          <p:cNvPr id="1042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185912" y="3868312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99992" y="1420040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0857" y="3293872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" name="Textfeld 93"/>
          <p:cNvSpPr txBox="1"/>
          <p:nvPr/>
        </p:nvSpPr>
        <p:spPr>
          <a:xfrm>
            <a:off x="2680817" y="3202119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95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3284984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Textfeld 95"/>
          <p:cNvSpPr txBox="1"/>
          <p:nvPr/>
        </p:nvSpPr>
        <p:spPr>
          <a:xfrm>
            <a:off x="827584" y="31932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M4</a:t>
            </a:r>
            <a:endParaRPr lang="de-CH" sz="1400" dirty="0"/>
          </a:p>
        </p:txBody>
      </p:sp>
      <p:pic>
        <p:nvPicPr>
          <p:cNvPr id="1043" name="Picture 19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418160" y="3284984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" name="Picture 19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570560" y="3868312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" name="Textfeld 104"/>
          <p:cNvSpPr txBox="1"/>
          <p:nvPr/>
        </p:nvSpPr>
        <p:spPr>
          <a:xfrm>
            <a:off x="5220072" y="420134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M8</a:t>
            </a:r>
            <a:endParaRPr lang="de-CH" sz="1400" dirty="0"/>
          </a:p>
        </p:txBody>
      </p:sp>
      <p:sp>
        <p:nvSpPr>
          <p:cNvPr id="106" name="Textfeld 105"/>
          <p:cNvSpPr txBox="1"/>
          <p:nvPr/>
        </p:nvSpPr>
        <p:spPr>
          <a:xfrm>
            <a:off x="5580112" y="4384849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same</a:t>
            </a:r>
            <a:endParaRPr lang="de-CH" sz="1400" dirty="0"/>
          </a:p>
        </p:txBody>
      </p:sp>
      <p:sp>
        <p:nvSpPr>
          <p:cNvPr id="107" name="Textfeld 106"/>
          <p:cNvSpPr txBox="1"/>
          <p:nvPr/>
        </p:nvSpPr>
        <p:spPr>
          <a:xfrm>
            <a:off x="6300192" y="4384849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between</a:t>
            </a:r>
            <a:endParaRPr lang="de-CH" sz="1400" dirty="0"/>
          </a:p>
        </p:txBody>
      </p:sp>
      <p:sp>
        <p:nvSpPr>
          <p:cNvPr id="108" name="Textfeld 107"/>
          <p:cNvSpPr txBox="1"/>
          <p:nvPr/>
        </p:nvSpPr>
        <p:spPr>
          <a:xfrm>
            <a:off x="4211960" y="422108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M4</a:t>
            </a:r>
            <a:endParaRPr lang="de-CH" sz="1400" dirty="0"/>
          </a:p>
        </p:txBody>
      </p:sp>
      <p:sp>
        <p:nvSpPr>
          <p:cNvPr id="109" name="Textfeld 108"/>
          <p:cNvSpPr txBox="1"/>
          <p:nvPr/>
        </p:nvSpPr>
        <p:spPr>
          <a:xfrm>
            <a:off x="4572000" y="4384849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within</a:t>
            </a:r>
            <a:endParaRPr lang="de-CH" sz="1400" dirty="0"/>
          </a:p>
        </p:txBody>
      </p:sp>
      <p:sp>
        <p:nvSpPr>
          <p:cNvPr id="110" name="Textfeld 109"/>
          <p:cNvSpPr txBox="1"/>
          <p:nvPr/>
        </p:nvSpPr>
        <p:spPr>
          <a:xfrm>
            <a:off x="5940152" y="4221088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   </a:t>
            </a:r>
            <a:r>
              <a:rPr lang="de-DE" sz="1400" spc="-150" dirty="0" smtClean="0"/>
              <a:t>M12</a:t>
            </a:r>
            <a:endParaRPr lang="de-CH" sz="1400" spc="-150" dirty="0"/>
          </a:p>
        </p:txBody>
      </p:sp>
      <p:pic>
        <p:nvPicPr>
          <p:cNvPr id="1057" name="Picture 33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16216" y="3868312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6" name="Picture 33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228184" y="1420040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8" name="Picture 19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54264" y="3292248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" name="Textfeld 97"/>
          <p:cNvSpPr txBox="1"/>
          <p:nvPr/>
        </p:nvSpPr>
        <p:spPr>
          <a:xfrm>
            <a:off x="5004048" y="3193231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M8</a:t>
            </a:r>
            <a:endParaRPr lang="de-CH" sz="1400" dirty="0"/>
          </a:p>
        </p:txBody>
      </p:sp>
      <p:sp>
        <p:nvSpPr>
          <p:cNvPr id="119" name="Textfeld 118"/>
          <p:cNvSpPr txBox="1"/>
          <p:nvPr/>
        </p:nvSpPr>
        <p:spPr>
          <a:xfrm>
            <a:off x="5940152" y="3200495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M8</a:t>
            </a:r>
            <a:endParaRPr lang="de-CH" sz="1400" dirty="0"/>
          </a:p>
        </p:txBody>
      </p:sp>
      <p:sp>
        <p:nvSpPr>
          <p:cNvPr id="121" name="Textfeld 120"/>
          <p:cNvSpPr txBox="1"/>
          <p:nvPr/>
        </p:nvSpPr>
        <p:spPr>
          <a:xfrm>
            <a:off x="4067944" y="3200495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  M8</a:t>
            </a:r>
            <a:endParaRPr lang="de-CH" sz="1400" dirty="0"/>
          </a:p>
        </p:txBody>
      </p:sp>
      <p:pic>
        <p:nvPicPr>
          <p:cNvPr id="122" name="Picture 18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99992" y="3284984"/>
            <a:ext cx="594000" cy="5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25033" y="3869936"/>
            <a:ext cx="595039" cy="56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" name="Textfeld 133"/>
          <p:cNvSpPr txBox="1"/>
          <p:nvPr/>
        </p:nvSpPr>
        <p:spPr>
          <a:xfrm>
            <a:off x="4139952" y="342900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1st morph of pair</a:t>
            </a:r>
            <a:endParaRPr lang="de-CH" sz="1400" dirty="0" smtClean="0"/>
          </a:p>
        </p:txBody>
      </p:sp>
      <p:sp>
        <p:nvSpPr>
          <p:cNvPr id="135" name="Textfeld 134"/>
          <p:cNvSpPr txBox="1"/>
          <p:nvPr/>
        </p:nvSpPr>
        <p:spPr>
          <a:xfrm>
            <a:off x="4139952" y="39330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  </a:t>
            </a:r>
            <a:r>
              <a:rPr lang="de-DE" sz="1400" dirty="0" smtClean="0"/>
              <a:t>2nd morph of pair</a:t>
            </a:r>
            <a:endParaRPr lang="de-CH" sz="1400" dirty="0" smtClean="0"/>
          </a:p>
        </p:txBody>
      </p:sp>
      <p:sp>
        <p:nvSpPr>
          <p:cNvPr id="136" name="Textfeld 135"/>
          <p:cNvSpPr txBox="1"/>
          <p:nvPr/>
        </p:nvSpPr>
        <p:spPr>
          <a:xfrm>
            <a:off x="4211960" y="436510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  </a:t>
            </a:r>
            <a:r>
              <a:rPr lang="de-DE" sz="1400" dirty="0" smtClean="0"/>
              <a:t>Morph-pair condition</a:t>
            </a:r>
            <a:endParaRPr lang="de-CH" sz="1400" dirty="0" smtClean="0"/>
          </a:p>
        </p:txBody>
      </p:sp>
      <p:sp>
        <p:nvSpPr>
          <p:cNvPr id="75" name="Rechteck 74"/>
          <p:cNvSpPr/>
          <p:nvPr/>
        </p:nvSpPr>
        <p:spPr>
          <a:xfrm>
            <a:off x="0" y="6488668"/>
            <a:ext cx="2329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Cheetham_Shot</a:t>
            </a:r>
            <a:r>
              <a:rPr lang="en-US" dirty="0"/>
              <a:t> 4_4_1</a:t>
            </a:r>
            <a:endParaRPr lang="de-C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10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6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1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1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/>
      <p:bldP spid="107" grpId="0"/>
      <p:bldP spid="108" grpId="0"/>
      <p:bldP spid="109" grpId="0"/>
      <p:bldP spid="110" grpId="0"/>
      <p:bldP spid="98" grpId="1"/>
      <p:bldP spid="98" grpId="2"/>
      <p:bldP spid="98" grpId="3"/>
      <p:bldP spid="119" grpId="0"/>
      <p:bldP spid="119" grpId="1"/>
      <p:bldP spid="119" grpId="2"/>
      <p:bldP spid="121" grpId="0"/>
      <p:bldP spid="121" grpId="1"/>
      <p:bldP spid="121" grpId="2"/>
      <p:bldP spid="134" grpId="0"/>
      <p:bldP spid="135" grpId="0"/>
      <p:bldP spid="136" grpId="0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Bildschirmpräsentation (4:3)</PresentationFormat>
  <Paragraphs>128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Folie 1</vt:lpstr>
      <vt:lpstr>Folie 2</vt:lpstr>
      <vt:lpstr>Folie 3</vt:lpstr>
      <vt:lpstr>Folie 4</vt:lpstr>
      <vt:lpstr>Folie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Marcus</dc:creator>
  <cp:lastModifiedBy>Marcus</cp:lastModifiedBy>
  <cp:revision>20</cp:revision>
  <dcterms:created xsi:type="dcterms:W3CDTF">2013-02-19T07:46:18Z</dcterms:created>
  <dcterms:modified xsi:type="dcterms:W3CDTF">2013-02-25T11:23:18Z</dcterms:modified>
</cp:coreProperties>
</file>