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4" d="100"/>
          <a:sy n="94" d="100"/>
        </p:scale>
        <p:origin x="-4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51BD3-BEEA-4C1D-8CDB-DA1A9F29C1CA}" type="datetimeFigureOut">
              <a:rPr lang="he-IL" smtClean="0"/>
              <a:t>א'/תמוז/תשע"ב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38813-3693-479D-B5DE-387B7DC586DA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ras-lab\Desktop\overview_picture.tif"/>
          <p:cNvPicPr>
            <a:picLocks noChangeAspect="1" noChangeArrowheads="1"/>
          </p:cNvPicPr>
          <p:nvPr/>
        </p:nvPicPr>
        <p:blipFill>
          <a:blip r:embed="rId2" cstate="print"/>
          <a:srcRect l="38188" t="36472" r="38975" b="24070"/>
          <a:stretch>
            <a:fillRect/>
          </a:stretch>
        </p:blipFill>
        <p:spPr bwMode="auto">
          <a:xfrm>
            <a:off x="4139952" y="1124744"/>
            <a:ext cx="954620" cy="1152128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>
            <a:off x="827584" y="6165304"/>
            <a:ext cx="756084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971600" y="1484784"/>
            <a:ext cx="0" cy="489654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27584" y="2132856"/>
            <a:ext cx="3600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1520" y="1988840"/>
            <a:ext cx="551754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0 </a:t>
            </a:r>
            <a:r>
              <a:rPr lang="en-US" dirty="0" smtClean="0">
                <a:latin typeface="Times New Roman"/>
                <a:cs typeface="Times New Roman"/>
              </a:rPr>
              <a:t>˚</a:t>
            </a:r>
            <a:r>
              <a:rPr lang="en-US" dirty="0" smtClean="0"/>
              <a:t>C</a:t>
            </a:r>
            <a:endParaRPr lang="he-IL" dirty="0"/>
          </a:p>
        </p:txBody>
      </p:sp>
      <p:sp>
        <p:nvSpPr>
          <p:cNvPr id="14" name="Freeform 13"/>
          <p:cNvSpPr/>
          <p:nvPr/>
        </p:nvSpPr>
        <p:spPr>
          <a:xfrm>
            <a:off x="1198880" y="2103674"/>
            <a:ext cx="6757496" cy="3924572"/>
          </a:xfrm>
          <a:custGeom>
            <a:avLst/>
            <a:gdLst>
              <a:gd name="connsiteX0" fmla="*/ 0 w 6990080"/>
              <a:gd name="connsiteY0" fmla="*/ 0 h 3860800"/>
              <a:gd name="connsiteX1" fmla="*/ 1330960 w 6990080"/>
              <a:gd name="connsiteY1" fmla="*/ 3820160 h 3860800"/>
              <a:gd name="connsiteX2" fmla="*/ 3352800 w 6990080"/>
              <a:gd name="connsiteY2" fmla="*/ 243840 h 3860800"/>
              <a:gd name="connsiteX3" fmla="*/ 6990080 w 6990080"/>
              <a:gd name="connsiteY3" fmla="*/ 2936240 h 3860800"/>
              <a:gd name="connsiteX0" fmla="*/ 0 w 7134438"/>
              <a:gd name="connsiteY0" fmla="*/ 47345 h 3908145"/>
              <a:gd name="connsiteX1" fmla="*/ 1330960 w 7134438"/>
              <a:gd name="connsiteY1" fmla="*/ 3867505 h 3908145"/>
              <a:gd name="connsiteX2" fmla="*/ 3352800 w 7134438"/>
              <a:gd name="connsiteY2" fmla="*/ 291185 h 3908145"/>
              <a:gd name="connsiteX3" fmla="*/ 7134438 w 7134438"/>
              <a:gd name="connsiteY3" fmla="*/ 2120396 h 3908145"/>
              <a:gd name="connsiteX0" fmla="*/ 0 w 7134438"/>
              <a:gd name="connsiteY0" fmla="*/ 47345 h 3908145"/>
              <a:gd name="connsiteX1" fmla="*/ 1330960 w 7134438"/>
              <a:gd name="connsiteY1" fmla="*/ 3867505 h 3908145"/>
              <a:gd name="connsiteX2" fmla="*/ 3352800 w 7134438"/>
              <a:gd name="connsiteY2" fmla="*/ 291185 h 3908145"/>
              <a:gd name="connsiteX3" fmla="*/ 7134438 w 7134438"/>
              <a:gd name="connsiteY3" fmla="*/ 2120396 h 3908145"/>
              <a:gd name="connsiteX0" fmla="*/ 0 w 6773543"/>
              <a:gd name="connsiteY0" fmla="*/ 71181 h 3931981"/>
              <a:gd name="connsiteX1" fmla="*/ 1330960 w 6773543"/>
              <a:gd name="connsiteY1" fmla="*/ 3891341 h 3931981"/>
              <a:gd name="connsiteX2" fmla="*/ 3352800 w 6773543"/>
              <a:gd name="connsiteY2" fmla="*/ 315021 h 3931981"/>
              <a:gd name="connsiteX3" fmla="*/ 6773543 w 6773543"/>
              <a:gd name="connsiteY3" fmla="*/ 2001213 h 3931981"/>
              <a:gd name="connsiteX0" fmla="*/ 0 w 6773543"/>
              <a:gd name="connsiteY0" fmla="*/ 29719 h 3897429"/>
              <a:gd name="connsiteX1" fmla="*/ 1330960 w 6773543"/>
              <a:gd name="connsiteY1" fmla="*/ 3849879 h 3897429"/>
              <a:gd name="connsiteX2" fmla="*/ 2948056 w 6773543"/>
              <a:gd name="connsiteY2" fmla="*/ 315021 h 3897429"/>
              <a:gd name="connsiteX3" fmla="*/ 6773543 w 6773543"/>
              <a:gd name="connsiteY3" fmla="*/ 1959751 h 3897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73543" h="3897429">
                <a:moveTo>
                  <a:pt x="0" y="29719"/>
                </a:moveTo>
                <a:cubicBezTo>
                  <a:pt x="386080" y="1919479"/>
                  <a:pt x="839617" y="3802329"/>
                  <a:pt x="1330960" y="3849879"/>
                </a:cubicBezTo>
                <a:cubicBezTo>
                  <a:pt x="1822303" y="3897429"/>
                  <a:pt x="2040959" y="630042"/>
                  <a:pt x="2948056" y="315021"/>
                </a:cubicBezTo>
                <a:cubicBezTo>
                  <a:pt x="3855153" y="0"/>
                  <a:pt x="4674050" y="684039"/>
                  <a:pt x="6773543" y="1959751"/>
                </a:cubicBez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6" name="Picture 2" descr="C:\Users\bras-lab\Desktop\overview_picture.tif"/>
          <p:cNvPicPr>
            <a:picLocks noChangeAspect="1" noChangeArrowheads="1"/>
          </p:cNvPicPr>
          <p:nvPr/>
        </p:nvPicPr>
        <p:blipFill>
          <a:blip r:embed="rId2" cstate="print"/>
          <a:srcRect l="38188" t="36472" r="38975" b="24070"/>
          <a:stretch>
            <a:fillRect/>
          </a:stretch>
        </p:blipFill>
        <p:spPr bwMode="auto">
          <a:xfrm>
            <a:off x="7956376" y="3645024"/>
            <a:ext cx="954620" cy="1152128"/>
          </a:xfrm>
          <a:prstGeom prst="rect">
            <a:avLst/>
          </a:prstGeom>
          <a:noFill/>
        </p:spPr>
      </p:pic>
      <p:cxnSp>
        <p:nvCxnSpPr>
          <p:cNvPr id="18" name="Straight Arrow Connector 17"/>
          <p:cNvCxnSpPr/>
          <p:nvPr/>
        </p:nvCxnSpPr>
        <p:spPr>
          <a:xfrm flipV="1">
            <a:off x="8419792" y="3284984"/>
            <a:ext cx="0" cy="36004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7884368" y="3645024"/>
            <a:ext cx="288032" cy="28803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8676456" y="3645024"/>
            <a:ext cx="288032" cy="28803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8429952" y="4755624"/>
            <a:ext cx="0" cy="43204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8748464" y="4437112"/>
            <a:ext cx="216024" cy="28803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7884368" y="4437112"/>
            <a:ext cx="288032" cy="21602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79912" y="764704"/>
            <a:ext cx="145693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Melting point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7626598" y="2780928"/>
            <a:ext cx="151740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Freezing point</a:t>
            </a:r>
            <a:endParaRPr lang="he-I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bras-lab</dc:creator>
  <cp:lastModifiedBy>bras-lab</cp:lastModifiedBy>
  <cp:revision>3</cp:revision>
  <dcterms:created xsi:type="dcterms:W3CDTF">2012-06-21T13:28:19Z</dcterms:created>
  <dcterms:modified xsi:type="dcterms:W3CDTF">2012-06-21T13:46:35Z</dcterms:modified>
</cp:coreProperties>
</file>