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0CB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F326-D434-AF4E-9F69-CCB61AA9AB9A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EA7F2-9F8B-2344-8FE9-8DC7F84234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get a little better drawing</a:t>
            </a:r>
            <a:r>
              <a:rPr lang="en-US" baseline="0" dirty="0" smtClean="0"/>
              <a:t> of UGT in here that includes celiac ganglia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A7F2-9F8B-2344-8FE9-8DC7F84234D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put an image of RNA in the tube – not quite sure how to do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EA7F2-9F8B-2344-8FE9-8DC7F84234D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E35F-E4EF-AB47-926E-A2A3E49D662F}" type="datetimeFigureOut">
              <a:rPr lang="en-US" smtClean="0"/>
              <a:pPr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CD0A-809B-5240-8DE4-5C691DA02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ufman_pg267Scan_CroppedEmbryo_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3" y="1205499"/>
            <a:ext cx="2522210" cy="3692554"/>
          </a:xfrm>
          <a:prstGeom prst="rect">
            <a:avLst/>
          </a:prstGeom>
        </p:spPr>
      </p:pic>
      <p:pic>
        <p:nvPicPr>
          <p:cNvPr id="6" name="Picture 5" descr="14pt5_dpc_gut_sketch_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19" y="2024502"/>
            <a:ext cx="1122948" cy="249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008" y="717778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15.5 </a:t>
            </a:r>
            <a:r>
              <a:rPr lang="en-US" dirty="0" err="1" smtClean="0">
                <a:latin typeface="Arial"/>
                <a:cs typeface="Arial"/>
              </a:rPr>
              <a:t>dpc</a:t>
            </a:r>
            <a:r>
              <a:rPr lang="en-US" dirty="0" smtClean="0">
                <a:latin typeface="Arial"/>
                <a:cs typeface="Arial"/>
              </a:rPr>
              <a:t> mouse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719" y="1684638"/>
            <a:ext cx="146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Fetal intestine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 l="9351" t="7007" r="9351"/>
          <a:stretch>
            <a:fillRect/>
          </a:stretch>
        </p:blipFill>
        <p:spPr bwMode="auto">
          <a:xfrm rot="5588328">
            <a:off x="6561331" y="2943597"/>
            <a:ext cx="1657616" cy="12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42778" y="2361746"/>
            <a:ext cx="2055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Fetal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urogenital</a:t>
            </a:r>
            <a:r>
              <a:rPr lang="en-US" sz="1600" dirty="0" smtClean="0">
                <a:latin typeface="Arial"/>
                <a:cs typeface="Arial"/>
              </a:rPr>
              <a:t> tract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0323" y="3163997"/>
            <a:ext cx="133952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 rot="6005685">
            <a:off x="4838226" y="1951197"/>
            <a:ext cx="3279263" cy="20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 rot="5670967">
            <a:off x="253681" y="2072671"/>
            <a:ext cx="4086556" cy="19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97254" y="2208547"/>
            <a:ext cx="255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enzymatic  dissociation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69405" y="3036753"/>
            <a:ext cx="2006182" cy="1840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2129882" y="4021377"/>
            <a:ext cx="1545336" cy="1840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01987" y="4002973"/>
            <a:ext cx="1545336" cy="18404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95113" y="2843421"/>
            <a:ext cx="745386" cy="3127770"/>
            <a:chOff x="1095113" y="2208483"/>
            <a:chExt cx="745386" cy="3127770"/>
          </a:xfrm>
        </p:grpSpPr>
        <p:sp>
          <p:nvSpPr>
            <p:cNvPr id="4" name="Pentagon 3"/>
            <p:cNvSpPr/>
            <p:nvPr/>
          </p:nvSpPr>
          <p:spPr>
            <a:xfrm rot="5400000">
              <a:off x="-54670" y="3441084"/>
              <a:ext cx="3044952" cy="745385"/>
            </a:xfrm>
            <a:prstGeom prst="homePlat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1095113" y="2208483"/>
              <a:ext cx="745386" cy="280676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09577" y="2825015"/>
            <a:ext cx="745386" cy="3127770"/>
            <a:chOff x="1095113" y="2208483"/>
            <a:chExt cx="745386" cy="3127770"/>
          </a:xfrm>
        </p:grpSpPr>
        <p:sp>
          <p:nvSpPr>
            <p:cNvPr id="12" name="Pentagon 11"/>
            <p:cNvSpPr/>
            <p:nvPr/>
          </p:nvSpPr>
          <p:spPr>
            <a:xfrm rot="5400000">
              <a:off x="-54670" y="3441084"/>
              <a:ext cx="3044952" cy="745385"/>
            </a:xfrm>
            <a:prstGeom prst="homePlat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>
              <a:off x="1095113" y="2208483"/>
              <a:ext cx="745386" cy="280676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entagon 14"/>
          <p:cNvSpPr/>
          <p:nvPr/>
        </p:nvSpPr>
        <p:spPr>
          <a:xfrm rot="5400000">
            <a:off x="6204291" y="4076022"/>
            <a:ext cx="3044952" cy="745385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7354074" y="2843421"/>
            <a:ext cx="745386" cy="2806760"/>
          </a:xfrm>
          <a:prstGeom prst="can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869112" y="2617960"/>
            <a:ext cx="1260770" cy="579743"/>
          </a:xfrm>
          <a:prstGeom prst="parallelogram">
            <a:avLst/>
          </a:prstGeom>
          <a:solidFill>
            <a:schemeClr val="bg1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3892779" y="2617960"/>
            <a:ext cx="1260770" cy="579743"/>
          </a:xfrm>
          <a:prstGeom prst="parallelogram">
            <a:avLst/>
          </a:prstGeom>
          <a:solidFill>
            <a:schemeClr val="bg1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 rot="7258840">
            <a:off x="4053118" y="894300"/>
            <a:ext cx="2151781" cy="381324"/>
          </a:xfrm>
          <a:prstGeom prst="homePlate">
            <a:avLst>
              <a:gd name="adj" fmla="val 240647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ardrop 23"/>
          <p:cNvSpPr>
            <a:spLocks noChangeAspect="1"/>
          </p:cNvSpPr>
          <p:nvPr/>
        </p:nvSpPr>
        <p:spPr>
          <a:xfrm rot="19560000">
            <a:off x="4497830" y="2094923"/>
            <a:ext cx="151787" cy="189738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>
            <a:off x="7095307" y="2617960"/>
            <a:ext cx="1260770" cy="579743"/>
          </a:xfrm>
          <a:prstGeom prst="parallelogram">
            <a:avLst/>
          </a:prstGeom>
          <a:solidFill>
            <a:schemeClr val="bg1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7750907" y="2861686"/>
            <a:ext cx="218226" cy="129104"/>
          </a:xfrm>
          <a:custGeom>
            <a:avLst/>
            <a:gdLst>
              <a:gd name="connsiteX0" fmla="*/ 181794 w 247984"/>
              <a:gd name="connsiteY0" fmla="*/ 3403 h 146709"/>
              <a:gd name="connsiteX1" fmla="*/ 52957 w 247984"/>
              <a:gd name="connsiteY1" fmla="*/ 21807 h 146709"/>
              <a:gd name="connsiteX2" fmla="*/ 34551 w 247984"/>
              <a:gd name="connsiteY2" fmla="*/ 40212 h 146709"/>
              <a:gd name="connsiteX3" fmla="*/ 6943 w 247984"/>
              <a:gd name="connsiteY3" fmla="*/ 58616 h 146709"/>
              <a:gd name="connsiteX4" fmla="*/ 16146 w 247984"/>
              <a:gd name="connsiteY4" fmla="*/ 141437 h 146709"/>
              <a:gd name="connsiteX5" fmla="*/ 80565 w 247984"/>
              <a:gd name="connsiteY5" fmla="*/ 104628 h 146709"/>
              <a:gd name="connsiteX6" fmla="*/ 135781 w 247984"/>
              <a:gd name="connsiteY6" fmla="*/ 113830 h 146709"/>
              <a:gd name="connsiteX7" fmla="*/ 163389 w 247984"/>
              <a:gd name="connsiteY7" fmla="*/ 132235 h 146709"/>
              <a:gd name="connsiteX8" fmla="*/ 190997 w 247984"/>
              <a:gd name="connsiteY8" fmla="*/ 113830 h 146709"/>
              <a:gd name="connsiteX9" fmla="*/ 209402 w 247984"/>
              <a:gd name="connsiteY9" fmla="*/ 86223 h 146709"/>
              <a:gd name="connsiteX10" fmla="*/ 218605 w 247984"/>
              <a:gd name="connsiteY10" fmla="*/ 58616 h 146709"/>
              <a:gd name="connsiteX11" fmla="*/ 246213 w 247984"/>
              <a:gd name="connsiteY11" fmla="*/ 49414 h 146709"/>
              <a:gd name="connsiteX12" fmla="*/ 200199 w 247984"/>
              <a:gd name="connsiteY12" fmla="*/ 21807 h 146709"/>
              <a:gd name="connsiteX13" fmla="*/ 181794 w 247984"/>
              <a:gd name="connsiteY13" fmla="*/ 3403 h 1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984" h="146709">
                <a:moveTo>
                  <a:pt x="181794" y="3403"/>
                </a:moveTo>
                <a:cubicBezTo>
                  <a:pt x="157254" y="3403"/>
                  <a:pt x="95043" y="11286"/>
                  <a:pt x="52957" y="21807"/>
                </a:cubicBezTo>
                <a:cubicBezTo>
                  <a:pt x="44540" y="23911"/>
                  <a:pt x="41326" y="34792"/>
                  <a:pt x="34551" y="40212"/>
                </a:cubicBezTo>
                <a:cubicBezTo>
                  <a:pt x="25914" y="47121"/>
                  <a:pt x="16146" y="52481"/>
                  <a:pt x="6943" y="58616"/>
                </a:cubicBezTo>
                <a:cubicBezTo>
                  <a:pt x="10011" y="86223"/>
                  <a:pt x="0" y="118834"/>
                  <a:pt x="16146" y="141437"/>
                </a:cubicBezTo>
                <a:cubicBezTo>
                  <a:pt x="19912" y="146709"/>
                  <a:pt x="76159" y="107565"/>
                  <a:pt x="80565" y="104628"/>
                </a:cubicBezTo>
                <a:cubicBezTo>
                  <a:pt x="98970" y="107695"/>
                  <a:pt x="118079" y="107930"/>
                  <a:pt x="135781" y="113830"/>
                </a:cubicBezTo>
                <a:cubicBezTo>
                  <a:pt x="146274" y="117327"/>
                  <a:pt x="152329" y="132235"/>
                  <a:pt x="163389" y="132235"/>
                </a:cubicBezTo>
                <a:cubicBezTo>
                  <a:pt x="174449" y="132235"/>
                  <a:pt x="181794" y="119965"/>
                  <a:pt x="190997" y="113830"/>
                </a:cubicBezTo>
                <a:cubicBezTo>
                  <a:pt x="197132" y="104628"/>
                  <a:pt x="204456" y="96115"/>
                  <a:pt x="209402" y="86223"/>
                </a:cubicBezTo>
                <a:cubicBezTo>
                  <a:pt x="213740" y="77547"/>
                  <a:pt x="211746" y="65475"/>
                  <a:pt x="218605" y="58616"/>
                </a:cubicBezTo>
                <a:cubicBezTo>
                  <a:pt x="225464" y="51757"/>
                  <a:pt x="237010" y="52481"/>
                  <a:pt x="246213" y="49414"/>
                </a:cubicBezTo>
                <a:cubicBezTo>
                  <a:pt x="210263" y="13466"/>
                  <a:pt x="247984" y="45698"/>
                  <a:pt x="200199" y="21807"/>
                </a:cubicBezTo>
                <a:cubicBezTo>
                  <a:pt x="156582" y="0"/>
                  <a:pt x="206334" y="3403"/>
                  <a:pt x="181794" y="3403"/>
                </a:cubicBezTo>
                <a:close/>
              </a:path>
            </a:pathLst>
          </a:custGeom>
          <a:solidFill>
            <a:srgbClr val="F0CB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7532681" y="2854337"/>
            <a:ext cx="218226" cy="129104"/>
          </a:xfrm>
          <a:custGeom>
            <a:avLst/>
            <a:gdLst>
              <a:gd name="connsiteX0" fmla="*/ 181794 w 247984"/>
              <a:gd name="connsiteY0" fmla="*/ 3403 h 146709"/>
              <a:gd name="connsiteX1" fmla="*/ 52957 w 247984"/>
              <a:gd name="connsiteY1" fmla="*/ 21807 h 146709"/>
              <a:gd name="connsiteX2" fmla="*/ 34551 w 247984"/>
              <a:gd name="connsiteY2" fmla="*/ 40212 h 146709"/>
              <a:gd name="connsiteX3" fmla="*/ 6943 w 247984"/>
              <a:gd name="connsiteY3" fmla="*/ 58616 h 146709"/>
              <a:gd name="connsiteX4" fmla="*/ 16146 w 247984"/>
              <a:gd name="connsiteY4" fmla="*/ 141437 h 146709"/>
              <a:gd name="connsiteX5" fmla="*/ 80565 w 247984"/>
              <a:gd name="connsiteY5" fmla="*/ 104628 h 146709"/>
              <a:gd name="connsiteX6" fmla="*/ 135781 w 247984"/>
              <a:gd name="connsiteY6" fmla="*/ 113830 h 146709"/>
              <a:gd name="connsiteX7" fmla="*/ 163389 w 247984"/>
              <a:gd name="connsiteY7" fmla="*/ 132235 h 146709"/>
              <a:gd name="connsiteX8" fmla="*/ 190997 w 247984"/>
              <a:gd name="connsiteY8" fmla="*/ 113830 h 146709"/>
              <a:gd name="connsiteX9" fmla="*/ 209402 w 247984"/>
              <a:gd name="connsiteY9" fmla="*/ 86223 h 146709"/>
              <a:gd name="connsiteX10" fmla="*/ 218605 w 247984"/>
              <a:gd name="connsiteY10" fmla="*/ 58616 h 146709"/>
              <a:gd name="connsiteX11" fmla="*/ 246213 w 247984"/>
              <a:gd name="connsiteY11" fmla="*/ 49414 h 146709"/>
              <a:gd name="connsiteX12" fmla="*/ 200199 w 247984"/>
              <a:gd name="connsiteY12" fmla="*/ 21807 h 146709"/>
              <a:gd name="connsiteX13" fmla="*/ 181794 w 247984"/>
              <a:gd name="connsiteY13" fmla="*/ 3403 h 1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984" h="146709">
                <a:moveTo>
                  <a:pt x="181794" y="3403"/>
                </a:moveTo>
                <a:cubicBezTo>
                  <a:pt x="157254" y="3403"/>
                  <a:pt x="95043" y="11286"/>
                  <a:pt x="52957" y="21807"/>
                </a:cubicBezTo>
                <a:cubicBezTo>
                  <a:pt x="44540" y="23911"/>
                  <a:pt x="41326" y="34792"/>
                  <a:pt x="34551" y="40212"/>
                </a:cubicBezTo>
                <a:cubicBezTo>
                  <a:pt x="25914" y="47121"/>
                  <a:pt x="16146" y="52481"/>
                  <a:pt x="6943" y="58616"/>
                </a:cubicBezTo>
                <a:cubicBezTo>
                  <a:pt x="10011" y="86223"/>
                  <a:pt x="0" y="118834"/>
                  <a:pt x="16146" y="141437"/>
                </a:cubicBezTo>
                <a:cubicBezTo>
                  <a:pt x="19912" y="146709"/>
                  <a:pt x="76159" y="107565"/>
                  <a:pt x="80565" y="104628"/>
                </a:cubicBezTo>
                <a:cubicBezTo>
                  <a:pt x="98970" y="107695"/>
                  <a:pt x="118079" y="107930"/>
                  <a:pt x="135781" y="113830"/>
                </a:cubicBezTo>
                <a:cubicBezTo>
                  <a:pt x="146274" y="117327"/>
                  <a:pt x="152329" y="132235"/>
                  <a:pt x="163389" y="132235"/>
                </a:cubicBezTo>
                <a:cubicBezTo>
                  <a:pt x="174449" y="132235"/>
                  <a:pt x="181794" y="119965"/>
                  <a:pt x="190997" y="113830"/>
                </a:cubicBezTo>
                <a:cubicBezTo>
                  <a:pt x="197132" y="104628"/>
                  <a:pt x="204456" y="96115"/>
                  <a:pt x="209402" y="86223"/>
                </a:cubicBezTo>
                <a:cubicBezTo>
                  <a:pt x="213740" y="77547"/>
                  <a:pt x="211746" y="65475"/>
                  <a:pt x="218605" y="58616"/>
                </a:cubicBezTo>
                <a:cubicBezTo>
                  <a:pt x="225464" y="51757"/>
                  <a:pt x="237010" y="52481"/>
                  <a:pt x="246213" y="49414"/>
                </a:cubicBezTo>
                <a:cubicBezTo>
                  <a:pt x="210263" y="13466"/>
                  <a:pt x="247984" y="45698"/>
                  <a:pt x="200199" y="21807"/>
                </a:cubicBezTo>
                <a:cubicBezTo>
                  <a:pt x="156582" y="0"/>
                  <a:pt x="206334" y="3403"/>
                  <a:pt x="181794" y="3403"/>
                </a:cubicBezTo>
                <a:close/>
              </a:path>
            </a:pathLst>
          </a:custGeom>
          <a:solidFill>
            <a:srgbClr val="F0CB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>
            <a:spLocks noChangeAspect="1"/>
          </p:cNvSpPr>
          <p:nvPr/>
        </p:nvSpPr>
        <p:spPr>
          <a:xfrm rot="19560000">
            <a:off x="7675011" y="5172540"/>
            <a:ext cx="151787" cy="189738"/>
          </a:xfrm>
          <a:prstGeom prst="teardro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59754" y="1308241"/>
            <a:ext cx="2819400" cy="2819400"/>
            <a:chOff x="1504708" y="162004"/>
            <a:chExt cx="2819400" cy="2819400"/>
          </a:xfrm>
        </p:grpSpPr>
        <p:pic>
          <p:nvPicPr>
            <p:cNvPr id="21" name="Picture 20" descr="th eGFP E 14 101410_2 DOTPLOT_35111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4708" y="162004"/>
              <a:ext cx="2819400" cy="28194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682750" y="273050"/>
              <a:ext cx="2641358" cy="165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77905" y="1283692"/>
            <a:ext cx="22085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LUT Viability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94476" y="2446772"/>
            <a:ext cx="1901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14.5 </a:t>
            </a:r>
            <a:r>
              <a:rPr lang="en-US" sz="1400" dirty="0" err="1" smtClean="0">
                <a:latin typeface="Arial"/>
                <a:cs typeface="Arial"/>
              </a:rPr>
              <a:t>dpc</a:t>
            </a:r>
            <a:r>
              <a:rPr lang="en-US" sz="1400" dirty="0" smtClean="0">
                <a:latin typeface="Arial"/>
                <a:cs typeface="Arial"/>
              </a:rPr>
              <a:t> Sort Profiles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2558338" y="2705471"/>
            <a:ext cx="1326865" cy="744530"/>
          </a:xfrm>
          <a:prstGeom prst="trapezoid">
            <a:avLst>
              <a:gd name="adj" fmla="val 9931"/>
            </a:avLst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74103" y="2705471"/>
            <a:ext cx="1339524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425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37" y="1419287"/>
            <a:ext cx="1668717" cy="22102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croarray_image_crop1_Fil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186" y="1992398"/>
            <a:ext cx="1778000" cy="1866900"/>
          </a:xfrm>
          <a:prstGeom prst="rect">
            <a:avLst/>
          </a:prstGeom>
        </p:spPr>
      </p:pic>
      <p:pic>
        <p:nvPicPr>
          <p:cNvPr id="12" name="Picture 11" descr="microarray_image_crop1_Fi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3" y="1992398"/>
            <a:ext cx="1778000" cy="1866900"/>
          </a:xfrm>
          <a:prstGeom prst="rect">
            <a:avLst/>
          </a:prstGeom>
        </p:spPr>
      </p:pic>
      <p:pic>
        <p:nvPicPr>
          <p:cNvPr id="13" name="Picture 12" descr="microarray_image_cro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07" y="1992398"/>
            <a:ext cx="1778000" cy="1866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7027" y="1011165"/>
            <a:ext cx="725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Microarray Expression Patterns differ between Populations of Neuronal Progenitors Isolated from different stages of development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69</Words>
  <Application>Microsoft Macintosh PowerPoint</Application>
  <PresentationFormat>On-screen Show (4:3)</PresentationFormat>
  <Paragraphs>12</Paragraphs>
  <Slides>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VUMC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Southard-Smith</dc:creator>
  <cp:lastModifiedBy>Michelle Southard-Smith</cp:lastModifiedBy>
  <cp:revision>6</cp:revision>
  <dcterms:created xsi:type="dcterms:W3CDTF">2012-04-16T19:28:36Z</dcterms:created>
  <dcterms:modified xsi:type="dcterms:W3CDTF">2012-04-16T20:16:15Z</dcterms:modified>
</cp:coreProperties>
</file>