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83482" autoAdjust="0"/>
  </p:normalViewPr>
  <p:slideViewPr>
    <p:cSldViewPr snapToGrid="0" snapToObjects="1">
      <p:cViewPr>
        <p:scale>
          <a:sx n="147" d="100"/>
          <a:sy n="147" d="100"/>
        </p:scale>
        <p:origin x="-110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4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DF22C-68CA-AA45-A898-016D107F23D1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5EFEA3-042B-0441-AB06-A2D0AED8235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Figure$.</a:t>
            </a:r>
          </a:p>
          <a:p>
            <a:endParaRPr lang="en-US" dirty="0" smtClean="0"/>
          </a:p>
          <a:p>
            <a:r>
              <a:rPr lang="en-US" dirty="0" smtClean="0"/>
              <a:t>FACS</a:t>
            </a:r>
            <a:r>
              <a:rPr lang="en-US" baseline="0" dirty="0" smtClean="0"/>
              <a:t> profiles of dpc14.5 (a) and dpc15.5 (b) TH-EGFP Bladders showing </a:t>
            </a:r>
          </a:p>
          <a:p>
            <a:endParaRPr lang="en-US" baseline="0" dirty="0" smtClean="0"/>
          </a:p>
          <a:p>
            <a:r>
              <a:rPr lang="en-US" baseline="0" dirty="0" smtClean="0"/>
              <a:t>Black - Correct size based on FSC,SSC, but </a:t>
            </a:r>
            <a:r>
              <a:rPr lang="en-US" baseline="0" dirty="0" err="1" smtClean="0"/>
              <a:t>nonViable</a:t>
            </a:r>
            <a:r>
              <a:rPr lang="en-US" baseline="0" dirty="0" smtClean="0"/>
              <a:t> based on exclusion by expressing 7aad</a:t>
            </a:r>
          </a:p>
          <a:p>
            <a:r>
              <a:rPr lang="en-US" baseline="0" dirty="0" smtClean="0"/>
              <a:t>Grey -  Viable, not expressing GFP</a:t>
            </a:r>
          </a:p>
          <a:p>
            <a:r>
              <a:rPr lang="en-US" baseline="0" dirty="0" smtClean="0"/>
              <a:t>Green -  Viable, expressing GFP</a:t>
            </a:r>
          </a:p>
          <a:p>
            <a:endParaRPr lang="en-US" baseline="0" dirty="0" smtClean="0"/>
          </a:p>
          <a:p>
            <a:r>
              <a:rPr lang="en-US" baseline="0" dirty="0" smtClean="0"/>
              <a:t>7AAD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GFP – only showing events of correct size based on exclusion by FSC, SSC</a:t>
            </a:r>
          </a:p>
          <a:p>
            <a:r>
              <a:rPr lang="en-US" baseline="0" dirty="0" smtClean="0"/>
              <a:t>SSC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GFP – only showing viable cells based on 7aad staining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EFEA3-042B-0441-AB06-A2D0AED8235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217C4-7A36-624C-841E-EA0527DC059F}" type="datetimeFigureOut">
              <a:rPr lang="en-US" smtClean="0"/>
              <a:pPr/>
              <a:t>4/2/12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344D8-EFE7-9D4A-BB29-2125302B0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845869" y="651550"/>
            <a:ext cx="2819400" cy="2819400"/>
            <a:chOff x="1504708" y="162004"/>
            <a:chExt cx="2819400" cy="2819400"/>
          </a:xfrm>
        </p:grpSpPr>
        <p:pic>
          <p:nvPicPr>
            <p:cNvPr id="6" name="Picture 5" descr="th eGFP E 14 101410_2 DOTPLOT_35111.jpe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04708" y="162004"/>
              <a:ext cx="2819400" cy="28194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682750" y="273050"/>
              <a:ext cx="2641358" cy="1651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754411" y="651550"/>
            <a:ext cx="2819400" cy="2819400"/>
            <a:chOff x="4723496" y="162004"/>
            <a:chExt cx="2819400" cy="2819400"/>
          </a:xfrm>
        </p:grpSpPr>
        <p:pic>
          <p:nvPicPr>
            <p:cNvPr id="5" name="Picture 4" descr="th eGFP E 14 101410_1 DOTPLOT_35110.jpe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23496" y="162004"/>
              <a:ext cx="2819400" cy="2819400"/>
            </a:xfrm>
            <a:prstGeom prst="rect">
              <a:avLst/>
            </a:prstGeom>
          </p:spPr>
        </p:pic>
        <p:sp>
          <p:nvSpPr>
            <p:cNvPr id="15" name="Rectangle 14"/>
            <p:cNvSpPr/>
            <p:nvPr/>
          </p:nvSpPr>
          <p:spPr>
            <a:xfrm>
              <a:off x="4723496" y="190500"/>
              <a:ext cx="2819400" cy="2476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2364020" y="627001"/>
            <a:ext cx="220853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/>
                <a:cs typeface="Arial"/>
              </a:rPr>
              <a:t>LUT Viability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292274" y="627001"/>
            <a:ext cx="220853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/>
                <a:cs typeface="Arial"/>
              </a:rPr>
              <a:t>EGFP+ Gated Population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780591" y="1790081"/>
            <a:ext cx="19011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14.5 </a:t>
            </a:r>
            <a:r>
              <a:rPr lang="en-US" sz="1400" dirty="0" err="1" smtClean="0">
                <a:latin typeface="Arial"/>
                <a:cs typeface="Arial"/>
              </a:rPr>
              <a:t>dpc</a:t>
            </a:r>
            <a:r>
              <a:rPr lang="en-US" sz="1400" dirty="0" smtClean="0">
                <a:latin typeface="Arial"/>
                <a:cs typeface="Arial"/>
              </a:rPr>
              <a:t> Sort Profiles</a:t>
            </a:r>
            <a:endParaRPr lang="en-US"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91</Words>
  <Application>Microsoft Macintosh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Vanderbilt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MS2Lab</dc:creator>
  <cp:lastModifiedBy>MS2Lab</cp:lastModifiedBy>
  <cp:revision>22</cp:revision>
  <dcterms:created xsi:type="dcterms:W3CDTF">2012-04-02T16:23:09Z</dcterms:created>
  <dcterms:modified xsi:type="dcterms:W3CDTF">2012-04-02T16:43:44Z</dcterms:modified>
</cp:coreProperties>
</file>