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FFCC"/>
    <a:srgbClr val="99FFCC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26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xplosion 1 45"/>
          <p:cNvSpPr/>
          <p:nvPr/>
        </p:nvSpPr>
        <p:spPr>
          <a:xfrm>
            <a:off x="-32" y="428628"/>
            <a:ext cx="9858444" cy="7358090"/>
          </a:xfrm>
          <a:prstGeom prst="irregularSeal1">
            <a:avLst/>
          </a:prstGeom>
          <a:solidFill>
            <a:srgbClr val="00FF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xplosion 1 46"/>
          <p:cNvSpPr/>
          <p:nvPr/>
        </p:nvSpPr>
        <p:spPr>
          <a:xfrm>
            <a:off x="706331" y="1142984"/>
            <a:ext cx="8580577" cy="5817898"/>
          </a:xfrm>
          <a:prstGeom prst="irregularSeal1">
            <a:avLst/>
          </a:prstGeom>
          <a:solidFill>
            <a:schemeClr val="bg1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55"/>
          <p:cNvGrpSpPr/>
          <p:nvPr/>
        </p:nvGrpSpPr>
        <p:grpSpPr>
          <a:xfrm>
            <a:off x="3360269" y="3095461"/>
            <a:ext cx="3024336" cy="1727448"/>
            <a:chOff x="5364088" y="2420888"/>
            <a:chExt cx="3024336" cy="1727448"/>
          </a:xfrm>
        </p:grpSpPr>
        <p:sp>
          <p:nvSpPr>
            <p:cNvPr id="53" name="Rectangle à coins arrondis 22"/>
            <p:cNvSpPr>
              <a:spLocks noChangeArrowheads="1"/>
            </p:cNvSpPr>
            <p:nvPr/>
          </p:nvSpPr>
          <p:spPr bwMode="auto">
            <a:xfrm>
              <a:off x="5364088" y="2420888"/>
              <a:ext cx="3024336" cy="1727448"/>
            </a:xfrm>
            <a:prstGeom prst="roundRect">
              <a:avLst>
                <a:gd name="adj" fmla="val 30431"/>
              </a:avLst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" name="Rectangle à coins arrondis 53"/>
            <p:cNvSpPr/>
            <p:nvPr/>
          </p:nvSpPr>
          <p:spPr bwMode="auto">
            <a:xfrm>
              <a:off x="5435087" y="2491286"/>
              <a:ext cx="2873971" cy="1583676"/>
            </a:xfrm>
            <a:prstGeom prst="roundRect">
              <a:avLst>
                <a:gd name="adj" fmla="val 28840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prstClr val="black"/>
              </a:innerShdw>
            </a:effectLst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</p:grpSp>
      <p:sp>
        <p:nvSpPr>
          <p:cNvPr id="59" name="Forme libre 58"/>
          <p:cNvSpPr/>
          <p:nvPr/>
        </p:nvSpPr>
        <p:spPr>
          <a:xfrm rot="1457920">
            <a:off x="3470065" y="4779966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orme libre 62"/>
          <p:cNvSpPr/>
          <p:nvPr/>
        </p:nvSpPr>
        <p:spPr>
          <a:xfrm rot="1457920">
            <a:off x="4982233" y="4843582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orme libre 64"/>
          <p:cNvSpPr/>
          <p:nvPr/>
        </p:nvSpPr>
        <p:spPr>
          <a:xfrm rot="19383937">
            <a:off x="6062353" y="4699566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Forme libre 65"/>
          <p:cNvSpPr/>
          <p:nvPr/>
        </p:nvSpPr>
        <p:spPr>
          <a:xfrm rot="19291000">
            <a:off x="6579328" y="3746493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Forme libre 67"/>
          <p:cNvSpPr/>
          <p:nvPr/>
        </p:nvSpPr>
        <p:spPr>
          <a:xfrm rot="5694480">
            <a:off x="2855066" y="3319172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Forme libre 71"/>
          <p:cNvSpPr/>
          <p:nvPr/>
        </p:nvSpPr>
        <p:spPr>
          <a:xfrm rot="10800000">
            <a:off x="4388868" y="2375382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Forme libre 73"/>
          <p:cNvSpPr/>
          <p:nvPr/>
        </p:nvSpPr>
        <p:spPr>
          <a:xfrm rot="10800000">
            <a:off x="5808541" y="2394431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ZoneTexte 79"/>
          <p:cNvSpPr txBox="1"/>
          <p:nvPr/>
        </p:nvSpPr>
        <p:spPr>
          <a:xfrm>
            <a:off x="2113468" y="357166"/>
            <a:ext cx="53874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Fluorescent </a:t>
            </a:r>
            <a:r>
              <a:rPr lang="fr-FR" sz="2800" b="1" i="1" dirty="0" smtClean="0">
                <a:latin typeface="Arial" pitchFamily="34" charset="0"/>
                <a:cs typeface="Arial" pitchFamily="34" charset="0"/>
              </a:rPr>
              <a:t>E. coli</a:t>
            </a:r>
            <a:endParaRPr lang="fr-FR" sz="20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fr-FR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857620" y="335756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 smtClean="0"/>
              <a:t>Chimeric</a:t>
            </a:r>
            <a:r>
              <a:rPr lang="fr-FR" sz="1200" dirty="0" smtClean="0"/>
              <a:t> </a:t>
            </a:r>
            <a:r>
              <a:rPr lang="fr-FR" sz="1200" dirty="0" err="1" smtClean="0"/>
              <a:t>gene</a:t>
            </a:r>
            <a:r>
              <a:rPr lang="fr-FR" sz="1200" dirty="0" smtClean="0"/>
              <a:t> PA1/04/03-</a:t>
            </a:r>
            <a:r>
              <a:rPr lang="fr-FR" sz="1200" i="1" dirty="0" smtClean="0"/>
              <a:t>gfp</a:t>
            </a:r>
            <a:r>
              <a:rPr lang="fr-FR" sz="1200" dirty="0" smtClean="0"/>
              <a:t>mut3</a:t>
            </a:r>
            <a:endParaRPr lang="fr-FR" sz="1200" dirty="0"/>
          </a:p>
        </p:txBody>
      </p:sp>
      <p:sp>
        <p:nvSpPr>
          <p:cNvPr id="45" name="Forme libre 44"/>
          <p:cNvSpPr/>
          <p:nvPr/>
        </p:nvSpPr>
        <p:spPr>
          <a:xfrm>
            <a:off x="4143372" y="3864599"/>
            <a:ext cx="1928826" cy="564533"/>
          </a:xfrm>
          <a:custGeom>
            <a:avLst/>
            <a:gdLst>
              <a:gd name="connsiteX0" fmla="*/ 1178257 w 2322394"/>
              <a:gd name="connsiteY0" fmla="*/ 357116 h 707409"/>
              <a:gd name="connsiteX1" fmla="*/ 1546746 w 2322394"/>
              <a:gd name="connsiteY1" fmla="*/ 411707 h 707409"/>
              <a:gd name="connsiteX2" fmla="*/ 1355678 w 2322394"/>
              <a:gd name="connsiteY2" fmla="*/ 534537 h 707409"/>
              <a:gd name="connsiteX3" fmla="*/ 523164 w 2322394"/>
              <a:gd name="connsiteY3" fmla="*/ 261581 h 707409"/>
              <a:gd name="connsiteX4" fmla="*/ 932597 w 2322394"/>
              <a:gd name="connsiteY4" fmla="*/ 411707 h 707409"/>
              <a:gd name="connsiteX5" fmla="*/ 932597 w 2322394"/>
              <a:gd name="connsiteY5" fmla="*/ 643719 h 707409"/>
              <a:gd name="connsiteX6" fmla="*/ 1396621 w 2322394"/>
              <a:gd name="connsiteY6" fmla="*/ 29569 h 707409"/>
              <a:gd name="connsiteX7" fmla="*/ 700585 w 2322394"/>
              <a:gd name="connsiteY7" fmla="*/ 507241 h 707409"/>
              <a:gd name="connsiteX8" fmla="*/ 2270078 w 2322394"/>
              <a:gd name="connsiteY8" fmla="*/ 452650 h 707409"/>
              <a:gd name="connsiteX9" fmla="*/ 1014484 w 2322394"/>
              <a:gd name="connsiteY9" fmla="*/ 302525 h 707409"/>
              <a:gd name="connsiteX10" fmla="*/ 250209 w 2322394"/>
              <a:gd name="connsiteY10" fmla="*/ 206990 h 707409"/>
              <a:gd name="connsiteX11" fmla="*/ 1082722 w 2322394"/>
              <a:gd name="connsiteY11" fmla="*/ 288877 h 707409"/>
              <a:gd name="connsiteX12" fmla="*/ 250209 w 2322394"/>
              <a:gd name="connsiteY12" fmla="*/ 493593 h 707409"/>
              <a:gd name="connsiteX13" fmla="*/ 1096370 w 2322394"/>
              <a:gd name="connsiteY13" fmla="*/ 15922 h 707409"/>
              <a:gd name="connsiteX14" fmla="*/ 1846997 w 2322394"/>
              <a:gd name="connsiteY14" fmla="*/ 398059 h 707409"/>
              <a:gd name="connsiteX15" fmla="*/ 181970 w 2322394"/>
              <a:gd name="connsiteY15" fmla="*/ 234286 h 707409"/>
              <a:gd name="connsiteX16" fmla="*/ 755176 w 2322394"/>
              <a:gd name="connsiteY16" fmla="*/ 70513 h 707409"/>
              <a:gd name="connsiteX17" fmla="*/ 1696872 w 2322394"/>
              <a:gd name="connsiteY17" fmla="*/ 370763 h 707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322394" h="707409">
                <a:moveTo>
                  <a:pt x="1178257" y="357116"/>
                </a:moveTo>
                <a:cubicBezTo>
                  <a:pt x="1347716" y="369626"/>
                  <a:pt x="1517176" y="382137"/>
                  <a:pt x="1546746" y="411707"/>
                </a:cubicBezTo>
                <a:cubicBezTo>
                  <a:pt x="1576316" y="441277"/>
                  <a:pt x="1526275" y="559558"/>
                  <a:pt x="1355678" y="534537"/>
                </a:cubicBezTo>
                <a:cubicBezTo>
                  <a:pt x="1185081" y="509516"/>
                  <a:pt x="593677" y="282053"/>
                  <a:pt x="523164" y="261581"/>
                </a:cubicBezTo>
                <a:cubicBezTo>
                  <a:pt x="452651" y="241109"/>
                  <a:pt x="864358" y="348017"/>
                  <a:pt x="932597" y="411707"/>
                </a:cubicBezTo>
                <a:cubicBezTo>
                  <a:pt x="1000836" y="475397"/>
                  <a:pt x="855260" y="707409"/>
                  <a:pt x="932597" y="643719"/>
                </a:cubicBezTo>
                <a:cubicBezTo>
                  <a:pt x="1009934" y="580029"/>
                  <a:pt x="1435290" y="52315"/>
                  <a:pt x="1396621" y="29569"/>
                </a:cubicBezTo>
                <a:cubicBezTo>
                  <a:pt x="1357952" y="6823"/>
                  <a:pt x="555009" y="436728"/>
                  <a:pt x="700585" y="507241"/>
                </a:cubicBezTo>
                <a:cubicBezTo>
                  <a:pt x="846161" y="577754"/>
                  <a:pt x="2217762" y="486769"/>
                  <a:pt x="2270078" y="452650"/>
                </a:cubicBezTo>
                <a:cubicBezTo>
                  <a:pt x="2322394" y="418531"/>
                  <a:pt x="1014484" y="302525"/>
                  <a:pt x="1014484" y="302525"/>
                </a:cubicBezTo>
                <a:lnTo>
                  <a:pt x="250209" y="206990"/>
                </a:lnTo>
                <a:cubicBezTo>
                  <a:pt x="261582" y="204715"/>
                  <a:pt x="1082722" y="241110"/>
                  <a:pt x="1082722" y="288877"/>
                </a:cubicBezTo>
                <a:cubicBezTo>
                  <a:pt x="1082722" y="336644"/>
                  <a:pt x="247934" y="539085"/>
                  <a:pt x="250209" y="493593"/>
                </a:cubicBezTo>
                <a:cubicBezTo>
                  <a:pt x="252484" y="448101"/>
                  <a:pt x="830239" y="31844"/>
                  <a:pt x="1096370" y="15922"/>
                </a:cubicBezTo>
                <a:cubicBezTo>
                  <a:pt x="1362501" y="0"/>
                  <a:pt x="1999397" y="361665"/>
                  <a:pt x="1846997" y="398059"/>
                </a:cubicBezTo>
                <a:cubicBezTo>
                  <a:pt x="1694597" y="434453"/>
                  <a:pt x="363940" y="288877"/>
                  <a:pt x="181970" y="234286"/>
                </a:cubicBezTo>
                <a:cubicBezTo>
                  <a:pt x="0" y="179695"/>
                  <a:pt x="502692" y="47767"/>
                  <a:pt x="755176" y="70513"/>
                </a:cubicBezTo>
                <a:cubicBezTo>
                  <a:pt x="1007660" y="93259"/>
                  <a:pt x="1352266" y="232011"/>
                  <a:pt x="1696872" y="370763"/>
                </a:cubicBezTo>
              </a:path>
            </a:pathLst>
          </a:cu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Forme libre 35"/>
          <p:cNvSpPr/>
          <p:nvPr/>
        </p:nvSpPr>
        <p:spPr>
          <a:xfrm>
            <a:off x="4357686" y="3864599"/>
            <a:ext cx="1928826" cy="564533"/>
          </a:xfrm>
          <a:custGeom>
            <a:avLst/>
            <a:gdLst>
              <a:gd name="connsiteX0" fmla="*/ 1178257 w 2322394"/>
              <a:gd name="connsiteY0" fmla="*/ 357116 h 707409"/>
              <a:gd name="connsiteX1" fmla="*/ 1546746 w 2322394"/>
              <a:gd name="connsiteY1" fmla="*/ 411707 h 707409"/>
              <a:gd name="connsiteX2" fmla="*/ 1355678 w 2322394"/>
              <a:gd name="connsiteY2" fmla="*/ 534537 h 707409"/>
              <a:gd name="connsiteX3" fmla="*/ 523164 w 2322394"/>
              <a:gd name="connsiteY3" fmla="*/ 261581 h 707409"/>
              <a:gd name="connsiteX4" fmla="*/ 932597 w 2322394"/>
              <a:gd name="connsiteY4" fmla="*/ 411707 h 707409"/>
              <a:gd name="connsiteX5" fmla="*/ 932597 w 2322394"/>
              <a:gd name="connsiteY5" fmla="*/ 643719 h 707409"/>
              <a:gd name="connsiteX6" fmla="*/ 1396621 w 2322394"/>
              <a:gd name="connsiteY6" fmla="*/ 29569 h 707409"/>
              <a:gd name="connsiteX7" fmla="*/ 700585 w 2322394"/>
              <a:gd name="connsiteY7" fmla="*/ 507241 h 707409"/>
              <a:gd name="connsiteX8" fmla="*/ 2270078 w 2322394"/>
              <a:gd name="connsiteY8" fmla="*/ 452650 h 707409"/>
              <a:gd name="connsiteX9" fmla="*/ 1014484 w 2322394"/>
              <a:gd name="connsiteY9" fmla="*/ 302525 h 707409"/>
              <a:gd name="connsiteX10" fmla="*/ 250209 w 2322394"/>
              <a:gd name="connsiteY10" fmla="*/ 206990 h 707409"/>
              <a:gd name="connsiteX11" fmla="*/ 1082722 w 2322394"/>
              <a:gd name="connsiteY11" fmla="*/ 288877 h 707409"/>
              <a:gd name="connsiteX12" fmla="*/ 250209 w 2322394"/>
              <a:gd name="connsiteY12" fmla="*/ 493593 h 707409"/>
              <a:gd name="connsiteX13" fmla="*/ 1096370 w 2322394"/>
              <a:gd name="connsiteY13" fmla="*/ 15922 h 707409"/>
              <a:gd name="connsiteX14" fmla="*/ 1846997 w 2322394"/>
              <a:gd name="connsiteY14" fmla="*/ 398059 h 707409"/>
              <a:gd name="connsiteX15" fmla="*/ 181970 w 2322394"/>
              <a:gd name="connsiteY15" fmla="*/ 234286 h 707409"/>
              <a:gd name="connsiteX16" fmla="*/ 755176 w 2322394"/>
              <a:gd name="connsiteY16" fmla="*/ 70513 h 707409"/>
              <a:gd name="connsiteX17" fmla="*/ 1696872 w 2322394"/>
              <a:gd name="connsiteY17" fmla="*/ 370763 h 707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322394" h="707409">
                <a:moveTo>
                  <a:pt x="1178257" y="357116"/>
                </a:moveTo>
                <a:cubicBezTo>
                  <a:pt x="1347716" y="369626"/>
                  <a:pt x="1517176" y="382137"/>
                  <a:pt x="1546746" y="411707"/>
                </a:cubicBezTo>
                <a:cubicBezTo>
                  <a:pt x="1576316" y="441277"/>
                  <a:pt x="1526275" y="559558"/>
                  <a:pt x="1355678" y="534537"/>
                </a:cubicBezTo>
                <a:cubicBezTo>
                  <a:pt x="1185081" y="509516"/>
                  <a:pt x="593677" y="282053"/>
                  <a:pt x="523164" y="261581"/>
                </a:cubicBezTo>
                <a:cubicBezTo>
                  <a:pt x="452651" y="241109"/>
                  <a:pt x="864358" y="348017"/>
                  <a:pt x="932597" y="411707"/>
                </a:cubicBezTo>
                <a:cubicBezTo>
                  <a:pt x="1000836" y="475397"/>
                  <a:pt x="855260" y="707409"/>
                  <a:pt x="932597" y="643719"/>
                </a:cubicBezTo>
                <a:cubicBezTo>
                  <a:pt x="1009934" y="580029"/>
                  <a:pt x="1435290" y="52315"/>
                  <a:pt x="1396621" y="29569"/>
                </a:cubicBezTo>
                <a:cubicBezTo>
                  <a:pt x="1357952" y="6823"/>
                  <a:pt x="555009" y="436728"/>
                  <a:pt x="700585" y="507241"/>
                </a:cubicBezTo>
                <a:cubicBezTo>
                  <a:pt x="846161" y="577754"/>
                  <a:pt x="2217762" y="486769"/>
                  <a:pt x="2270078" y="452650"/>
                </a:cubicBezTo>
                <a:cubicBezTo>
                  <a:pt x="2322394" y="418531"/>
                  <a:pt x="1014484" y="302525"/>
                  <a:pt x="1014484" y="302525"/>
                </a:cubicBezTo>
                <a:lnTo>
                  <a:pt x="250209" y="206990"/>
                </a:lnTo>
                <a:cubicBezTo>
                  <a:pt x="261582" y="204715"/>
                  <a:pt x="1082722" y="241110"/>
                  <a:pt x="1082722" y="288877"/>
                </a:cubicBezTo>
                <a:cubicBezTo>
                  <a:pt x="1082722" y="336644"/>
                  <a:pt x="247934" y="539085"/>
                  <a:pt x="250209" y="493593"/>
                </a:cubicBezTo>
                <a:cubicBezTo>
                  <a:pt x="252484" y="448101"/>
                  <a:pt x="830239" y="31844"/>
                  <a:pt x="1096370" y="15922"/>
                </a:cubicBezTo>
                <a:cubicBezTo>
                  <a:pt x="1362501" y="0"/>
                  <a:pt x="1999397" y="361665"/>
                  <a:pt x="1846997" y="398059"/>
                </a:cubicBezTo>
                <a:cubicBezTo>
                  <a:pt x="1694597" y="434453"/>
                  <a:pt x="363940" y="288877"/>
                  <a:pt x="181970" y="234286"/>
                </a:cubicBezTo>
                <a:cubicBezTo>
                  <a:pt x="0" y="179695"/>
                  <a:pt x="502692" y="47767"/>
                  <a:pt x="755176" y="70513"/>
                </a:cubicBezTo>
                <a:cubicBezTo>
                  <a:pt x="1007660" y="93259"/>
                  <a:pt x="1352266" y="232011"/>
                  <a:pt x="1696872" y="370763"/>
                </a:cubicBezTo>
              </a:path>
            </a:pathLst>
          </a:cu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7" name="Groupe 36"/>
          <p:cNvGrpSpPr/>
          <p:nvPr/>
        </p:nvGrpSpPr>
        <p:grpSpPr>
          <a:xfrm rot="479378">
            <a:off x="4644951" y="4049588"/>
            <a:ext cx="711256" cy="71438"/>
            <a:chOff x="8286776" y="4000504"/>
            <a:chExt cx="354066" cy="72008"/>
          </a:xfrm>
        </p:grpSpPr>
        <p:cxnSp>
          <p:nvCxnSpPr>
            <p:cNvPr id="42" name="Connecteur droit 41"/>
            <p:cNvCxnSpPr/>
            <p:nvPr/>
          </p:nvCxnSpPr>
          <p:spPr>
            <a:xfrm flipV="1">
              <a:off x="8286776" y="4033192"/>
              <a:ext cx="144016" cy="570"/>
            </a:xfrm>
            <a:prstGeom prst="line">
              <a:avLst/>
            </a:prstGeom>
            <a:ln w="1905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8424818" y="4000504"/>
              <a:ext cx="216024" cy="72008"/>
            </a:xfrm>
            <a:prstGeom prst="rect">
              <a:avLst/>
            </a:prstGeom>
            <a:solidFill>
              <a:srgbClr val="66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insa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microbio</dc:creator>
  <cp:lastModifiedBy>microbio</cp:lastModifiedBy>
  <cp:revision>5</cp:revision>
  <dcterms:created xsi:type="dcterms:W3CDTF">2012-05-02T12:52:36Z</dcterms:created>
  <dcterms:modified xsi:type="dcterms:W3CDTF">2012-05-02T15:12:50Z</dcterms:modified>
</cp:coreProperties>
</file>