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276B-BA2B-4515-B17E-C96F8B8481D7}" type="datetimeFigureOut">
              <a:rPr lang="fr-FR" smtClean="0"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B6F9B-8B7F-45E2-A7DA-FC7BF664188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428728" y="3615212"/>
            <a:ext cx="6786610" cy="1224136"/>
          </a:xfrm>
          <a:prstGeom prst="round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979712" y="3605687"/>
            <a:ext cx="12241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4860032" y="3615212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020272" y="3615212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e 7"/>
          <p:cNvGrpSpPr/>
          <p:nvPr/>
        </p:nvGrpSpPr>
        <p:grpSpPr>
          <a:xfrm>
            <a:off x="5364088" y="3429000"/>
            <a:ext cx="2136870" cy="428628"/>
            <a:chOff x="4788024" y="2636912"/>
            <a:chExt cx="2160240" cy="288032"/>
          </a:xfrm>
        </p:grpSpPr>
        <p:sp>
          <p:nvSpPr>
            <p:cNvPr id="9" name="Rectangle 8"/>
            <p:cNvSpPr/>
            <p:nvPr/>
          </p:nvSpPr>
          <p:spPr>
            <a:xfrm>
              <a:off x="478802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9933">
                    <a:shade val="30000"/>
                    <a:satMod val="115000"/>
                  </a:srgbClr>
                </a:gs>
                <a:gs pos="50000">
                  <a:srgbClr val="FF9933">
                    <a:shade val="67500"/>
                    <a:satMod val="115000"/>
                  </a:srgbClr>
                </a:gs>
                <a:gs pos="100000">
                  <a:srgbClr val="FF99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csgE</a:t>
              </a:r>
              <a:endParaRPr lang="fr-FR" sz="2000" b="1" i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0810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csgF</a:t>
              </a:r>
              <a:endParaRPr lang="fr-FR" sz="2000" b="1" i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2818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996633">
                    <a:shade val="30000"/>
                    <a:satMod val="115000"/>
                  </a:srgbClr>
                </a:gs>
                <a:gs pos="50000">
                  <a:srgbClr val="996633">
                    <a:shade val="67500"/>
                    <a:satMod val="115000"/>
                  </a:srgbClr>
                </a:gs>
                <a:gs pos="100000">
                  <a:srgbClr val="9966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csgG</a:t>
              </a:r>
              <a:endParaRPr lang="fr-FR" sz="2000" b="1" i="1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3781601" y="3429000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csgB</a:t>
            </a:r>
            <a:endParaRPr lang="fr-FR" sz="20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4501681" y="3429000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66FF33">
                  <a:shade val="30000"/>
                  <a:satMod val="115000"/>
                </a:srgbClr>
              </a:gs>
              <a:gs pos="50000">
                <a:srgbClr val="66FF33">
                  <a:shade val="67500"/>
                  <a:satMod val="115000"/>
                </a:srgbClr>
              </a:gs>
              <a:gs pos="100000">
                <a:srgbClr val="66FF33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csgA</a:t>
            </a:r>
            <a:endParaRPr lang="fr-FR" sz="20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5263764" y="3453944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5072066" y="382190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2843808" y="3605687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23728" y="3419475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CC66FF">
                  <a:shade val="30000"/>
                  <a:satMod val="115000"/>
                </a:srgbClr>
              </a:gs>
              <a:gs pos="50000">
                <a:srgbClr val="CC66FF">
                  <a:shade val="67500"/>
                  <a:satMod val="115000"/>
                </a:srgbClr>
              </a:gs>
              <a:gs pos="100000">
                <a:srgbClr val="CC66FF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>
                <a:solidFill>
                  <a:schemeClr val="bg1"/>
                </a:solidFill>
              </a:rPr>
              <a:t>rcnR</a:t>
            </a:r>
            <a:endParaRPr lang="fr-FR" sz="2000" b="1" i="1" dirty="0">
              <a:solidFill>
                <a:schemeClr val="bg1"/>
              </a:solidFill>
            </a:endParaRPr>
          </a:p>
        </p:txBody>
      </p:sp>
      <p:grpSp>
        <p:nvGrpSpPr>
          <p:cNvPr id="18" name="Groupe 6179"/>
          <p:cNvGrpSpPr/>
          <p:nvPr/>
        </p:nvGrpSpPr>
        <p:grpSpPr>
          <a:xfrm>
            <a:off x="3059832" y="3389663"/>
            <a:ext cx="360040" cy="216024"/>
            <a:chOff x="2915816" y="3429000"/>
            <a:chExt cx="144016" cy="144016"/>
          </a:xfrm>
        </p:grpSpPr>
        <p:cxnSp>
          <p:nvCxnSpPr>
            <p:cNvPr id="19" name="Connecteur droit 18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 6180"/>
          <p:cNvGrpSpPr/>
          <p:nvPr/>
        </p:nvGrpSpPr>
        <p:grpSpPr>
          <a:xfrm flipH="1">
            <a:off x="3275856" y="3461671"/>
            <a:ext cx="360040" cy="144016"/>
            <a:chOff x="2915816" y="3429000"/>
            <a:chExt cx="144016" cy="144016"/>
          </a:xfrm>
        </p:grpSpPr>
        <p:cxnSp>
          <p:nvCxnSpPr>
            <p:cNvPr id="22" name="Connecteur droit 21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ZoneTexte 23"/>
          <p:cNvSpPr txBox="1"/>
          <p:nvPr/>
        </p:nvSpPr>
        <p:spPr>
          <a:xfrm>
            <a:off x="1657078" y="3214686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E   X</a:t>
            </a:r>
            <a:endParaRPr lang="fr-FR" sz="1400" dirty="0"/>
          </a:p>
        </p:txBody>
      </p:sp>
      <p:cxnSp>
        <p:nvCxnSpPr>
          <p:cNvPr id="25" name="Connecteur droit 24"/>
          <p:cNvCxnSpPr/>
          <p:nvPr/>
        </p:nvCxnSpPr>
        <p:spPr>
          <a:xfrm rot="5400000">
            <a:off x="1686033" y="3622987"/>
            <a:ext cx="19407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1902057" y="3622987"/>
            <a:ext cx="19407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7547939" y="3622987"/>
            <a:ext cx="19407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rot="5400000">
            <a:off x="7763963" y="3622987"/>
            <a:ext cx="19407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00958" y="3214686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S    P</a:t>
            </a:r>
            <a:endParaRPr lang="fr-FR" sz="1400" dirty="0"/>
          </a:p>
        </p:txBody>
      </p:sp>
      <p:sp>
        <p:nvSpPr>
          <p:cNvPr id="30" name="Rectangle 29"/>
          <p:cNvSpPr/>
          <p:nvPr/>
        </p:nvSpPr>
        <p:spPr>
          <a:xfrm>
            <a:off x="395536" y="4551316"/>
            <a:ext cx="86409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3651932" y="3437626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3428992" y="382190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214678" y="2857496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</a:t>
            </a:r>
            <a:r>
              <a:rPr lang="fr-FR" i="1" dirty="0" err="1" smtClean="0"/>
              <a:t>rcnA</a:t>
            </a:r>
            <a:endParaRPr lang="fr-FR" dirty="0"/>
          </a:p>
        </p:txBody>
      </p:sp>
      <p:pic>
        <p:nvPicPr>
          <p:cNvPr id="2226" name="Picture 39" descr="0098"/>
          <p:cNvPicPr>
            <a:picLocks noChangeAspect="1" noChangeArrowheads="1"/>
          </p:cNvPicPr>
          <p:nvPr/>
        </p:nvPicPr>
        <p:blipFill>
          <a:blip r:embed="rId2" cstate="print">
            <a:lum bright="18000"/>
          </a:blip>
          <a:srcRect l="20045" t="7944" r="8661" b="34637"/>
          <a:stretch>
            <a:fillRect/>
          </a:stretch>
        </p:blipFill>
        <p:spPr bwMode="auto">
          <a:xfrm>
            <a:off x="4786314" y="1357298"/>
            <a:ext cx="221457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27" name="Image 2226" descr="schema presentation projet.gif"/>
          <p:cNvPicPr>
            <a:picLocks noChangeAspect="1"/>
          </p:cNvPicPr>
          <p:nvPr/>
        </p:nvPicPr>
        <p:blipFill>
          <a:blip r:embed="rId3" cstate="print"/>
          <a:srcRect l="39762" t="34250" r="46063" b="59450"/>
          <a:stretch>
            <a:fillRect/>
          </a:stretch>
        </p:blipFill>
        <p:spPr>
          <a:xfrm rot="19815859">
            <a:off x="3189736" y="1916726"/>
            <a:ext cx="1296144" cy="432048"/>
          </a:xfrm>
          <a:prstGeom prst="rect">
            <a:avLst/>
          </a:prstGeom>
        </p:spPr>
      </p:pic>
      <p:sp>
        <p:nvSpPr>
          <p:cNvPr id="2228" name="Ellipse 2227"/>
          <p:cNvSpPr/>
          <p:nvPr/>
        </p:nvSpPr>
        <p:spPr>
          <a:xfrm>
            <a:off x="3357554" y="5072074"/>
            <a:ext cx="500065" cy="414776"/>
          </a:xfrm>
          <a:prstGeom prst="ellipse">
            <a:avLst/>
          </a:prstGeom>
          <a:gradFill flip="none" rotWithShape="1">
            <a:gsLst>
              <a:gs pos="0">
                <a:srgbClr val="CC66FF">
                  <a:shade val="30000"/>
                  <a:satMod val="115000"/>
                </a:srgbClr>
              </a:gs>
              <a:gs pos="50000">
                <a:srgbClr val="CC66FF">
                  <a:shade val="67500"/>
                  <a:satMod val="115000"/>
                </a:srgbClr>
              </a:gs>
              <a:gs pos="100000">
                <a:srgbClr val="CC66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9" name="ZoneTexte 2228"/>
          <p:cNvSpPr txBox="1"/>
          <p:nvPr/>
        </p:nvSpPr>
        <p:spPr>
          <a:xfrm>
            <a:off x="2714612" y="4500570"/>
            <a:ext cx="4956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0099"/>
                </a:solidFill>
              </a:rPr>
              <a:t>. </a:t>
            </a:r>
            <a:endParaRPr lang="fr-FR" sz="6600" dirty="0">
              <a:solidFill>
                <a:srgbClr val="000099"/>
              </a:solidFill>
            </a:endParaRPr>
          </a:p>
        </p:txBody>
      </p:sp>
      <p:sp>
        <p:nvSpPr>
          <p:cNvPr id="2230" name="ZoneTexte 2229"/>
          <p:cNvSpPr txBox="1"/>
          <p:nvPr/>
        </p:nvSpPr>
        <p:spPr>
          <a:xfrm>
            <a:off x="2071670" y="5558869"/>
            <a:ext cx="24400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latin typeface="Arial" pitchFamily="34" charset="0"/>
                <a:cs typeface="Arial" pitchFamily="34" charset="0"/>
              </a:rPr>
              <a:t>cobalt/nickel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31" name="ZoneTexte 2230"/>
          <p:cNvSpPr txBox="1"/>
          <p:nvPr/>
        </p:nvSpPr>
        <p:spPr>
          <a:xfrm>
            <a:off x="4000496" y="5072074"/>
            <a:ext cx="1907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>
                <a:latin typeface="Arial" pitchFamily="34" charset="0"/>
                <a:cs typeface="Arial" pitchFamily="34" charset="0"/>
              </a:rPr>
              <a:t>RcnR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inactive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32" name="ZoneTexte 2231"/>
          <p:cNvSpPr txBox="1"/>
          <p:nvPr/>
        </p:nvSpPr>
        <p:spPr>
          <a:xfrm>
            <a:off x="2285984" y="4214818"/>
            <a:ext cx="4956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0099"/>
                </a:solidFill>
              </a:rPr>
              <a:t>. </a:t>
            </a:r>
            <a:endParaRPr lang="fr-FR" sz="6600" dirty="0">
              <a:solidFill>
                <a:srgbClr val="000099"/>
              </a:solidFill>
            </a:endParaRPr>
          </a:p>
        </p:txBody>
      </p:sp>
      <p:sp>
        <p:nvSpPr>
          <p:cNvPr id="2233" name="ZoneTexte 2232"/>
          <p:cNvSpPr txBox="1"/>
          <p:nvPr/>
        </p:nvSpPr>
        <p:spPr>
          <a:xfrm>
            <a:off x="2933343" y="4357694"/>
            <a:ext cx="4956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0099"/>
                </a:solidFill>
              </a:rPr>
              <a:t>. </a:t>
            </a:r>
            <a:endParaRPr lang="fr-FR" sz="6600" dirty="0">
              <a:solidFill>
                <a:srgbClr val="000099"/>
              </a:solidFill>
            </a:endParaRPr>
          </a:p>
        </p:txBody>
      </p:sp>
      <p:sp>
        <p:nvSpPr>
          <p:cNvPr id="2234" name="ZoneTexte 2233"/>
          <p:cNvSpPr txBox="1"/>
          <p:nvPr/>
        </p:nvSpPr>
        <p:spPr>
          <a:xfrm>
            <a:off x="3314688" y="4643446"/>
            <a:ext cx="4956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>
                <a:solidFill>
                  <a:srgbClr val="000099"/>
                </a:solidFill>
              </a:rPr>
              <a:t>. </a:t>
            </a:r>
            <a:endParaRPr lang="fr-FR" sz="6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insa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microbio</dc:creator>
  <cp:lastModifiedBy>microbio</cp:lastModifiedBy>
  <cp:revision>3</cp:revision>
  <dcterms:created xsi:type="dcterms:W3CDTF">2012-04-30T14:32:37Z</dcterms:created>
  <dcterms:modified xsi:type="dcterms:W3CDTF">2012-04-30T14:38:42Z</dcterms:modified>
</cp:coreProperties>
</file>