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5"/>
  </p:notesMasterIdLst>
  <p:sldIdLst>
    <p:sldId id="268" r:id="rId2"/>
    <p:sldId id="269" r:id="rId3"/>
    <p:sldId id="270" r:id="rId4"/>
  </p:sldIdLst>
  <p:sldSz cx="9144000" cy="6858000" type="screen4x3"/>
  <p:notesSz cx="6858000" cy="9144000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FF00"/>
    <a:srgbClr val="CC0099"/>
    <a:srgbClr val="FF0066"/>
    <a:srgbClr val="003399"/>
    <a:srgbClr val="0000CC"/>
    <a:srgbClr val="FFFFCC"/>
    <a:srgbClr val="EAEAEA"/>
    <a:srgbClr val="CCFFFF"/>
    <a:srgbClr val="006600"/>
    <a:srgbClr val="9900CC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588" autoAdjust="0"/>
    <p:restoredTop sz="94624" autoAdjust="0"/>
  </p:normalViewPr>
  <p:slideViewPr>
    <p:cSldViewPr>
      <p:cViewPr>
        <p:scale>
          <a:sx n="80" d="100"/>
          <a:sy n="80" d="100"/>
        </p:scale>
        <p:origin x="-456" y="3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C586099-3A23-448B-B2CB-0C1EBA644C02}" type="datetimeFigureOut">
              <a:rPr lang="fr-FR" smtClean="0"/>
              <a:pPr/>
              <a:t>30/04/2012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C0B761A-31F0-4984-ADE8-9FA027369C5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fr-FR" smtClean="0"/>
              <a:t>Cliquez pour modifier le style des sous-titres du masque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DBC990-FA8E-4920-8F05-2E71A0E73DEF}" type="datetime1">
              <a:rPr lang="fr-FR" smtClean="0"/>
              <a:pPr/>
              <a:t>30/04/2012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36CD-3307-43A5-BD4C-C7FFB6B10C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re et texte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A75BAC-A400-4BEB-8A14-810C9959F7CB}" type="datetime1">
              <a:rPr lang="fr-FR" smtClean="0"/>
              <a:pPr/>
              <a:t>30/04/2012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36CD-3307-43A5-BD4C-C7FFB6B10C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itre vertical et tex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vertical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vertical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043882F-8500-4CE9-BBFF-0118A56656C4}" type="datetime1">
              <a:rPr lang="fr-FR" smtClean="0"/>
              <a:pPr/>
              <a:t>30/04/2012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36CD-3307-43A5-BD4C-C7FFB6B10C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20AB3C-8A98-4531-A463-65223A36C31B}" type="datetime1">
              <a:rPr lang="fr-FR" smtClean="0"/>
              <a:pPr/>
              <a:t>30/04/2012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36CD-3307-43A5-BD4C-C7FFB6B10C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Titre de sec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EE038D3-684C-46BB-8388-7137A6206A0B}" type="datetime1">
              <a:rPr lang="fr-FR" smtClean="0"/>
              <a:pPr/>
              <a:t>30/04/2012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36CD-3307-43A5-BD4C-C7FFB6B10C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2D9819A-524D-417C-8110-522F6B4C8251}" type="datetime1">
              <a:rPr lang="fr-FR" smtClean="0"/>
              <a:pPr/>
              <a:t>30/04/2012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36CD-3307-43A5-BD4C-C7FFB6B10C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5" name="Espace réservé du texte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6" name="Espace réservé du contenu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7" name="Espace réservé de la date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615D898-C5FF-4319-8F69-520C9FED040C}" type="datetime1">
              <a:rPr lang="fr-FR" smtClean="0"/>
              <a:pPr/>
              <a:t>30/04/2012</a:t>
            </a:fld>
            <a:endParaRPr lang="fr-FR"/>
          </a:p>
        </p:txBody>
      </p:sp>
      <p:sp>
        <p:nvSpPr>
          <p:cNvPr id="8" name="Espace réservé du pied de page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9" name="Espace réservé du numéro de diapositive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36CD-3307-43A5-BD4C-C7FFB6B10C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re seu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BF14457-FA29-476A-8313-7095E433E20E}" type="datetime1">
              <a:rPr lang="fr-FR" smtClean="0"/>
              <a:pPr/>
              <a:t>30/04/2012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36CD-3307-43A5-BD4C-C7FFB6B10C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8E92-42B2-4C10-BE46-E96C34F11E71}" type="datetime1">
              <a:rPr lang="fr-FR" smtClean="0"/>
              <a:pPr/>
              <a:t>30/04/2012</a:t>
            </a:fld>
            <a:endParaRPr lang="fr-FR"/>
          </a:p>
        </p:txBody>
      </p:sp>
      <p:sp>
        <p:nvSpPr>
          <p:cNvPr id="3" name="Espace réservé du pied de page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36CD-3307-43A5-BD4C-C7FFB6B10C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13822EC-59FD-4984-BF74-24AD67682A50}" type="datetime1">
              <a:rPr lang="fr-FR" smtClean="0"/>
              <a:pPr/>
              <a:t>30/04/2012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36CD-3307-43A5-BD4C-C7FFB6B10C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 avec légen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pour une image 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r-FR"/>
          </a:p>
        </p:txBody>
      </p:sp>
      <p:sp>
        <p:nvSpPr>
          <p:cNvPr id="4" name="Espace réservé du text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fr-FR" smtClean="0"/>
              <a:t>Cliquez pour modifier les styles du texte du masque</a:t>
            </a:r>
          </a:p>
        </p:txBody>
      </p:sp>
      <p:sp>
        <p:nvSpPr>
          <p:cNvPr id="5" name="Espace réservé de la date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81E4371-D46C-4268-97B9-CAC37A2BE2EE}" type="datetime1">
              <a:rPr lang="fr-FR" smtClean="0"/>
              <a:pPr/>
              <a:t>30/04/2012</a:t>
            </a:fld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36CD-3307-43A5-BD4C-C7FFB6B10C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4" name="Espace réservé de la date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0A5084-7FE2-4FC4-A2C0-22B88149641B}" type="datetime1">
              <a:rPr lang="fr-FR" smtClean="0"/>
              <a:pPr/>
              <a:t>30/04/2012</a:t>
            </a:fld>
            <a:endParaRPr lang="fr-FR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fr-FR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6436CD-3307-43A5-BD4C-C7FFB6B10C2B}" type="slidenum">
              <a:rPr lang="fr-FR" smtClean="0"/>
              <a:pPr/>
              <a:t>‹N°›</a:t>
            </a:fld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46" name="Connecteur droit 45"/>
          <p:cNvCxnSpPr/>
          <p:nvPr/>
        </p:nvCxnSpPr>
        <p:spPr>
          <a:xfrm>
            <a:off x="3500430" y="2607369"/>
            <a:ext cx="936104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8E92-42B2-4C10-BE46-E96C34F11E71}" type="datetime1">
              <a:rPr lang="fr-FR" smtClean="0"/>
              <a:pPr/>
              <a:t>30/04/2012</a:t>
            </a:fld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36CD-3307-43A5-BD4C-C7FFB6B10C2B}" type="slidenum">
              <a:rPr lang="fr-FR" smtClean="0"/>
              <a:pPr/>
              <a:t>1</a:t>
            </a:fld>
            <a:endParaRPr lang="fr-FR"/>
          </a:p>
        </p:txBody>
      </p:sp>
      <p:cxnSp>
        <p:nvCxnSpPr>
          <p:cNvPr id="6" name="Connecteur droit 5"/>
          <p:cNvCxnSpPr/>
          <p:nvPr/>
        </p:nvCxnSpPr>
        <p:spPr>
          <a:xfrm>
            <a:off x="4860032" y="2615080"/>
            <a:ext cx="936104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6643702" y="2615080"/>
            <a:ext cx="936104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8" name="Groupe 7"/>
          <p:cNvGrpSpPr/>
          <p:nvPr/>
        </p:nvGrpSpPr>
        <p:grpSpPr>
          <a:xfrm>
            <a:off x="5364088" y="2428868"/>
            <a:ext cx="2136870" cy="428628"/>
            <a:chOff x="4788024" y="2636912"/>
            <a:chExt cx="2160240" cy="288032"/>
          </a:xfrm>
        </p:grpSpPr>
        <p:sp>
          <p:nvSpPr>
            <p:cNvPr id="9" name="Rectangle 8"/>
            <p:cNvSpPr/>
            <p:nvPr/>
          </p:nvSpPr>
          <p:spPr>
            <a:xfrm>
              <a:off x="4788024" y="2636912"/>
              <a:ext cx="720080" cy="288032"/>
            </a:xfrm>
            <a:prstGeom prst="rect">
              <a:avLst/>
            </a:prstGeom>
            <a:gradFill flip="none" rotWithShape="1">
              <a:gsLst>
                <a:gs pos="0">
                  <a:srgbClr val="FF9933">
                    <a:shade val="30000"/>
                    <a:satMod val="115000"/>
                  </a:srgbClr>
                </a:gs>
                <a:gs pos="50000">
                  <a:srgbClr val="FF9933">
                    <a:shade val="67500"/>
                    <a:satMod val="115000"/>
                  </a:srgbClr>
                </a:gs>
                <a:gs pos="100000">
                  <a:srgbClr val="FF9933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000" b="1" i="1" dirty="0" err="1" smtClean="0"/>
                <a:t>csgE</a:t>
              </a:r>
              <a:endParaRPr lang="fr-FR" sz="2000" b="1" i="1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508104" y="2636912"/>
              <a:ext cx="720080" cy="288032"/>
            </a:xfrm>
            <a:prstGeom prst="rect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000" b="1" i="1" dirty="0" err="1" smtClean="0"/>
                <a:t>csgF</a:t>
              </a:r>
              <a:endParaRPr lang="fr-FR" sz="2000" b="1" i="1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228184" y="2636912"/>
              <a:ext cx="720080" cy="288032"/>
            </a:xfrm>
            <a:prstGeom prst="rect">
              <a:avLst/>
            </a:prstGeom>
            <a:gradFill flip="none" rotWithShape="1">
              <a:gsLst>
                <a:gs pos="0">
                  <a:srgbClr val="996633">
                    <a:shade val="30000"/>
                    <a:satMod val="115000"/>
                  </a:srgbClr>
                </a:gs>
                <a:gs pos="50000">
                  <a:srgbClr val="996633">
                    <a:shade val="67500"/>
                    <a:satMod val="115000"/>
                  </a:srgbClr>
                </a:gs>
                <a:gs pos="100000">
                  <a:srgbClr val="996633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000" b="1" i="1" dirty="0" err="1" smtClean="0"/>
                <a:t>csgG</a:t>
              </a:r>
              <a:endParaRPr lang="fr-FR" sz="2000" b="1" i="1" dirty="0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3781601" y="2428868"/>
            <a:ext cx="712290" cy="428628"/>
          </a:xfrm>
          <a:prstGeom prst="rect">
            <a:avLst/>
          </a:prstGeom>
          <a:gradFill flip="none" rotWithShape="1">
            <a:gsLst>
              <a:gs pos="0">
                <a:srgbClr val="008000">
                  <a:shade val="30000"/>
                  <a:satMod val="115000"/>
                </a:srgbClr>
              </a:gs>
              <a:gs pos="50000">
                <a:srgbClr val="008000">
                  <a:shade val="67500"/>
                  <a:satMod val="115000"/>
                </a:srgbClr>
              </a:gs>
              <a:gs pos="100000">
                <a:srgbClr val="008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i="1" dirty="0" err="1" smtClean="0"/>
              <a:t>csgB</a:t>
            </a:r>
            <a:endParaRPr lang="fr-FR" sz="2000" b="1" i="1" dirty="0"/>
          </a:p>
        </p:txBody>
      </p:sp>
      <p:sp>
        <p:nvSpPr>
          <p:cNvPr id="13" name="Rectangle 12"/>
          <p:cNvSpPr/>
          <p:nvPr/>
        </p:nvSpPr>
        <p:spPr>
          <a:xfrm>
            <a:off x="4501681" y="2428868"/>
            <a:ext cx="712290" cy="428628"/>
          </a:xfrm>
          <a:prstGeom prst="rect">
            <a:avLst/>
          </a:prstGeom>
          <a:gradFill flip="none" rotWithShape="1">
            <a:gsLst>
              <a:gs pos="0">
                <a:srgbClr val="66FF33">
                  <a:shade val="30000"/>
                  <a:satMod val="115000"/>
                </a:srgbClr>
              </a:gs>
              <a:gs pos="50000">
                <a:srgbClr val="66FF33">
                  <a:shade val="67500"/>
                  <a:satMod val="115000"/>
                </a:srgbClr>
              </a:gs>
              <a:gs pos="100000">
                <a:srgbClr val="66FF33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i="1" dirty="0" err="1" smtClean="0"/>
              <a:t>csgA</a:t>
            </a:r>
            <a:endParaRPr lang="fr-FR" sz="2000" b="1" i="1" dirty="0"/>
          </a:p>
        </p:txBody>
      </p:sp>
      <p:sp>
        <p:nvSpPr>
          <p:cNvPr id="14" name="Rectangle 13"/>
          <p:cNvSpPr/>
          <p:nvPr/>
        </p:nvSpPr>
        <p:spPr>
          <a:xfrm>
            <a:off x="5263764" y="2453812"/>
            <a:ext cx="85428" cy="40368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5072066" y="2821777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RBS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grpSp>
        <p:nvGrpSpPr>
          <p:cNvPr id="45" name="Groupe 44"/>
          <p:cNvGrpSpPr/>
          <p:nvPr/>
        </p:nvGrpSpPr>
        <p:grpSpPr>
          <a:xfrm>
            <a:off x="3851920" y="4061682"/>
            <a:ext cx="3635896" cy="1296144"/>
            <a:chOff x="3851920" y="4061682"/>
            <a:chExt cx="3635896" cy="1296144"/>
          </a:xfrm>
        </p:grpSpPr>
        <p:sp>
          <p:nvSpPr>
            <p:cNvPr id="30" name="Rectangle à coins arrondis 29"/>
            <p:cNvSpPr/>
            <p:nvPr/>
          </p:nvSpPr>
          <p:spPr>
            <a:xfrm>
              <a:off x="3851920" y="4061682"/>
              <a:ext cx="3635896" cy="1296144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Ellipse 30"/>
            <p:cNvSpPr/>
            <p:nvPr/>
          </p:nvSpPr>
          <p:spPr>
            <a:xfrm>
              <a:off x="4071934" y="4277706"/>
              <a:ext cx="212034" cy="222864"/>
            </a:xfrm>
            <a:prstGeom prst="ellipse">
              <a:avLst/>
            </a:prstGeom>
            <a:gradFill flip="none" rotWithShape="1">
              <a:gsLst>
                <a:gs pos="0">
                  <a:srgbClr val="008000">
                    <a:shade val="30000"/>
                    <a:satMod val="115000"/>
                  </a:srgbClr>
                </a:gs>
                <a:gs pos="50000">
                  <a:srgbClr val="008000">
                    <a:shade val="67500"/>
                    <a:satMod val="115000"/>
                  </a:srgbClr>
                </a:gs>
                <a:gs pos="100000">
                  <a:srgbClr val="0080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/>
                <a:t>B</a:t>
              </a:r>
              <a:endParaRPr lang="fr-FR" sz="1400" b="1" dirty="0"/>
            </a:p>
          </p:txBody>
        </p:sp>
        <p:sp>
          <p:nvSpPr>
            <p:cNvPr id="32" name="Ellipse 31"/>
            <p:cNvSpPr/>
            <p:nvPr/>
          </p:nvSpPr>
          <p:spPr>
            <a:xfrm>
              <a:off x="4499992" y="4997786"/>
              <a:ext cx="214884" cy="217164"/>
            </a:xfrm>
            <a:prstGeom prst="ellipse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/>
                <a:t>F</a:t>
              </a:r>
              <a:endParaRPr lang="fr-FR" sz="1400" b="1" dirty="0"/>
            </a:p>
          </p:txBody>
        </p:sp>
        <p:sp>
          <p:nvSpPr>
            <p:cNvPr id="33" name="Ellipse 32"/>
            <p:cNvSpPr/>
            <p:nvPr/>
          </p:nvSpPr>
          <p:spPr>
            <a:xfrm>
              <a:off x="4409926" y="4781762"/>
              <a:ext cx="214884" cy="217164"/>
            </a:xfrm>
            <a:prstGeom prst="ellipse">
              <a:avLst/>
            </a:prstGeom>
            <a:gradFill flip="none" rotWithShape="1">
              <a:gsLst>
                <a:gs pos="0">
                  <a:srgbClr val="FF9933">
                    <a:shade val="30000"/>
                    <a:satMod val="115000"/>
                  </a:srgbClr>
                </a:gs>
                <a:gs pos="50000">
                  <a:srgbClr val="FF9933">
                    <a:shade val="67500"/>
                    <a:satMod val="115000"/>
                  </a:srgbClr>
                </a:gs>
                <a:gs pos="100000">
                  <a:srgbClr val="FF9933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/>
                <a:t>E</a:t>
              </a:r>
              <a:endParaRPr lang="fr-FR" sz="1400" b="1" dirty="0"/>
            </a:p>
          </p:txBody>
        </p:sp>
        <p:sp>
          <p:nvSpPr>
            <p:cNvPr id="34" name="Ellipse 33"/>
            <p:cNvSpPr/>
            <p:nvPr/>
          </p:nvSpPr>
          <p:spPr>
            <a:xfrm>
              <a:off x="4481934" y="4277706"/>
              <a:ext cx="214884" cy="231527"/>
            </a:xfrm>
            <a:prstGeom prst="ellipse">
              <a:avLst/>
            </a:pr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/>
                <a:t>A</a:t>
              </a:r>
              <a:endParaRPr lang="fr-FR" sz="1400" b="1" dirty="0"/>
            </a:p>
          </p:txBody>
        </p:sp>
        <p:grpSp>
          <p:nvGrpSpPr>
            <p:cNvPr id="35" name="Group 527"/>
            <p:cNvGrpSpPr>
              <a:grpSpLocks/>
            </p:cNvGrpSpPr>
            <p:nvPr/>
          </p:nvGrpSpPr>
          <p:grpSpPr bwMode="auto">
            <a:xfrm>
              <a:off x="4049886" y="4774561"/>
              <a:ext cx="236362" cy="367241"/>
              <a:chOff x="4468" y="1230"/>
              <a:chExt cx="90" cy="544"/>
            </a:xfrm>
          </p:grpSpPr>
          <p:sp>
            <p:nvSpPr>
              <p:cNvPr id="36" name="AutoShape 528"/>
              <p:cNvSpPr>
                <a:spLocks noChangeArrowheads="1"/>
              </p:cNvSpPr>
              <p:nvPr/>
            </p:nvSpPr>
            <p:spPr bwMode="auto">
              <a:xfrm>
                <a:off x="4468" y="1253"/>
                <a:ext cx="90" cy="521"/>
              </a:xfrm>
              <a:prstGeom prst="roundRect">
                <a:avLst>
                  <a:gd name="adj" fmla="val 32722"/>
                </a:avLst>
              </a:prstGeom>
              <a:gradFill rotWithShape="1">
                <a:gsLst>
                  <a:gs pos="0">
                    <a:srgbClr val="663012"/>
                  </a:gs>
                  <a:gs pos="15000">
                    <a:srgbClr val="A65528"/>
                  </a:gs>
                  <a:gs pos="35000">
                    <a:srgbClr val="D49E6C"/>
                  </a:gs>
                  <a:gs pos="50000">
                    <a:srgbClr val="D6B19C"/>
                  </a:gs>
                  <a:gs pos="65000">
                    <a:srgbClr val="D49E6C"/>
                  </a:gs>
                  <a:gs pos="85000">
                    <a:srgbClr val="A65528"/>
                  </a:gs>
                  <a:gs pos="100000">
                    <a:srgbClr val="66301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fr-FR" sz="1400" b="1" dirty="0" smtClean="0">
                    <a:solidFill>
                      <a:schemeClr val="bg1"/>
                    </a:solidFill>
                    <a:sym typeface="Symbol" pitchFamily="18" charset="2"/>
                  </a:rPr>
                  <a:t>G</a:t>
                </a:r>
                <a:endParaRPr lang="fr-FR" sz="1400" b="1" dirty="0">
                  <a:solidFill>
                    <a:schemeClr val="bg1"/>
                  </a:solidFill>
                  <a:sym typeface="Symbol" pitchFamily="18" charset="2"/>
                </a:endParaRPr>
              </a:p>
            </p:txBody>
          </p:sp>
          <p:sp>
            <p:nvSpPr>
              <p:cNvPr id="37" name="Oval 529"/>
              <p:cNvSpPr>
                <a:spLocks noChangeArrowheads="1"/>
              </p:cNvSpPr>
              <p:nvPr/>
            </p:nvSpPr>
            <p:spPr bwMode="auto">
              <a:xfrm>
                <a:off x="4468" y="1230"/>
                <a:ext cx="90" cy="68"/>
              </a:xfrm>
              <a:prstGeom prst="ellipse">
                <a:avLst/>
              </a:prstGeom>
              <a:gradFill rotWithShape="1">
                <a:gsLst>
                  <a:gs pos="0">
                    <a:srgbClr val="663012"/>
                  </a:gs>
                  <a:gs pos="15000">
                    <a:srgbClr val="A65528"/>
                  </a:gs>
                  <a:gs pos="35000">
                    <a:srgbClr val="D49E6C"/>
                  </a:gs>
                  <a:gs pos="50000">
                    <a:srgbClr val="D6B19C"/>
                  </a:gs>
                  <a:gs pos="65000">
                    <a:srgbClr val="D49E6C"/>
                  </a:gs>
                  <a:gs pos="85000">
                    <a:srgbClr val="A65528"/>
                  </a:gs>
                  <a:gs pos="100000">
                    <a:srgbClr val="66301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 sz="14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8" name="ZoneTexte 37"/>
            <p:cNvSpPr txBox="1"/>
            <p:nvPr/>
          </p:nvSpPr>
          <p:spPr>
            <a:xfrm>
              <a:off x="4860032" y="4205698"/>
              <a:ext cx="1504001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fr-FR" sz="1400" dirty="0" err="1" smtClean="0"/>
                <a:t>Fiber</a:t>
              </a:r>
              <a:r>
                <a:rPr lang="fr-FR" sz="1400" dirty="0" smtClean="0"/>
                <a:t> components</a:t>
              </a:r>
              <a:endParaRPr lang="fr-FR" sz="1400" dirty="0"/>
            </a:p>
          </p:txBody>
        </p:sp>
        <p:sp>
          <p:nvSpPr>
            <p:cNvPr id="39" name="ZoneTexte 38"/>
            <p:cNvSpPr txBox="1"/>
            <p:nvPr/>
          </p:nvSpPr>
          <p:spPr>
            <a:xfrm>
              <a:off x="4860032" y="4690590"/>
              <a:ext cx="2627784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1400" dirty="0" smtClean="0"/>
                <a:t>Components of the </a:t>
              </a:r>
              <a:r>
                <a:rPr lang="fr-FR" sz="1400" dirty="0" err="1" smtClean="0"/>
                <a:t>specific</a:t>
              </a:r>
              <a:r>
                <a:rPr lang="fr-FR" sz="1400" dirty="0" smtClean="0"/>
                <a:t>  </a:t>
              </a:r>
              <a:r>
                <a:rPr lang="fr-FR" sz="1400" dirty="0" err="1" smtClean="0"/>
                <a:t>secretion</a:t>
              </a:r>
              <a:r>
                <a:rPr lang="fr-FR" sz="1400" dirty="0" smtClean="0"/>
                <a:t> </a:t>
              </a:r>
              <a:r>
                <a:rPr lang="fr-FR" sz="1400" dirty="0" err="1" smtClean="0"/>
                <a:t>machinery</a:t>
              </a:r>
              <a:endParaRPr lang="fr-FR" sz="1400" dirty="0"/>
            </a:p>
          </p:txBody>
        </p:sp>
      </p:grpSp>
      <p:sp>
        <p:nvSpPr>
          <p:cNvPr id="41" name="Rectangle 40"/>
          <p:cNvSpPr/>
          <p:nvPr/>
        </p:nvSpPr>
        <p:spPr>
          <a:xfrm>
            <a:off x="3651932" y="2437494"/>
            <a:ext cx="85428" cy="40368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ZoneTexte 41"/>
          <p:cNvSpPr txBox="1"/>
          <p:nvPr/>
        </p:nvSpPr>
        <p:spPr>
          <a:xfrm>
            <a:off x="3428992" y="2821777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RBS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8E92-42B2-4C10-BE46-E96C34F11E71}" type="datetime1">
              <a:rPr lang="fr-FR" smtClean="0"/>
              <a:pPr/>
              <a:t>30/04/2012</a:t>
            </a:fld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36CD-3307-43A5-BD4C-C7FFB6B10C2B}" type="slidenum">
              <a:rPr lang="fr-FR" smtClean="0"/>
              <a:pPr/>
              <a:t>2</a:t>
            </a:fld>
            <a:endParaRPr lang="fr-FR"/>
          </a:p>
        </p:txBody>
      </p:sp>
      <p:cxnSp>
        <p:nvCxnSpPr>
          <p:cNvPr id="5" name="Connecteur droit 4"/>
          <p:cNvCxnSpPr/>
          <p:nvPr/>
        </p:nvCxnSpPr>
        <p:spPr>
          <a:xfrm>
            <a:off x="1979712" y="2605555"/>
            <a:ext cx="1224136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Connecteur droit 15"/>
          <p:cNvCxnSpPr/>
          <p:nvPr/>
        </p:nvCxnSpPr>
        <p:spPr>
          <a:xfrm>
            <a:off x="2843808" y="2605555"/>
            <a:ext cx="936104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123728" y="2419343"/>
            <a:ext cx="712290" cy="428628"/>
          </a:xfrm>
          <a:prstGeom prst="rect">
            <a:avLst/>
          </a:prstGeom>
          <a:gradFill flip="none" rotWithShape="1">
            <a:gsLst>
              <a:gs pos="0">
                <a:srgbClr val="CC66FF">
                  <a:shade val="30000"/>
                  <a:satMod val="115000"/>
                </a:srgbClr>
              </a:gs>
              <a:gs pos="50000">
                <a:srgbClr val="CC66FF">
                  <a:shade val="67500"/>
                  <a:satMod val="115000"/>
                </a:srgbClr>
              </a:gs>
              <a:gs pos="100000">
                <a:srgbClr val="CC66FF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i="1" dirty="0" err="1" smtClean="0">
                <a:solidFill>
                  <a:schemeClr val="bg1"/>
                </a:solidFill>
              </a:rPr>
              <a:t>rcnR</a:t>
            </a:r>
            <a:endParaRPr lang="fr-FR" sz="2000" b="1" i="1" dirty="0">
              <a:solidFill>
                <a:schemeClr val="bg1"/>
              </a:solidFill>
            </a:endParaRPr>
          </a:p>
        </p:txBody>
      </p:sp>
      <p:grpSp>
        <p:nvGrpSpPr>
          <p:cNvPr id="8" name="Groupe 6179"/>
          <p:cNvGrpSpPr/>
          <p:nvPr/>
        </p:nvGrpSpPr>
        <p:grpSpPr>
          <a:xfrm>
            <a:off x="3059832" y="2389531"/>
            <a:ext cx="360040" cy="216024"/>
            <a:chOff x="2915816" y="3429000"/>
            <a:chExt cx="144016" cy="144016"/>
          </a:xfrm>
        </p:grpSpPr>
        <p:cxnSp>
          <p:nvCxnSpPr>
            <p:cNvPr id="19" name="Connecteur droit 18"/>
            <p:cNvCxnSpPr/>
            <p:nvPr/>
          </p:nvCxnSpPr>
          <p:spPr>
            <a:xfrm rot="5400000" flipH="1" flipV="1">
              <a:off x="2987824" y="3501008"/>
              <a:ext cx="144016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0800000">
              <a:off x="2915816" y="3429000"/>
              <a:ext cx="144016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6180"/>
          <p:cNvGrpSpPr/>
          <p:nvPr/>
        </p:nvGrpSpPr>
        <p:grpSpPr>
          <a:xfrm flipH="1">
            <a:off x="3275856" y="2461539"/>
            <a:ext cx="360040" cy="144016"/>
            <a:chOff x="2915816" y="3429000"/>
            <a:chExt cx="144016" cy="144016"/>
          </a:xfrm>
        </p:grpSpPr>
        <p:cxnSp>
          <p:nvCxnSpPr>
            <p:cNvPr id="22" name="Connecteur droit 21"/>
            <p:cNvCxnSpPr/>
            <p:nvPr/>
          </p:nvCxnSpPr>
          <p:spPr>
            <a:xfrm rot="5400000" flipH="1" flipV="1">
              <a:off x="2987824" y="3501008"/>
              <a:ext cx="144016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droit 22"/>
            <p:cNvCxnSpPr/>
            <p:nvPr/>
          </p:nvCxnSpPr>
          <p:spPr>
            <a:xfrm rot="10800000">
              <a:off x="2915816" y="3429000"/>
              <a:ext cx="144016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43" name="Rectangle 42"/>
          <p:cNvSpPr/>
          <p:nvPr/>
        </p:nvSpPr>
        <p:spPr>
          <a:xfrm>
            <a:off x="3485123" y="1988098"/>
            <a:ext cx="7296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 smtClean="0"/>
              <a:t>P</a:t>
            </a:r>
            <a:r>
              <a:rPr lang="fr-FR" i="1" dirty="0" err="1" smtClean="0"/>
              <a:t>rcnA</a:t>
            </a:r>
            <a:endParaRPr lang="fr-FR" dirty="0"/>
          </a:p>
        </p:txBody>
      </p:sp>
      <p:sp>
        <p:nvSpPr>
          <p:cNvPr id="45" name="Rectangle 44"/>
          <p:cNvSpPr/>
          <p:nvPr/>
        </p:nvSpPr>
        <p:spPr>
          <a:xfrm>
            <a:off x="2357422" y="1988098"/>
            <a:ext cx="7216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 smtClean="0"/>
              <a:t>P</a:t>
            </a:r>
            <a:r>
              <a:rPr lang="fr-FR" i="1" dirty="0" err="1" smtClean="0"/>
              <a:t>rcnR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a date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4208E92-42B2-4C10-BE46-E96C34F11E71}" type="datetime1">
              <a:rPr lang="fr-FR" smtClean="0"/>
              <a:pPr/>
              <a:t>30/04/2012</a:t>
            </a:fld>
            <a:endParaRPr lang="fr-FR"/>
          </a:p>
        </p:txBody>
      </p:sp>
      <p:sp>
        <p:nvSpPr>
          <p:cNvPr id="3" name="Espace réservé du numéro de diapositive 2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86436CD-3307-43A5-BD4C-C7FFB6B10C2B}" type="slidenum">
              <a:rPr lang="fr-FR" smtClean="0"/>
              <a:pPr/>
              <a:t>3</a:t>
            </a:fld>
            <a:endParaRPr lang="fr-FR"/>
          </a:p>
        </p:txBody>
      </p:sp>
      <p:cxnSp>
        <p:nvCxnSpPr>
          <p:cNvPr id="5" name="Connecteur droit 4"/>
          <p:cNvCxnSpPr/>
          <p:nvPr/>
        </p:nvCxnSpPr>
        <p:spPr>
          <a:xfrm>
            <a:off x="1979712" y="2605555"/>
            <a:ext cx="1224136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" name="Connecteur droit 5"/>
          <p:cNvCxnSpPr/>
          <p:nvPr/>
        </p:nvCxnSpPr>
        <p:spPr>
          <a:xfrm>
            <a:off x="4860032" y="2615080"/>
            <a:ext cx="936104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" name="Connecteur droit 6"/>
          <p:cNvCxnSpPr/>
          <p:nvPr/>
        </p:nvCxnSpPr>
        <p:spPr>
          <a:xfrm>
            <a:off x="6715140" y="2615080"/>
            <a:ext cx="936104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pSp>
        <p:nvGrpSpPr>
          <p:cNvPr id="4" name="Groupe 7"/>
          <p:cNvGrpSpPr/>
          <p:nvPr/>
        </p:nvGrpSpPr>
        <p:grpSpPr>
          <a:xfrm>
            <a:off x="5364088" y="2428868"/>
            <a:ext cx="2136870" cy="428628"/>
            <a:chOff x="4788024" y="2636912"/>
            <a:chExt cx="2160240" cy="288032"/>
          </a:xfrm>
        </p:grpSpPr>
        <p:sp>
          <p:nvSpPr>
            <p:cNvPr id="9" name="Rectangle 8"/>
            <p:cNvSpPr/>
            <p:nvPr/>
          </p:nvSpPr>
          <p:spPr>
            <a:xfrm>
              <a:off x="4788024" y="2636912"/>
              <a:ext cx="720080" cy="288032"/>
            </a:xfrm>
            <a:prstGeom prst="rect">
              <a:avLst/>
            </a:prstGeom>
            <a:gradFill flip="none" rotWithShape="1">
              <a:gsLst>
                <a:gs pos="0">
                  <a:srgbClr val="FF9933">
                    <a:shade val="30000"/>
                    <a:satMod val="115000"/>
                  </a:srgbClr>
                </a:gs>
                <a:gs pos="50000">
                  <a:srgbClr val="FF9933">
                    <a:shade val="67500"/>
                    <a:satMod val="115000"/>
                  </a:srgbClr>
                </a:gs>
                <a:gs pos="100000">
                  <a:srgbClr val="FF9933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000" b="1" i="1" dirty="0" err="1" smtClean="0"/>
                <a:t>csgE</a:t>
              </a:r>
              <a:endParaRPr lang="fr-FR" sz="2000" b="1" i="1" dirty="0"/>
            </a:p>
          </p:txBody>
        </p:sp>
        <p:sp>
          <p:nvSpPr>
            <p:cNvPr id="10" name="Rectangle 9"/>
            <p:cNvSpPr/>
            <p:nvPr/>
          </p:nvSpPr>
          <p:spPr>
            <a:xfrm>
              <a:off x="5508104" y="2636912"/>
              <a:ext cx="720080" cy="288032"/>
            </a:xfrm>
            <a:prstGeom prst="rect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000" b="1" i="1" dirty="0" err="1" smtClean="0"/>
                <a:t>csgF</a:t>
              </a:r>
              <a:endParaRPr lang="fr-FR" sz="2000" b="1" i="1" dirty="0"/>
            </a:p>
          </p:txBody>
        </p:sp>
        <p:sp>
          <p:nvSpPr>
            <p:cNvPr id="11" name="Rectangle 10"/>
            <p:cNvSpPr/>
            <p:nvPr/>
          </p:nvSpPr>
          <p:spPr>
            <a:xfrm>
              <a:off x="6228184" y="2636912"/>
              <a:ext cx="720080" cy="288032"/>
            </a:xfrm>
            <a:prstGeom prst="rect">
              <a:avLst/>
            </a:prstGeom>
            <a:gradFill flip="none" rotWithShape="1">
              <a:gsLst>
                <a:gs pos="0">
                  <a:srgbClr val="996633">
                    <a:shade val="30000"/>
                    <a:satMod val="115000"/>
                  </a:srgbClr>
                </a:gs>
                <a:gs pos="50000">
                  <a:srgbClr val="996633">
                    <a:shade val="67500"/>
                    <a:satMod val="115000"/>
                  </a:srgbClr>
                </a:gs>
                <a:gs pos="100000">
                  <a:srgbClr val="996633">
                    <a:shade val="100000"/>
                    <a:satMod val="115000"/>
                  </a:srgbClr>
                </a:gs>
              </a:gsLst>
              <a:lin ang="16200000" scaled="1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2000" b="1" i="1" dirty="0" err="1" smtClean="0"/>
                <a:t>csgG</a:t>
              </a:r>
              <a:endParaRPr lang="fr-FR" sz="2000" b="1" i="1" dirty="0"/>
            </a:p>
          </p:txBody>
        </p:sp>
      </p:grpSp>
      <p:sp>
        <p:nvSpPr>
          <p:cNvPr id="12" name="Rectangle 11"/>
          <p:cNvSpPr/>
          <p:nvPr/>
        </p:nvSpPr>
        <p:spPr>
          <a:xfrm>
            <a:off x="3781601" y="2428868"/>
            <a:ext cx="712290" cy="428628"/>
          </a:xfrm>
          <a:prstGeom prst="rect">
            <a:avLst/>
          </a:prstGeom>
          <a:gradFill flip="none" rotWithShape="1">
            <a:gsLst>
              <a:gs pos="0">
                <a:srgbClr val="008000">
                  <a:shade val="30000"/>
                  <a:satMod val="115000"/>
                </a:srgbClr>
              </a:gs>
              <a:gs pos="50000">
                <a:srgbClr val="008000">
                  <a:shade val="67500"/>
                  <a:satMod val="115000"/>
                </a:srgbClr>
              </a:gs>
              <a:gs pos="100000">
                <a:srgbClr val="008000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i="1" dirty="0" err="1" smtClean="0"/>
              <a:t>csgB</a:t>
            </a:r>
            <a:endParaRPr lang="fr-FR" sz="2000" b="1" i="1" dirty="0"/>
          </a:p>
        </p:txBody>
      </p:sp>
      <p:sp>
        <p:nvSpPr>
          <p:cNvPr id="13" name="Rectangle 12"/>
          <p:cNvSpPr/>
          <p:nvPr/>
        </p:nvSpPr>
        <p:spPr>
          <a:xfrm>
            <a:off x="4501681" y="2428868"/>
            <a:ext cx="712290" cy="428628"/>
          </a:xfrm>
          <a:prstGeom prst="rect">
            <a:avLst/>
          </a:prstGeom>
          <a:gradFill flip="none" rotWithShape="1">
            <a:gsLst>
              <a:gs pos="0">
                <a:srgbClr val="66FF33">
                  <a:shade val="30000"/>
                  <a:satMod val="115000"/>
                </a:srgbClr>
              </a:gs>
              <a:gs pos="50000">
                <a:srgbClr val="66FF33">
                  <a:shade val="67500"/>
                  <a:satMod val="115000"/>
                </a:srgbClr>
              </a:gs>
              <a:gs pos="100000">
                <a:srgbClr val="66FF33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i="1" dirty="0" err="1" smtClean="0"/>
              <a:t>csgA</a:t>
            </a:r>
            <a:endParaRPr lang="fr-FR" sz="2000" b="1" i="1" dirty="0"/>
          </a:p>
        </p:txBody>
      </p:sp>
      <p:sp>
        <p:nvSpPr>
          <p:cNvPr id="14" name="Rectangle 13"/>
          <p:cNvSpPr/>
          <p:nvPr/>
        </p:nvSpPr>
        <p:spPr>
          <a:xfrm>
            <a:off x="5263764" y="2453812"/>
            <a:ext cx="85428" cy="40368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5" name="ZoneTexte 14"/>
          <p:cNvSpPr txBox="1"/>
          <p:nvPr/>
        </p:nvSpPr>
        <p:spPr>
          <a:xfrm>
            <a:off x="5072066" y="2821777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RBS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cxnSp>
        <p:nvCxnSpPr>
          <p:cNvPr id="16" name="Connecteur droit 15"/>
          <p:cNvCxnSpPr/>
          <p:nvPr/>
        </p:nvCxnSpPr>
        <p:spPr>
          <a:xfrm>
            <a:off x="2843808" y="2605555"/>
            <a:ext cx="936104" cy="0"/>
          </a:xfrm>
          <a:prstGeom prst="line">
            <a:avLst/>
          </a:prstGeom>
          <a:ln w="19050">
            <a:solidFill>
              <a:schemeClr val="tx1">
                <a:lumMod val="65000"/>
                <a:lumOff val="3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7" name="Rectangle 16"/>
          <p:cNvSpPr/>
          <p:nvPr/>
        </p:nvSpPr>
        <p:spPr>
          <a:xfrm>
            <a:off x="2123728" y="2419343"/>
            <a:ext cx="712290" cy="428628"/>
          </a:xfrm>
          <a:prstGeom prst="rect">
            <a:avLst/>
          </a:prstGeom>
          <a:gradFill flip="none" rotWithShape="1">
            <a:gsLst>
              <a:gs pos="0">
                <a:srgbClr val="CC66FF">
                  <a:shade val="30000"/>
                  <a:satMod val="115000"/>
                </a:srgbClr>
              </a:gs>
              <a:gs pos="50000">
                <a:srgbClr val="CC66FF">
                  <a:shade val="67500"/>
                  <a:satMod val="115000"/>
                </a:srgbClr>
              </a:gs>
              <a:gs pos="100000">
                <a:srgbClr val="CC66FF">
                  <a:shade val="100000"/>
                  <a:satMod val="115000"/>
                </a:srgbClr>
              </a:gs>
            </a:gsLst>
            <a:lin ang="16200000" scaled="1"/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fr-FR" sz="2000" b="1" i="1" dirty="0" err="1" smtClean="0">
                <a:solidFill>
                  <a:schemeClr val="bg1"/>
                </a:solidFill>
              </a:rPr>
              <a:t>rcnR</a:t>
            </a:r>
            <a:endParaRPr lang="fr-FR" sz="2000" b="1" i="1" dirty="0">
              <a:solidFill>
                <a:schemeClr val="bg1"/>
              </a:solidFill>
            </a:endParaRPr>
          </a:p>
        </p:txBody>
      </p:sp>
      <p:grpSp>
        <p:nvGrpSpPr>
          <p:cNvPr id="8" name="Groupe 6179"/>
          <p:cNvGrpSpPr/>
          <p:nvPr/>
        </p:nvGrpSpPr>
        <p:grpSpPr>
          <a:xfrm>
            <a:off x="3059832" y="2389531"/>
            <a:ext cx="360040" cy="216024"/>
            <a:chOff x="2915816" y="3429000"/>
            <a:chExt cx="144016" cy="144016"/>
          </a:xfrm>
        </p:grpSpPr>
        <p:cxnSp>
          <p:nvCxnSpPr>
            <p:cNvPr id="19" name="Connecteur droit 18"/>
            <p:cNvCxnSpPr/>
            <p:nvPr/>
          </p:nvCxnSpPr>
          <p:spPr>
            <a:xfrm rot="5400000" flipH="1" flipV="1">
              <a:off x="2987824" y="3501008"/>
              <a:ext cx="144016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Connecteur droit 19"/>
            <p:cNvCxnSpPr/>
            <p:nvPr/>
          </p:nvCxnSpPr>
          <p:spPr>
            <a:xfrm rot="10800000">
              <a:off x="2915816" y="3429000"/>
              <a:ext cx="144016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8" name="Groupe 6180"/>
          <p:cNvGrpSpPr/>
          <p:nvPr/>
        </p:nvGrpSpPr>
        <p:grpSpPr>
          <a:xfrm flipH="1">
            <a:off x="3275856" y="2461539"/>
            <a:ext cx="360040" cy="144016"/>
            <a:chOff x="2915816" y="3429000"/>
            <a:chExt cx="144016" cy="144016"/>
          </a:xfrm>
        </p:grpSpPr>
        <p:cxnSp>
          <p:nvCxnSpPr>
            <p:cNvPr id="22" name="Connecteur droit 21"/>
            <p:cNvCxnSpPr/>
            <p:nvPr/>
          </p:nvCxnSpPr>
          <p:spPr>
            <a:xfrm rot="5400000" flipH="1" flipV="1">
              <a:off x="2987824" y="3501008"/>
              <a:ext cx="144016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3" name="Connecteur droit 22"/>
            <p:cNvCxnSpPr/>
            <p:nvPr/>
          </p:nvCxnSpPr>
          <p:spPr>
            <a:xfrm rot="10800000">
              <a:off x="2915816" y="3429000"/>
              <a:ext cx="144016" cy="0"/>
            </a:xfrm>
            <a:prstGeom prst="line">
              <a:avLst/>
            </a:prstGeom>
            <a:ln w="19050">
              <a:solidFill>
                <a:schemeClr val="tx1">
                  <a:lumMod val="65000"/>
                  <a:lumOff val="35000"/>
                </a:schemeClr>
              </a:solidFill>
              <a:headEnd type="none" w="med" len="med"/>
              <a:tailEnd type="triangle" w="med" len="med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1" name="Groupe 44"/>
          <p:cNvGrpSpPr/>
          <p:nvPr/>
        </p:nvGrpSpPr>
        <p:grpSpPr>
          <a:xfrm>
            <a:off x="3851920" y="4061682"/>
            <a:ext cx="3635896" cy="1296144"/>
            <a:chOff x="3851920" y="4061682"/>
            <a:chExt cx="3635896" cy="1296144"/>
          </a:xfrm>
        </p:grpSpPr>
        <p:sp>
          <p:nvSpPr>
            <p:cNvPr id="30" name="Rectangle à coins arrondis 29"/>
            <p:cNvSpPr/>
            <p:nvPr/>
          </p:nvSpPr>
          <p:spPr>
            <a:xfrm>
              <a:off x="3851920" y="4061682"/>
              <a:ext cx="3635896" cy="1296144"/>
            </a:xfrm>
            <a:prstGeom prst="roundRect">
              <a:avLst/>
            </a:prstGeom>
            <a:solidFill>
              <a:schemeClr val="bg1">
                <a:lumMod val="95000"/>
              </a:schemeClr>
            </a:solidFill>
            <a:ln>
              <a:solidFill>
                <a:schemeClr val="accent4">
                  <a:lumMod val="20000"/>
                  <a:lumOff val="80000"/>
                </a:schemeClr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fr-FR"/>
            </a:p>
          </p:txBody>
        </p:sp>
        <p:sp>
          <p:nvSpPr>
            <p:cNvPr id="31" name="Ellipse 30"/>
            <p:cNvSpPr/>
            <p:nvPr/>
          </p:nvSpPr>
          <p:spPr>
            <a:xfrm>
              <a:off x="4071934" y="4277706"/>
              <a:ext cx="212034" cy="222864"/>
            </a:xfrm>
            <a:prstGeom prst="ellipse">
              <a:avLst/>
            </a:prstGeom>
            <a:gradFill flip="none" rotWithShape="1">
              <a:gsLst>
                <a:gs pos="0">
                  <a:srgbClr val="008000">
                    <a:shade val="30000"/>
                    <a:satMod val="115000"/>
                  </a:srgbClr>
                </a:gs>
                <a:gs pos="50000">
                  <a:srgbClr val="008000">
                    <a:shade val="67500"/>
                    <a:satMod val="115000"/>
                  </a:srgbClr>
                </a:gs>
                <a:gs pos="100000">
                  <a:srgbClr val="0080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/>
                <a:t>B</a:t>
              </a:r>
              <a:endParaRPr lang="fr-FR" sz="1400" b="1" dirty="0"/>
            </a:p>
          </p:txBody>
        </p:sp>
        <p:sp>
          <p:nvSpPr>
            <p:cNvPr id="32" name="Ellipse 31"/>
            <p:cNvSpPr/>
            <p:nvPr/>
          </p:nvSpPr>
          <p:spPr>
            <a:xfrm>
              <a:off x="4499992" y="4997786"/>
              <a:ext cx="214884" cy="217164"/>
            </a:xfrm>
            <a:prstGeom prst="ellipse">
              <a:avLst/>
            </a:prstGeom>
            <a:gradFill flip="none" rotWithShape="1">
              <a:gsLst>
                <a:gs pos="0">
                  <a:srgbClr val="FF6600">
                    <a:shade val="30000"/>
                    <a:satMod val="115000"/>
                  </a:srgbClr>
                </a:gs>
                <a:gs pos="50000">
                  <a:srgbClr val="FF6600">
                    <a:shade val="67500"/>
                    <a:satMod val="115000"/>
                  </a:srgbClr>
                </a:gs>
                <a:gs pos="100000">
                  <a:srgbClr val="FF660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/>
                <a:t>F</a:t>
              </a:r>
              <a:endParaRPr lang="fr-FR" sz="1400" b="1" dirty="0"/>
            </a:p>
          </p:txBody>
        </p:sp>
        <p:sp>
          <p:nvSpPr>
            <p:cNvPr id="33" name="Ellipse 32"/>
            <p:cNvSpPr/>
            <p:nvPr/>
          </p:nvSpPr>
          <p:spPr>
            <a:xfrm>
              <a:off x="4409926" y="4781762"/>
              <a:ext cx="214884" cy="217164"/>
            </a:xfrm>
            <a:prstGeom prst="ellipse">
              <a:avLst/>
            </a:prstGeom>
            <a:gradFill flip="none" rotWithShape="1">
              <a:gsLst>
                <a:gs pos="0">
                  <a:srgbClr val="FF9933">
                    <a:shade val="30000"/>
                    <a:satMod val="115000"/>
                  </a:srgbClr>
                </a:gs>
                <a:gs pos="50000">
                  <a:srgbClr val="FF9933">
                    <a:shade val="67500"/>
                    <a:satMod val="115000"/>
                  </a:srgbClr>
                </a:gs>
                <a:gs pos="100000">
                  <a:srgbClr val="FF9933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/>
                <a:t>E</a:t>
              </a:r>
              <a:endParaRPr lang="fr-FR" sz="1400" b="1" dirty="0"/>
            </a:p>
          </p:txBody>
        </p:sp>
        <p:sp>
          <p:nvSpPr>
            <p:cNvPr id="34" name="Ellipse 33"/>
            <p:cNvSpPr/>
            <p:nvPr/>
          </p:nvSpPr>
          <p:spPr>
            <a:xfrm>
              <a:off x="4481934" y="4277706"/>
              <a:ext cx="214884" cy="231527"/>
            </a:xfrm>
            <a:prstGeom prst="ellipse">
              <a:avLst/>
            </a:prstGeom>
            <a:gradFill flip="none" rotWithShape="1">
              <a:gsLst>
                <a:gs pos="0">
                  <a:srgbClr val="92D050">
                    <a:shade val="30000"/>
                    <a:satMod val="115000"/>
                  </a:srgbClr>
                </a:gs>
                <a:gs pos="50000">
                  <a:srgbClr val="92D050">
                    <a:shade val="67500"/>
                    <a:satMod val="115000"/>
                  </a:srgbClr>
                </a:gs>
                <a:gs pos="100000">
                  <a:srgbClr val="92D050">
                    <a:shade val="100000"/>
                    <a:satMod val="115000"/>
                  </a:srgb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fr-FR" sz="1400" b="1" dirty="0" smtClean="0"/>
                <a:t>A</a:t>
              </a:r>
              <a:endParaRPr lang="fr-FR" sz="1400" b="1" dirty="0"/>
            </a:p>
          </p:txBody>
        </p:sp>
        <p:grpSp>
          <p:nvGrpSpPr>
            <p:cNvPr id="24" name="Group 527"/>
            <p:cNvGrpSpPr>
              <a:grpSpLocks/>
            </p:cNvGrpSpPr>
            <p:nvPr/>
          </p:nvGrpSpPr>
          <p:grpSpPr bwMode="auto">
            <a:xfrm>
              <a:off x="4049886" y="4774561"/>
              <a:ext cx="236362" cy="367241"/>
              <a:chOff x="4468" y="1230"/>
              <a:chExt cx="90" cy="544"/>
            </a:xfrm>
          </p:grpSpPr>
          <p:sp>
            <p:nvSpPr>
              <p:cNvPr id="36" name="AutoShape 528"/>
              <p:cNvSpPr>
                <a:spLocks noChangeArrowheads="1"/>
              </p:cNvSpPr>
              <p:nvPr/>
            </p:nvSpPr>
            <p:spPr bwMode="auto">
              <a:xfrm>
                <a:off x="4468" y="1253"/>
                <a:ext cx="90" cy="521"/>
              </a:xfrm>
              <a:prstGeom prst="roundRect">
                <a:avLst>
                  <a:gd name="adj" fmla="val 32722"/>
                </a:avLst>
              </a:prstGeom>
              <a:gradFill rotWithShape="1">
                <a:gsLst>
                  <a:gs pos="0">
                    <a:srgbClr val="663012"/>
                  </a:gs>
                  <a:gs pos="15000">
                    <a:srgbClr val="A65528"/>
                  </a:gs>
                  <a:gs pos="35000">
                    <a:srgbClr val="D49E6C"/>
                  </a:gs>
                  <a:gs pos="50000">
                    <a:srgbClr val="D6B19C"/>
                  </a:gs>
                  <a:gs pos="65000">
                    <a:srgbClr val="D49E6C"/>
                  </a:gs>
                  <a:gs pos="85000">
                    <a:srgbClr val="A65528"/>
                  </a:gs>
                  <a:gs pos="100000">
                    <a:srgbClr val="66301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fr-FR" sz="1400" b="1" dirty="0" smtClean="0">
                    <a:solidFill>
                      <a:schemeClr val="bg1"/>
                    </a:solidFill>
                    <a:sym typeface="Symbol" pitchFamily="18" charset="2"/>
                  </a:rPr>
                  <a:t>G</a:t>
                </a:r>
                <a:endParaRPr lang="fr-FR" sz="1400" b="1" dirty="0">
                  <a:solidFill>
                    <a:schemeClr val="bg1"/>
                  </a:solidFill>
                  <a:sym typeface="Symbol" pitchFamily="18" charset="2"/>
                </a:endParaRPr>
              </a:p>
            </p:txBody>
          </p:sp>
          <p:sp>
            <p:nvSpPr>
              <p:cNvPr id="37" name="Oval 529"/>
              <p:cNvSpPr>
                <a:spLocks noChangeArrowheads="1"/>
              </p:cNvSpPr>
              <p:nvPr/>
            </p:nvSpPr>
            <p:spPr bwMode="auto">
              <a:xfrm>
                <a:off x="4468" y="1230"/>
                <a:ext cx="90" cy="68"/>
              </a:xfrm>
              <a:prstGeom prst="ellipse">
                <a:avLst/>
              </a:prstGeom>
              <a:gradFill rotWithShape="1">
                <a:gsLst>
                  <a:gs pos="0">
                    <a:srgbClr val="663012"/>
                  </a:gs>
                  <a:gs pos="15000">
                    <a:srgbClr val="A65528"/>
                  </a:gs>
                  <a:gs pos="35000">
                    <a:srgbClr val="D49E6C"/>
                  </a:gs>
                  <a:gs pos="50000">
                    <a:srgbClr val="D6B19C"/>
                  </a:gs>
                  <a:gs pos="65000">
                    <a:srgbClr val="D49E6C"/>
                  </a:gs>
                  <a:gs pos="85000">
                    <a:srgbClr val="A65528"/>
                  </a:gs>
                  <a:gs pos="100000">
                    <a:srgbClr val="663012"/>
                  </a:gs>
                </a:gsLst>
                <a:lin ang="0" scaled="1"/>
              </a:gradFill>
              <a:ln w="9525">
                <a:noFill/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endParaRPr lang="fr-FR" sz="1400" dirty="0">
                  <a:solidFill>
                    <a:schemeClr val="bg1"/>
                  </a:solidFill>
                </a:endParaRPr>
              </a:p>
            </p:txBody>
          </p:sp>
        </p:grpSp>
        <p:sp>
          <p:nvSpPr>
            <p:cNvPr id="38" name="ZoneTexte 37"/>
            <p:cNvSpPr txBox="1"/>
            <p:nvPr/>
          </p:nvSpPr>
          <p:spPr>
            <a:xfrm>
              <a:off x="4860032" y="4205698"/>
              <a:ext cx="1504001" cy="307777"/>
            </a:xfrm>
            <a:prstGeom prst="rect">
              <a:avLst/>
            </a:prstGeom>
            <a:noFill/>
            <a:ln>
              <a:noFill/>
            </a:ln>
          </p:spPr>
          <p:txBody>
            <a:bodyPr wrap="none" rtlCol="0">
              <a:spAutoFit/>
            </a:bodyPr>
            <a:lstStyle/>
            <a:p>
              <a:r>
                <a:rPr lang="fr-FR" sz="1400" dirty="0" err="1" smtClean="0"/>
                <a:t>Fiber</a:t>
              </a:r>
              <a:r>
                <a:rPr lang="fr-FR" sz="1400" dirty="0" smtClean="0"/>
                <a:t> components</a:t>
              </a:r>
              <a:endParaRPr lang="fr-FR" sz="1400" dirty="0"/>
            </a:p>
          </p:txBody>
        </p:sp>
        <p:sp>
          <p:nvSpPr>
            <p:cNvPr id="39" name="ZoneTexte 38"/>
            <p:cNvSpPr txBox="1"/>
            <p:nvPr/>
          </p:nvSpPr>
          <p:spPr>
            <a:xfrm>
              <a:off x="4860032" y="4690590"/>
              <a:ext cx="2627784" cy="523220"/>
            </a:xfrm>
            <a:prstGeom prst="rect">
              <a:avLst/>
            </a:prstGeom>
            <a:noFill/>
            <a:ln>
              <a:noFill/>
            </a:ln>
          </p:spPr>
          <p:txBody>
            <a:bodyPr wrap="square" rtlCol="0">
              <a:spAutoFit/>
            </a:bodyPr>
            <a:lstStyle/>
            <a:p>
              <a:r>
                <a:rPr lang="fr-FR" sz="1400" dirty="0" smtClean="0"/>
                <a:t>Components of the </a:t>
              </a:r>
              <a:r>
                <a:rPr lang="fr-FR" sz="1400" dirty="0" err="1" smtClean="0"/>
                <a:t>specific</a:t>
              </a:r>
              <a:r>
                <a:rPr lang="fr-FR" sz="1400" dirty="0" smtClean="0"/>
                <a:t>  </a:t>
              </a:r>
              <a:r>
                <a:rPr lang="fr-FR" sz="1400" dirty="0" err="1" smtClean="0"/>
                <a:t>secretion</a:t>
              </a:r>
              <a:r>
                <a:rPr lang="fr-FR" sz="1400" dirty="0" smtClean="0"/>
                <a:t> </a:t>
              </a:r>
              <a:r>
                <a:rPr lang="fr-FR" sz="1400" dirty="0" err="1" smtClean="0"/>
                <a:t>machinery</a:t>
              </a:r>
              <a:endParaRPr lang="fr-FR" sz="1400" dirty="0"/>
            </a:p>
          </p:txBody>
        </p:sp>
      </p:grpSp>
      <p:sp>
        <p:nvSpPr>
          <p:cNvPr id="41" name="Rectangle 40"/>
          <p:cNvSpPr/>
          <p:nvPr/>
        </p:nvSpPr>
        <p:spPr>
          <a:xfrm>
            <a:off x="3651932" y="2437494"/>
            <a:ext cx="85428" cy="403684"/>
          </a:xfrm>
          <a:prstGeom prst="rect">
            <a:avLst/>
          </a:prstGeom>
          <a:solidFill>
            <a:schemeClr val="bg1">
              <a:lumMod val="6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42" name="ZoneTexte 41"/>
          <p:cNvSpPr txBox="1"/>
          <p:nvPr/>
        </p:nvSpPr>
        <p:spPr>
          <a:xfrm>
            <a:off x="3428992" y="2821777"/>
            <a:ext cx="54053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fr-FR" dirty="0" smtClean="0">
                <a:solidFill>
                  <a:schemeClr val="tx1">
                    <a:lumMod val="65000"/>
                    <a:lumOff val="35000"/>
                  </a:schemeClr>
                </a:solidFill>
              </a:rPr>
              <a:t>RBS</a:t>
            </a:r>
            <a:endParaRPr lang="fr-FR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  <p:sp>
        <p:nvSpPr>
          <p:cNvPr id="43" name="Rectangle 42"/>
          <p:cNvSpPr/>
          <p:nvPr/>
        </p:nvSpPr>
        <p:spPr>
          <a:xfrm>
            <a:off x="3485123" y="1988098"/>
            <a:ext cx="729687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 smtClean="0"/>
              <a:t>P</a:t>
            </a:r>
            <a:r>
              <a:rPr lang="fr-FR" i="1" dirty="0" err="1" smtClean="0"/>
              <a:t>rcnA</a:t>
            </a:r>
            <a:endParaRPr lang="fr-FR" dirty="0"/>
          </a:p>
        </p:txBody>
      </p:sp>
      <p:sp>
        <p:nvSpPr>
          <p:cNvPr id="45" name="Rectangle 44"/>
          <p:cNvSpPr/>
          <p:nvPr/>
        </p:nvSpPr>
        <p:spPr>
          <a:xfrm>
            <a:off x="2357422" y="1988098"/>
            <a:ext cx="721672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fr-FR" dirty="0" err="1" smtClean="0"/>
              <a:t>P</a:t>
            </a:r>
            <a:r>
              <a:rPr lang="fr-FR" i="1" dirty="0" err="1" smtClean="0"/>
              <a:t>rcnR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1961</TotalTime>
  <Words>52</Words>
  <Application>Microsoft Office PowerPoint</Application>
  <PresentationFormat>Affichage à l'écran (4:3)</PresentationFormat>
  <Paragraphs>40</Paragraphs>
  <Slides>3</Slides>
  <Notes>0</Notes>
  <HiddenSlides>0</HiddenSlides>
  <MMClips>0</MMClips>
  <ScaleCrop>false</ScaleCrop>
  <HeadingPairs>
    <vt:vector size="4" baseType="variant">
      <vt:variant>
        <vt:lpstr>Thème</vt:lpstr>
      </vt:variant>
      <vt:variant>
        <vt:i4>1</vt:i4>
      </vt:variant>
      <vt:variant>
        <vt:lpstr>Titres des diapositives</vt:lpstr>
      </vt:variant>
      <vt:variant>
        <vt:i4>3</vt:i4>
      </vt:variant>
    </vt:vector>
  </HeadingPairs>
  <TitlesOfParts>
    <vt:vector size="4" baseType="lpstr">
      <vt:lpstr>Thème Office</vt:lpstr>
      <vt:lpstr>Diapositive 1</vt:lpstr>
      <vt:lpstr>Diapositive 2</vt:lpstr>
      <vt:lpstr>Diapositive 3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cdorelflamant</dc:creator>
  <cp:lastModifiedBy>microbio</cp:lastModifiedBy>
  <cp:revision>92</cp:revision>
  <dcterms:created xsi:type="dcterms:W3CDTF">2011-09-13T14:42:28Z</dcterms:created>
  <dcterms:modified xsi:type="dcterms:W3CDTF">2012-04-30T14:04:13Z</dcterms:modified>
</cp:coreProperties>
</file>