
<file path=[Content_Types].xml><?xml version="1.0" encoding="utf-8"?>
<Types xmlns="http://schemas.openxmlformats.org/package/2006/content-types">
  <Override PartName="/docProps/core.xml" ContentType="application/vnd.openxmlformats-package.core-properties+xml"/>
  <Default Extension="rels" ContentType="application/vnd.openxmlformats-package.relationships+xml"/>
  <Override PartName="/ppt/slideLayouts/slideLayout6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.xml" ContentType="application/vnd.openxmlformats-officedocument.presentationml.slideLayout+xml"/>
  <Default Extension="png" ContentType="image/png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Default Extension="xml" ContentType="application/xml"/>
  <Override PartName="/docProps/app.xml" ContentType="application/vnd.openxmlformats-officedocument.extended-properties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7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2.xml" ContentType="application/vnd.openxmlformats-officedocument.presentationml.slideLayout+xml"/>
  <Default Extension="bin" ContentType="application/vnd.openxmlformats-officedocument.presentationml.printerSettings"/>
  <Override PartName="/ppt/slides/slide1.xml" ContentType="application/vnd.openxmlformats-officedocument.presentationml.slide+xml"/>
  <Default Extension="jpeg" ContentType="image/jpeg"/>
  <Override PartName="/ppt/slideLayouts/slideLayout4.xml" ContentType="application/vnd.openxmlformats-officedocument.presentationml.slideLayout+xml"/>
  <Override PartName="/ppt/tableStyles.xml" ContentType="application/vnd.openxmlformats-officedocument.presentationml.tableStyles+xml"/>
  <Override PartName="/ppt/theme/theme1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lrMru>
    <a:srgbClr val="27092F"/>
    <a:srgbClr val="FCE573"/>
    <a:srgbClr val="FDED9E"/>
    <a:srgbClr val="FFFB9C"/>
    <a:srgbClr val="FFFFE0"/>
  </p:clrMru>
  <p:extLst>
    <p:ext uri="{E76CE94A-603C-4142-B9EB-6D1370010A27}">
      <p14:discardImageEditData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0"/>
    </p:ext>
    <p:ext uri="{D31A062A-798A-4329-ABDD-BBA856620510}">
      <p14:defaultImageDpi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 horzBarState="maximized">
    <p:restoredLeft sz="7064" autoAdjust="0"/>
    <p:restoredTop sz="99284" autoAdjust="0"/>
  </p:normalViewPr>
  <p:slideViewPr>
    <p:cSldViewPr snapToGrid="0" snapToObjects="1">
      <p:cViewPr>
        <p:scale>
          <a:sx n="100" d="100"/>
          <a:sy n="100" d="100"/>
        </p:scale>
        <p:origin x="-1432" y="-6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6DB3A4-C439-CC45-8A8C-55B57D1B59D1}" type="datetimeFigureOut">
              <a:rPr lang="en-US" smtClean="0"/>
              <a:pPr/>
              <a:t>8/14/12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B7DE9-41CE-B940-ACB6-37D68C74169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6DB3A4-C439-CC45-8A8C-55B57D1B59D1}" type="datetimeFigureOut">
              <a:rPr lang="en-US" smtClean="0"/>
              <a:pPr/>
              <a:t>8/14/12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B7DE9-41CE-B940-ACB6-37D68C74169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6DB3A4-C439-CC45-8A8C-55B57D1B59D1}" type="datetimeFigureOut">
              <a:rPr lang="en-US" smtClean="0"/>
              <a:pPr/>
              <a:t>8/14/12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B7DE9-41CE-B940-ACB6-37D68C74169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6DB3A4-C439-CC45-8A8C-55B57D1B59D1}" type="datetimeFigureOut">
              <a:rPr lang="en-US" smtClean="0"/>
              <a:pPr/>
              <a:t>8/14/12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B7DE9-41CE-B940-ACB6-37D68C74169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6DB3A4-C439-CC45-8A8C-55B57D1B59D1}" type="datetimeFigureOut">
              <a:rPr lang="en-US" smtClean="0"/>
              <a:pPr/>
              <a:t>8/14/12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B7DE9-41CE-B940-ACB6-37D68C74169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6DB3A4-C439-CC45-8A8C-55B57D1B59D1}" type="datetimeFigureOut">
              <a:rPr lang="en-US" smtClean="0"/>
              <a:pPr/>
              <a:t>8/14/12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B7DE9-41CE-B940-ACB6-37D68C74169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6DB3A4-C439-CC45-8A8C-55B57D1B59D1}" type="datetimeFigureOut">
              <a:rPr lang="en-US" smtClean="0"/>
              <a:pPr/>
              <a:t>8/14/12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B7DE9-41CE-B940-ACB6-37D68C74169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6DB3A4-C439-CC45-8A8C-55B57D1B59D1}" type="datetimeFigureOut">
              <a:rPr lang="en-US" smtClean="0"/>
              <a:pPr/>
              <a:t>8/14/12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B7DE9-41CE-B940-ACB6-37D68C74169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6DB3A4-C439-CC45-8A8C-55B57D1B59D1}" type="datetimeFigureOut">
              <a:rPr lang="en-US" smtClean="0"/>
              <a:pPr/>
              <a:t>8/14/12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B7DE9-41CE-B940-ACB6-37D68C74169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6DB3A4-C439-CC45-8A8C-55B57D1B59D1}" type="datetimeFigureOut">
              <a:rPr lang="en-US" smtClean="0"/>
              <a:pPr/>
              <a:t>8/14/12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B7DE9-41CE-B940-ACB6-37D68C74169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6DB3A4-C439-CC45-8A8C-55B57D1B59D1}" type="datetimeFigureOut">
              <a:rPr lang="en-US" smtClean="0"/>
              <a:pPr/>
              <a:t>8/14/12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B7DE9-41CE-B940-ACB6-37D68C74169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6DB3A4-C439-CC45-8A8C-55B57D1B59D1}" type="datetimeFigureOut">
              <a:rPr lang="en-US" smtClean="0"/>
              <a:pPr/>
              <a:t>8/14/12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7B7DE9-41CE-B940-ACB6-37D68C74169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Relationship Id="rId3" Type="http://schemas.openxmlformats.org/officeDocument/2006/relationships/image" Target="../media/image2.jpe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Oval 13"/>
          <p:cNvSpPr/>
          <p:nvPr/>
        </p:nvSpPr>
        <p:spPr>
          <a:xfrm>
            <a:off x="1085930" y="1091310"/>
            <a:ext cx="1250870" cy="483489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  <a:effectLst>
            <a:outerShdw blurRad="40000" dist="48387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Curved Down Arrow 15"/>
          <p:cNvSpPr/>
          <p:nvPr/>
        </p:nvSpPr>
        <p:spPr>
          <a:xfrm>
            <a:off x="1697791" y="431800"/>
            <a:ext cx="2112210" cy="529167"/>
          </a:xfrm>
          <a:prstGeom prst="curvedDownArrow">
            <a:avLst/>
          </a:prstGeom>
          <a:solidFill>
            <a:schemeClr val="tx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2298700" y="76200"/>
            <a:ext cx="8581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Gelatin</a:t>
            </a:r>
            <a:endParaRPr lang="en-US" dirty="0"/>
          </a:p>
        </p:txBody>
      </p:sp>
      <p:grpSp>
        <p:nvGrpSpPr>
          <p:cNvPr id="72" name="Group 71"/>
          <p:cNvGrpSpPr/>
          <p:nvPr/>
        </p:nvGrpSpPr>
        <p:grpSpPr>
          <a:xfrm>
            <a:off x="2887581" y="1065911"/>
            <a:ext cx="1257903" cy="481085"/>
            <a:chOff x="2887580" y="1065910"/>
            <a:chExt cx="1411706" cy="538301"/>
          </a:xfrm>
        </p:grpSpPr>
        <p:sp>
          <p:nvSpPr>
            <p:cNvPr id="18" name="Oval 17"/>
            <p:cNvSpPr/>
            <p:nvPr/>
          </p:nvSpPr>
          <p:spPr>
            <a:xfrm>
              <a:off x="2887580" y="1065910"/>
              <a:ext cx="1411706" cy="538301"/>
            </a:xfrm>
            <a:prstGeom prst="ellipse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accent1">
                  <a:lumMod val="20000"/>
                  <a:lumOff val="80000"/>
                </a:schemeClr>
              </a:solidFill>
            </a:ln>
            <a:effectLst>
              <a:outerShdw blurRad="40000" dist="48387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Oval 19"/>
            <p:cNvSpPr/>
            <p:nvPr/>
          </p:nvSpPr>
          <p:spPr>
            <a:xfrm>
              <a:off x="2933703" y="1091311"/>
              <a:ext cx="1312332" cy="483489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>
              <a:solidFill>
                <a:schemeClr val="bg1">
                  <a:lumMod val="85000"/>
                </a:schemeClr>
              </a:solidFill>
            </a:ln>
            <a:effectLst/>
            <a:scene3d>
              <a:camera prst="orthographicFront"/>
              <a:lightRig rig="threePt" dir="t"/>
            </a:scene3d>
            <a:sp3d>
              <a:bevelT w="63500" h="63500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3" name="Group 72"/>
          <p:cNvGrpSpPr/>
          <p:nvPr/>
        </p:nvGrpSpPr>
        <p:grpSpPr>
          <a:xfrm>
            <a:off x="5491080" y="1065910"/>
            <a:ext cx="1292349" cy="508889"/>
            <a:chOff x="5491080" y="1065910"/>
            <a:chExt cx="1411706" cy="538301"/>
          </a:xfrm>
        </p:grpSpPr>
        <p:sp>
          <p:nvSpPr>
            <p:cNvPr id="21" name="Oval 20"/>
            <p:cNvSpPr/>
            <p:nvPr/>
          </p:nvSpPr>
          <p:spPr>
            <a:xfrm>
              <a:off x="5491080" y="1065910"/>
              <a:ext cx="1411706" cy="538301"/>
            </a:xfrm>
            <a:prstGeom prst="ellipse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accent1">
                  <a:lumMod val="20000"/>
                  <a:lumOff val="80000"/>
                </a:schemeClr>
              </a:solidFill>
            </a:ln>
            <a:effectLst>
              <a:outerShdw blurRad="40000" dist="48387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Oval 21"/>
            <p:cNvSpPr/>
            <p:nvPr/>
          </p:nvSpPr>
          <p:spPr>
            <a:xfrm>
              <a:off x="5537203" y="1091311"/>
              <a:ext cx="1312332" cy="483489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>
              <a:solidFill>
                <a:schemeClr val="bg1">
                  <a:lumMod val="85000"/>
                </a:schemeClr>
              </a:solidFill>
            </a:ln>
            <a:effectLst/>
            <a:scene3d>
              <a:camera prst="orthographicFront"/>
              <a:lightRig rig="threePt" dir="t"/>
            </a:scene3d>
            <a:sp3d>
              <a:bevelT w="12700" h="12700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3" name="Right Arrow 22"/>
          <p:cNvSpPr/>
          <p:nvPr/>
        </p:nvSpPr>
        <p:spPr>
          <a:xfrm>
            <a:off x="4385733" y="1261535"/>
            <a:ext cx="1028700" cy="160865"/>
          </a:xfrm>
          <a:prstGeom prst="rightArrow">
            <a:avLst/>
          </a:prstGeom>
          <a:solidFill>
            <a:schemeClr val="tx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521166" y="952501"/>
            <a:ext cx="68566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Baking</a:t>
            </a:r>
            <a:endParaRPr lang="en-US" sz="1400" b="1" dirty="0"/>
          </a:p>
        </p:txBody>
      </p:sp>
      <p:grpSp>
        <p:nvGrpSpPr>
          <p:cNvPr id="42" name="Group 41"/>
          <p:cNvGrpSpPr/>
          <p:nvPr/>
        </p:nvGrpSpPr>
        <p:grpSpPr>
          <a:xfrm>
            <a:off x="768350" y="2441368"/>
            <a:ext cx="1568450" cy="2083864"/>
            <a:chOff x="768350" y="2860468"/>
            <a:chExt cx="1568450" cy="2083864"/>
          </a:xfrm>
        </p:grpSpPr>
        <p:pic>
          <p:nvPicPr>
            <p:cNvPr id="38" name="Picture 37" descr="flask_w_liquid.png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val="0"/>
                </a:ext>
              </a:extLst>
            </a:blip>
            <a:stretch>
              <a:fillRect/>
            </a:stretch>
          </p:blipFill>
          <p:spPr>
            <a:xfrm>
              <a:off x="988462" y="2860468"/>
              <a:ext cx="1348338" cy="1755649"/>
            </a:xfrm>
            <a:prstGeom prst="rect">
              <a:avLst/>
            </a:prstGeom>
          </p:spPr>
        </p:pic>
        <p:sp>
          <p:nvSpPr>
            <p:cNvPr id="62" name="Teardrop 61"/>
            <p:cNvSpPr/>
            <p:nvPr/>
          </p:nvSpPr>
          <p:spPr>
            <a:xfrm rot="17935333">
              <a:off x="1024212" y="3669147"/>
              <a:ext cx="1385391" cy="1164980"/>
            </a:xfrm>
            <a:custGeom>
              <a:avLst/>
              <a:gdLst/>
              <a:ahLst/>
              <a:cxnLst/>
              <a:rect l="l" t="t" r="r" b="b"/>
              <a:pathLst>
                <a:path w="1385391" h="1164980">
                  <a:moveTo>
                    <a:pt x="14935" y="102"/>
                  </a:moveTo>
                  <a:lnTo>
                    <a:pt x="7360" y="13320"/>
                  </a:lnTo>
                  <a:lnTo>
                    <a:pt x="0" y="0"/>
                  </a:lnTo>
                  <a:close/>
                  <a:moveTo>
                    <a:pt x="1150597" y="7838"/>
                  </a:moveTo>
                  <a:lnTo>
                    <a:pt x="1385391" y="432777"/>
                  </a:lnTo>
                  <a:lnTo>
                    <a:pt x="1252395" y="647568"/>
                  </a:lnTo>
                  <a:lnTo>
                    <a:pt x="1058252" y="926808"/>
                  </a:lnTo>
                  <a:lnTo>
                    <a:pt x="1049562" y="927725"/>
                  </a:lnTo>
                  <a:lnTo>
                    <a:pt x="942831" y="1079691"/>
                  </a:lnTo>
                  <a:lnTo>
                    <a:pt x="940475" y="1078036"/>
                  </a:lnTo>
                  <a:lnTo>
                    <a:pt x="931917" y="1091784"/>
                  </a:lnTo>
                  <a:cubicBezTo>
                    <a:pt x="920104" y="1106124"/>
                    <a:pt x="906296" y="1118988"/>
                    <a:pt x="890699" y="1129920"/>
                  </a:cubicBezTo>
                  <a:cubicBezTo>
                    <a:pt x="874901" y="1140993"/>
                    <a:pt x="857906" y="1149636"/>
                    <a:pt x="840232" y="1155815"/>
                  </a:cubicBezTo>
                  <a:lnTo>
                    <a:pt x="796678" y="1164688"/>
                  </a:lnTo>
                  <a:lnTo>
                    <a:pt x="791439" y="1164980"/>
                  </a:lnTo>
                  <a:cubicBezTo>
                    <a:pt x="732994" y="1163644"/>
                    <a:pt x="680021" y="1145116"/>
                    <a:pt x="640310" y="1115730"/>
                  </a:cubicBezTo>
                  <a:lnTo>
                    <a:pt x="613526" y="1090652"/>
                  </a:lnTo>
                  <a:lnTo>
                    <a:pt x="601588" y="1076171"/>
                  </a:lnTo>
                  <a:lnTo>
                    <a:pt x="600603" y="1069479"/>
                  </a:lnTo>
                  <a:lnTo>
                    <a:pt x="596218" y="1069418"/>
                  </a:lnTo>
                  <a:lnTo>
                    <a:pt x="595041" y="1067666"/>
                  </a:lnTo>
                  <a:lnTo>
                    <a:pt x="588320" y="1052882"/>
                  </a:lnTo>
                  <a:lnTo>
                    <a:pt x="576581" y="1043517"/>
                  </a:lnTo>
                  <a:lnTo>
                    <a:pt x="532413" y="963581"/>
                  </a:lnTo>
                  <a:lnTo>
                    <a:pt x="528469" y="956442"/>
                  </a:lnTo>
                  <a:lnTo>
                    <a:pt x="287533" y="520387"/>
                  </a:lnTo>
                  <a:lnTo>
                    <a:pt x="288531" y="516438"/>
                  </a:lnTo>
                  <a:lnTo>
                    <a:pt x="190059" y="338219"/>
                  </a:lnTo>
                  <a:cubicBezTo>
                    <a:pt x="186910" y="332519"/>
                    <a:pt x="185064" y="326450"/>
                    <a:pt x="184424" y="320357"/>
                  </a:cubicBezTo>
                  <a:lnTo>
                    <a:pt x="185174" y="311889"/>
                  </a:lnTo>
                  <a:lnTo>
                    <a:pt x="179290" y="304791"/>
                  </a:lnTo>
                  <a:cubicBezTo>
                    <a:pt x="174625" y="296350"/>
                    <a:pt x="171789" y="287420"/>
                    <a:pt x="170653" y="278500"/>
                  </a:cubicBezTo>
                  <a:lnTo>
                    <a:pt x="170819" y="275741"/>
                  </a:lnTo>
                  <a:lnTo>
                    <a:pt x="163350" y="239858"/>
                  </a:lnTo>
                  <a:cubicBezTo>
                    <a:pt x="162351" y="223716"/>
                    <a:pt x="164091" y="208187"/>
                    <a:pt x="168189" y="193797"/>
                  </a:cubicBezTo>
                  <a:lnTo>
                    <a:pt x="176609" y="176398"/>
                  </a:lnTo>
                  <a:lnTo>
                    <a:pt x="177217" y="162622"/>
                  </a:lnTo>
                  <a:cubicBezTo>
                    <a:pt x="196551" y="86120"/>
                    <a:pt x="260659" y="32490"/>
                    <a:pt x="335466" y="21568"/>
                  </a:cubicBezTo>
                  <a:lnTo>
                    <a:pt x="338315" y="21717"/>
                  </a:lnTo>
                  <a:lnTo>
                    <a:pt x="360172" y="12985"/>
                  </a:lnTo>
                  <a:cubicBezTo>
                    <a:pt x="371333" y="10046"/>
                    <a:pt x="382889" y="8502"/>
                    <a:pt x="394725" y="8502"/>
                  </a:cubicBezTo>
                  <a:lnTo>
                    <a:pt x="448226" y="8502"/>
                  </a:lnTo>
                  <a:lnTo>
                    <a:pt x="451163" y="3073"/>
                  </a:lnTo>
                  <a:close/>
                </a:path>
              </a:pathLst>
            </a:custGeom>
            <a:solidFill>
              <a:srgbClr val="FCE573">
                <a:alpha val="74000"/>
              </a:srgbClr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Rectangle 33"/>
            <p:cNvSpPr/>
            <p:nvPr/>
          </p:nvSpPr>
          <p:spPr>
            <a:xfrm>
              <a:off x="768350" y="4506942"/>
              <a:ext cx="220112" cy="172675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ight Arrow 45"/>
          <p:cNvSpPr/>
          <p:nvPr/>
        </p:nvSpPr>
        <p:spPr>
          <a:xfrm>
            <a:off x="4299286" y="3079974"/>
            <a:ext cx="1028700" cy="160865"/>
          </a:xfrm>
          <a:prstGeom prst="rightArrow">
            <a:avLst/>
          </a:prstGeom>
          <a:solidFill>
            <a:schemeClr val="tx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ight Arrow 46"/>
          <p:cNvSpPr/>
          <p:nvPr/>
        </p:nvSpPr>
        <p:spPr>
          <a:xfrm rot="5400000">
            <a:off x="5639303" y="2188635"/>
            <a:ext cx="1028700" cy="160865"/>
          </a:xfrm>
          <a:prstGeom prst="rightArrow">
            <a:avLst/>
          </a:prstGeom>
          <a:solidFill>
            <a:schemeClr val="tx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4" name="Group 73"/>
          <p:cNvGrpSpPr/>
          <p:nvPr/>
        </p:nvGrpSpPr>
        <p:grpSpPr>
          <a:xfrm>
            <a:off x="5492004" y="2906431"/>
            <a:ext cx="1310435" cy="508890"/>
            <a:chOff x="5492004" y="3084230"/>
            <a:chExt cx="1411706" cy="538301"/>
          </a:xfrm>
        </p:grpSpPr>
        <p:sp>
          <p:nvSpPr>
            <p:cNvPr id="48" name="Oval 47"/>
            <p:cNvSpPr/>
            <p:nvPr/>
          </p:nvSpPr>
          <p:spPr>
            <a:xfrm>
              <a:off x="5492004" y="3084230"/>
              <a:ext cx="1411706" cy="538301"/>
            </a:xfrm>
            <a:prstGeom prst="ellipse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accent1">
                  <a:lumMod val="20000"/>
                  <a:lumOff val="80000"/>
                </a:schemeClr>
              </a:solidFill>
            </a:ln>
            <a:effectLst>
              <a:outerShdw blurRad="40000" dist="48387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Oval 50"/>
            <p:cNvSpPr/>
            <p:nvPr/>
          </p:nvSpPr>
          <p:spPr>
            <a:xfrm>
              <a:off x="5550827" y="3109631"/>
              <a:ext cx="1312332" cy="483489"/>
            </a:xfrm>
            <a:prstGeom prst="ellipse">
              <a:avLst/>
            </a:prstGeom>
            <a:blipFill rotWithShape="1">
              <a:blip r:embed="rId3"/>
              <a:tile tx="0" ty="0" sx="100000" sy="100000" flip="none" algn="tl"/>
            </a:blipFill>
            <a:ln>
              <a:solidFill>
                <a:srgbClr val="27092F">
                  <a:alpha val="70000"/>
                </a:srgbClr>
              </a:solidFill>
            </a:ln>
            <a:effectLst/>
            <a:scene3d>
              <a:camera prst="orthographicFront"/>
              <a:lightRig rig="threePt" dir="t"/>
            </a:scene3d>
            <a:sp3d>
              <a:bevelT w="12700" h="12700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Oval 48"/>
            <p:cNvSpPr/>
            <p:nvPr/>
          </p:nvSpPr>
          <p:spPr>
            <a:xfrm>
              <a:off x="5538127" y="3109631"/>
              <a:ext cx="1312332" cy="483489"/>
            </a:xfrm>
            <a:prstGeom prst="ellipse">
              <a:avLst/>
            </a:prstGeom>
            <a:solidFill>
              <a:srgbClr val="27092F">
                <a:alpha val="44000"/>
              </a:srgbClr>
            </a:solidFill>
            <a:ln>
              <a:solidFill>
                <a:srgbClr val="DCE6F2">
                  <a:alpha val="44000"/>
                </a:srgbClr>
              </a:solidFill>
            </a:ln>
            <a:effectLst/>
            <a:scene3d>
              <a:camera prst="orthographicFront"/>
              <a:lightRig rig="threePt" dir="t"/>
            </a:scene3d>
            <a:sp3d>
              <a:bevelT w="12700" h="12700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4" name="Group 53"/>
          <p:cNvGrpSpPr/>
          <p:nvPr/>
        </p:nvGrpSpPr>
        <p:grpSpPr>
          <a:xfrm>
            <a:off x="2752122" y="2441370"/>
            <a:ext cx="1574792" cy="2083864"/>
            <a:chOff x="2752122" y="2860470"/>
            <a:chExt cx="1574792" cy="2083864"/>
          </a:xfrm>
        </p:grpSpPr>
        <p:pic>
          <p:nvPicPr>
            <p:cNvPr id="28" name="Picture 27" descr="flask_w_liquid.png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val="0"/>
                </a:ext>
              </a:extLst>
            </a:blip>
            <a:stretch>
              <a:fillRect/>
            </a:stretch>
          </p:blipFill>
          <p:spPr>
            <a:xfrm>
              <a:off x="2978576" y="2860470"/>
              <a:ext cx="1348338" cy="1755649"/>
            </a:xfrm>
            <a:prstGeom prst="rect">
              <a:avLst/>
            </a:prstGeom>
          </p:spPr>
        </p:pic>
        <p:sp>
          <p:nvSpPr>
            <p:cNvPr id="50" name="Teardrop 61"/>
            <p:cNvSpPr/>
            <p:nvPr/>
          </p:nvSpPr>
          <p:spPr>
            <a:xfrm rot="17935333">
              <a:off x="3014326" y="3669145"/>
              <a:ext cx="1385391" cy="1164980"/>
            </a:xfrm>
            <a:custGeom>
              <a:avLst/>
              <a:gdLst/>
              <a:ahLst/>
              <a:cxnLst/>
              <a:rect l="l" t="t" r="r" b="b"/>
              <a:pathLst>
                <a:path w="1385391" h="1164980">
                  <a:moveTo>
                    <a:pt x="14935" y="102"/>
                  </a:moveTo>
                  <a:lnTo>
                    <a:pt x="7360" y="13320"/>
                  </a:lnTo>
                  <a:lnTo>
                    <a:pt x="0" y="0"/>
                  </a:lnTo>
                  <a:close/>
                  <a:moveTo>
                    <a:pt x="1150597" y="7838"/>
                  </a:moveTo>
                  <a:lnTo>
                    <a:pt x="1385391" y="432777"/>
                  </a:lnTo>
                  <a:lnTo>
                    <a:pt x="1252395" y="647568"/>
                  </a:lnTo>
                  <a:lnTo>
                    <a:pt x="1058252" y="926808"/>
                  </a:lnTo>
                  <a:lnTo>
                    <a:pt x="1049562" y="927725"/>
                  </a:lnTo>
                  <a:lnTo>
                    <a:pt x="942831" y="1079691"/>
                  </a:lnTo>
                  <a:lnTo>
                    <a:pt x="940475" y="1078036"/>
                  </a:lnTo>
                  <a:lnTo>
                    <a:pt x="931917" y="1091784"/>
                  </a:lnTo>
                  <a:cubicBezTo>
                    <a:pt x="920104" y="1106124"/>
                    <a:pt x="906296" y="1118988"/>
                    <a:pt x="890699" y="1129920"/>
                  </a:cubicBezTo>
                  <a:cubicBezTo>
                    <a:pt x="874901" y="1140993"/>
                    <a:pt x="857906" y="1149636"/>
                    <a:pt x="840232" y="1155815"/>
                  </a:cubicBezTo>
                  <a:lnTo>
                    <a:pt x="796678" y="1164688"/>
                  </a:lnTo>
                  <a:lnTo>
                    <a:pt x="791439" y="1164980"/>
                  </a:lnTo>
                  <a:cubicBezTo>
                    <a:pt x="732994" y="1163644"/>
                    <a:pt x="680021" y="1145116"/>
                    <a:pt x="640310" y="1115730"/>
                  </a:cubicBezTo>
                  <a:lnTo>
                    <a:pt x="613526" y="1090652"/>
                  </a:lnTo>
                  <a:lnTo>
                    <a:pt x="601588" y="1076171"/>
                  </a:lnTo>
                  <a:lnTo>
                    <a:pt x="600603" y="1069479"/>
                  </a:lnTo>
                  <a:lnTo>
                    <a:pt x="596218" y="1069418"/>
                  </a:lnTo>
                  <a:lnTo>
                    <a:pt x="595041" y="1067666"/>
                  </a:lnTo>
                  <a:lnTo>
                    <a:pt x="588320" y="1052882"/>
                  </a:lnTo>
                  <a:lnTo>
                    <a:pt x="576581" y="1043517"/>
                  </a:lnTo>
                  <a:lnTo>
                    <a:pt x="532413" y="963581"/>
                  </a:lnTo>
                  <a:lnTo>
                    <a:pt x="528469" y="956442"/>
                  </a:lnTo>
                  <a:lnTo>
                    <a:pt x="287533" y="520387"/>
                  </a:lnTo>
                  <a:lnTo>
                    <a:pt x="288531" y="516438"/>
                  </a:lnTo>
                  <a:lnTo>
                    <a:pt x="190059" y="338219"/>
                  </a:lnTo>
                  <a:cubicBezTo>
                    <a:pt x="186910" y="332519"/>
                    <a:pt x="185064" y="326450"/>
                    <a:pt x="184424" y="320357"/>
                  </a:cubicBezTo>
                  <a:lnTo>
                    <a:pt x="185174" y="311889"/>
                  </a:lnTo>
                  <a:lnTo>
                    <a:pt x="179290" y="304791"/>
                  </a:lnTo>
                  <a:cubicBezTo>
                    <a:pt x="174625" y="296350"/>
                    <a:pt x="171789" y="287420"/>
                    <a:pt x="170653" y="278500"/>
                  </a:cubicBezTo>
                  <a:lnTo>
                    <a:pt x="170819" y="275741"/>
                  </a:lnTo>
                  <a:lnTo>
                    <a:pt x="163350" y="239858"/>
                  </a:lnTo>
                  <a:cubicBezTo>
                    <a:pt x="162351" y="223716"/>
                    <a:pt x="164091" y="208187"/>
                    <a:pt x="168189" y="193797"/>
                  </a:cubicBezTo>
                  <a:lnTo>
                    <a:pt x="176609" y="176398"/>
                  </a:lnTo>
                  <a:lnTo>
                    <a:pt x="177217" y="162622"/>
                  </a:lnTo>
                  <a:cubicBezTo>
                    <a:pt x="196551" y="86120"/>
                    <a:pt x="260659" y="32490"/>
                    <a:pt x="335466" y="21568"/>
                  </a:cubicBezTo>
                  <a:lnTo>
                    <a:pt x="338315" y="21717"/>
                  </a:lnTo>
                  <a:lnTo>
                    <a:pt x="360172" y="12985"/>
                  </a:lnTo>
                  <a:cubicBezTo>
                    <a:pt x="371333" y="10046"/>
                    <a:pt x="382889" y="8502"/>
                    <a:pt x="394725" y="8502"/>
                  </a:cubicBezTo>
                  <a:lnTo>
                    <a:pt x="448226" y="8502"/>
                  </a:lnTo>
                  <a:lnTo>
                    <a:pt x="451163" y="3073"/>
                  </a:lnTo>
                  <a:close/>
                </a:path>
              </a:pathLst>
            </a:custGeom>
            <a:blipFill dpi="0" rotWithShape="1">
              <a:blip r:embed="rId3">
                <a:alphaModFix amt="54000"/>
              </a:blip>
              <a:srcRect/>
              <a:tile tx="0" ty="0" sx="100000" sy="100000" flip="none" algn="tl"/>
            </a:blip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Teardrop 61"/>
            <p:cNvSpPr/>
            <p:nvPr/>
          </p:nvSpPr>
          <p:spPr>
            <a:xfrm rot="17935333">
              <a:off x="3014326" y="3669149"/>
              <a:ext cx="1385391" cy="1164980"/>
            </a:xfrm>
            <a:custGeom>
              <a:avLst/>
              <a:gdLst/>
              <a:ahLst/>
              <a:cxnLst/>
              <a:rect l="l" t="t" r="r" b="b"/>
              <a:pathLst>
                <a:path w="1385391" h="1164980">
                  <a:moveTo>
                    <a:pt x="14935" y="102"/>
                  </a:moveTo>
                  <a:lnTo>
                    <a:pt x="7360" y="13320"/>
                  </a:lnTo>
                  <a:lnTo>
                    <a:pt x="0" y="0"/>
                  </a:lnTo>
                  <a:close/>
                  <a:moveTo>
                    <a:pt x="1150597" y="7838"/>
                  </a:moveTo>
                  <a:lnTo>
                    <a:pt x="1385391" y="432777"/>
                  </a:lnTo>
                  <a:lnTo>
                    <a:pt x="1252395" y="647568"/>
                  </a:lnTo>
                  <a:lnTo>
                    <a:pt x="1058252" y="926808"/>
                  </a:lnTo>
                  <a:lnTo>
                    <a:pt x="1049562" y="927725"/>
                  </a:lnTo>
                  <a:lnTo>
                    <a:pt x="942831" y="1079691"/>
                  </a:lnTo>
                  <a:lnTo>
                    <a:pt x="940475" y="1078036"/>
                  </a:lnTo>
                  <a:lnTo>
                    <a:pt x="931917" y="1091784"/>
                  </a:lnTo>
                  <a:cubicBezTo>
                    <a:pt x="920104" y="1106124"/>
                    <a:pt x="906296" y="1118988"/>
                    <a:pt x="890699" y="1129920"/>
                  </a:cubicBezTo>
                  <a:cubicBezTo>
                    <a:pt x="874901" y="1140993"/>
                    <a:pt x="857906" y="1149636"/>
                    <a:pt x="840232" y="1155815"/>
                  </a:cubicBezTo>
                  <a:lnTo>
                    <a:pt x="796678" y="1164688"/>
                  </a:lnTo>
                  <a:lnTo>
                    <a:pt x="791439" y="1164980"/>
                  </a:lnTo>
                  <a:cubicBezTo>
                    <a:pt x="732994" y="1163644"/>
                    <a:pt x="680021" y="1145116"/>
                    <a:pt x="640310" y="1115730"/>
                  </a:cubicBezTo>
                  <a:lnTo>
                    <a:pt x="613526" y="1090652"/>
                  </a:lnTo>
                  <a:lnTo>
                    <a:pt x="601588" y="1076171"/>
                  </a:lnTo>
                  <a:lnTo>
                    <a:pt x="600603" y="1069479"/>
                  </a:lnTo>
                  <a:lnTo>
                    <a:pt x="596218" y="1069418"/>
                  </a:lnTo>
                  <a:lnTo>
                    <a:pt x="595041" y="1067666"/>
                  </a:lnTo>
                  <a:lnTo>
                    <a:pt x="588320" y="1052882"/>
                  </a:lnTo>
                  <a:lnTo>
                    <a:pt x="576581" y="1043517"/>
                  </a:lnTo>
                  <a:lnTo>
                    <a:pt x="532413" y="963581"/>
                  </a:lnTo>
                  <a:lnTo>
                    <a:pt x="528469" y="956442"/>
                  </a:lnTo>
                  <a:lnTo>
                    <a:pt x="287533" y="520387"/>
                  </a:lnTo>
                  <a:lnTo>
                    <a:pt x="288531" y="516438"/>
                  </a:lnTo>
                  <a:lnTo>
                    <a:pt x="190059" y="338219"/>
                  </a:lnTo>
                  <a:cubicBezTo>
                    <a:pt x="186910" y="332519"/>
                    <a:pt x="185064" y="326450"/>
                    <a:pt x="184424" y="320357"/>
                  </a:cubicBezTo>
                  <a:lnTo>
                    <a:pt x="185174" y="311889"/>
                  </a:lnTo>
                  <a:lnTo>
                    <a:pt x="179290" y="304791"/>
                  </a:lnTo>
                  <a:cubicBezTo>
                    <a:pt x="174625" y="296350"/>
                    <a:pt x="171789" y="287420"/>
                    <a:pt x="170653" y="278500"/>
                  </a:cubicBezTo>
                  <a:lnTo>
                    <a:pt x="170819" y="275741"/>
                  </a:lnTo>
                  <a:lnTo>
                    <a:pt x="163350" y="239858"/>
                  </a:lnTo>
                  <a:cubicBezTo>
                    <a:pt x="162351" y="223716"/>
                    <a:pt x="164091" y="208187"/>
                    <a:pt x="168189" y="193797"/>
                  </a:cubicBezTo>
                  <a:lnTo>
                    <a:pt x="176609" y="176398"/>
                  </a:lnTo>
                  <a:lnTo>
                    <a:pt x="177217" y="162622"/>
                  </a:lnTo>
                  <a:cubicBezTo>
                    <a:pt x="196551" y="86120"/>
                    <a:pt x="260659" y="32490"/>
                    <a:pt x="335466" y="21568"/>
                  </a:cubicBezTo>
                  <a:lnTo>
                    <a:pt x="338315" y="21717"/>
                  </a:lnTo>
                  <a:lnTo>
                    <a:pt x="360172" y="12985"/>
                  </a:lnTo>
                  <a:cubicBezTo>
                    <a:pt x="371333" y="10046"/>
                    <a:pt x="382889" y="8502"/>
                    <a:pt x="394725" y="8502"/>
                  </a:cubicBezTo>
                  <a:lnTo>
                    <a:pt x="448226" y="8502"/>
                  </a:lnTo>
                  <a:lnTo>
                    <a:pt x="451163" y="3073"/>
                  </a:lnTo>
                  <a:close/>
                </a:path>
              </a:pathLst>
            </a:custGeom>
            <a:solidFill>
              <a:srgbClr val="27092F">
                <a:alpha val="59000"/>
              </a:srgbClr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Rectangle 35"/>
            <p:cNvSpPr/>
            <p:nvPr/>
          </p:nvSpPr>
          <p:spPr>
            <a:xfrm>
              <a:off x="2752122" y="4529781"/>
              <a:ext cx="220112" cy="172675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4" name="Right Arrow 43"/>
          <p:cNvSpPr/>
          <p:nvPr/>
        </p:nvSpPr>
        <p:spPr>
          <a:xfrm>
            <a:off x="2166215" y="3092674"/>
            <a:ext cx="1028700" cy="160865"/>
          </a:xfrm>
          <a:prstGeom prst="rightArrow">
            <a:avLst/>
          </a:prstGeom>
          <a:solidFill>
            <a:schemeClr val="tx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TextBox 44"/>
          <p:cNvSpPr txBox="1"/>
          <p:nvPr/>
        </p:nvSpPr>
        <p:spPr>
          <a:xfrm>
            <a:off x="1972044" y="2492168"/>
            <a:ext cx="140775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b="1" dirty="0" smtClean="0"/>
              <a:t>Chloroauric Acid </a:t>
            </a:r>
          </a:p>
          <a:p>
            <a:pPr algn="ctr"/>
            <a:r>
              <a:rPr lang="en-US" sz="1400" b="1" dirty="0" smtClean="0"/>
              <a:t>Reduction</a:t>
            </a:r>
            <a:endParaRPr lang="en-US" sz="1400" b="1" dirty="0"/>
          </a:p>
        </p:txBody>
      </p:sp>
      <p:sp>
        <p:nvSpPr>
          <p:cNvPr id="55" name="Right Arrow 54"/>
          <p:cNvSpPr/>
          <p:nvPr/>
        </p:nvSpPr>
        <p:spPr>
          <a:xfrm rot="5400000">
            <a:off x="5639303" y="4005876"/>
            <a:ext cx="1028700" cy="160865"/>
          </a:xfrm>
          <a:prstGeom prst="rightArrow">
            <a:avLst/>
          </a:prstGeom>
          <a:solidFill>
            <a:schemeClr val="tx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6" name="Group 92"/>
          <p:cNvGrpSpPr/>
          <p:nvPr/>
        </p:nvGrpSpPr>
        <p:grpSpPr>
          <a:xfrm rot="4482021">
            <a:off x="6534545" y="3730289"/>
            <a:ext cx="200690" cy="255953"/>
            <a:chOff x="1551709" y="3957782"/>
            <a:chExt cx="919018" cy="803563"/>
          </a:xfrm>
          <a:solidFill>
            <a:schemeClr val="bg1">
              <a:lumMod val="65000"/>
            </a:schemeClr>
          </a:solidFill>
        </p:grpSpPr>
        <p:sp>
          <p:nvSpPr>
            <p:cNvPr id="57" name="Freeform 56"/>
            <p:cNvSpPr/>
            <p:nvPr/>
          </p:nvSpPr>
          <p:spPr>
            <a:xfrm>
              <a:off x="1551709" y="3957782"/>
              <a:ext cx="919018" cy="803563"/>
            </a:xfrm>
            <a:custGeom>
              <a:avLst/>
              <a:gdLst>
                <a:gd name="connsiteX0" fmla="*/ 526473 w 919018"/>
                <a:gd name="connsiteY0" fmla="*/ 32327 h 803563"/>
                <a:gd name="connsiteX1" fmla="*/ 401782 w 919018"/>
                <a:gd name="connsiteY1" fmla="*/ 4618 h 803563"/>
                <a:gd name="connsiteX2" fmla="*/ 360218 w 919018"/>
                <a:gd name="connsiteY2" fmla="*/ 60036 h 803563"/>
                <a:gd name="connsiteX3" fmla="*/ 346364 w 919018"/>
                <a:gd name="connsiteY3" fmla="*/ 129309 h 803563"/>
                <a:gd name="connsiteX4" fmla="*/ 207818 w 919018"/>
                <a:gd name="connsiteY4" fmla="*/ 143163 h 803563"/>
                <a:gd name="connsiteX5" fmla="*/ 83127 w 919018"/>
                <a:gd name="connsiteY5" fmla="*/ 295563 h 803563"/>
                <a:gd name="connsiteX6" fmla="*/ 0 w 919018"/>
                <a:gd name="connsiteY6" fmla="*/ 461818 h 803563"/>
                <a:gd name="connsiteX7" fmla="*/ 83127 w 919018"/>
                <a:gd name="connsiteY7" fmla="*/ 711200 h 803563"/>
                <a:gd name="connsiteX8" fmla="*/ 346364 w 919018"/>
                <a:gd name="connsiteY8" fmla="*/ 794327 h 803563"/>
                <a:gd name="connsiteX9" fmla="*/ 665018 w 919018"/>
                <a:gd name="connsiteY9" fmla="*/ 766618 h 803563"/>
                <a:gd name="connsiteX10" fmla="*/ 845127 w 919018"/>
                <a:gd name="connsiteY10" fmla="*/ 600363 h 803563"/>
                <a:gd name="connsiteX11" fmla="*/ 886691 w 919018"/>
                <a:gd name="connsiteY11" fmla="*/ 309418 h 803563"/>
                <a:gd name="connsiteX12" fmla="*/ 651164 w 919018"/>
                <a:gd name="connsiteY12" fmla="*/ 73891 h 803563"/>
                <a:gd name="connsiteX13" fmla="*/ 526473 w 919018"/>
                <a:gd name="connsiteY13" fmla="*/ 32327 h 8035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919018" h="803563">
                  <a:moveTo>
                    <a:pt x="526473" y="32327"/>
                  </a:moveTo>
                  <a:cubicBezTo>
                    <a:pt x="484909" y="20782"/>
                    <a:pt x="429491" y="0"/>
                    <a:pt x="401782" y="4618"/>
                  </a:cubicBezTo>
                  <a:cubicBezTo>
                    <a:pt x="374073" y="9236"/>
                    <a:pt x="369454" y="39254"/>
                    <a:pt x="360218" y="60036"/>
                  </a:cubicBezTo>
                  <a:cubicBezTo>
                    <a:pt x="350982" y="80818"/>
                    <a:pt x="371764" y="115455"/>
                    <a:pt x="346364" y="129309"/>
                  </a:cubicBezTo>
                  <a:cubicBezTo>
                    <a:pt x="320964" y="143163"/>
                    <a:pt x="251691" y="115454"/>
                    <a:pt x="207818" y="143163"/>
                  </a:cubicBezTo>
                  <a:cubicBezTo>
                    <a:pt x="163945" y="170872"/>
                    <a:pt x="117763" y="242454"/>
                    <a:pt x="83127" y="295563"/>
                  </a:cubicBezTo>
                  <a:cubicBezTo>
                    <a:pt x="48491" y="348672"/>
                    <a:pt x="0" y="392545"/>
                    <a:pt x="0" y="461818"/>
                  </a:cubicBezTo>
                  <a:cubicBezTo>
                    <a:pt x="0" y="531091"/>
                    <a:pt x="25400" y="655782"/>
                    <a:pt x="83127" y="711200"/>
                  </a:cubicBezTo>
                  <a:cubicBezTo>
                    <a:pt x="140854" y="766618"/>
                    <a:pt x="249382" y="785091"/>
                    <a:pt x="346364" y="794327"/>
                  </a:cubicBezTo>
                  <a:cubicBezTo>
                    <a:pt x="443346" y="803563"/>
                    <a:pt x="581891" y="798945"/>
                    <a:pt x="665018" y="766618"/>
                  </a:cubicBezTo>
                  <a:cubicBezTo>
                    <a:pt x="748145" y="734291"/>
                    <a:pt x="808182" y="676563"/>
                    <a:pt x="845127" y="600363"/>
                  </a:cubicBezTo>
                  <a:cubicBezTo>
                    <a:pt x="882072" y="524163"/>
                    <a:pt x="919018" y="397163"/>
                    <a:pt x="886691" y="309418"/>
                  </a:cubicBezTo>
                  <a:cubicBezTo>
                    <a:pt x="854364" y="221673"/>
                    <a:pt x="718128" y="120073"/>
                    <a:pt x="651164" y="73891"/>
                  </a:cubicBezTo>
                  <a:cubicBezTo>
                    <a:pt x="584200" y="27709"/>
                    <a:pt x="568037" y="43872"/>
                    <a:pt x="526473" y="32327"/>
                  </a:cubicBezTo>
                  <a:close/>
                </a:path>
              </a:pathLst>
            </a:custGeom>
            <a:grpFill/>
            <a:ln w="0">
              <a:noFill/>
            </a:ln>
            <a:effectLst>
              <a:outerShdw sx="1000" sy="1000" algn="ctr" rotWithShape="0">
                <a:schemeClr val="tx1"/>
              </a:outerShdw>
            </a:effectLst>
            <a:scene3d>
              <a:camera prst="orthographicFront"/>
              <a:lightRig rig="threePt" dir="t"/>
            </a:scene3d>
            <a:sp3d>
              <a:bevelT h="31750"/>
            </a:sp3d>
          </p:spPr>
          <p:style>
            <a:lnRef idx="2">
              <a:schemeClr val="accent1">
                <a:shade val="50000"/>
              </a:schemeClr>
            </a:lnRef>
            <a:fillRef idx="1003">
              <a:schemeClr val="l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Oval 57"/>
            <p:cNvSpPr/>
            <p:nvPr/>
          </p:nvSpPr>
          <p:spPr>
            <a:xfrm>
              <a:off x="1714480" y="4286256"/>
              <a:ext cx="500066" cy="285752"/>
            </a:xfrm>
            <a:prstGeom prst="ellipse">
              <a:avLst/>
            </a:prstGeom>
            <a:solidFill>
              <a:schemeClr val="tx1">
                <a:lumMod val="65000"/>
                <a:lumOff val="35000"/>
              </a:schemeClr>
            </a:solidFill>
            <a:ln>
              <a:solidFill>
                <a:schemeClr val="tx1">
                  <a:lumMod val="65000"/>
                  <a:lumOff val="35000"/>
                </a:schemeClr>
              </a:solidFill>
            </a:ln>
            <a:scene3d>
              <a:camera prst="orthographicFront"/>
              <a:lightRig rig="threePt" dir="t"/>
            </a:scene3d>
            <a:sp3d>
              <a:bevelT h="31750"/>
            </a:sp3d>
          </p:spPr>
          <p:style>
            <a:lnRef idx="2">
              <a:schemeClr val="accent1">
                <a:shade val="50000"/>
              </a:schemeClr>
            </a:lnRef>
            <a:fillRef idx="1003">
              <a:schemeClr val="dk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9" name="Group 92"/>
          <p:cNvGrpSpPr/>
          <p:nvPr/>
        </p:nvGrpSpPr>
        <p:grpSpPr>
          <a:xfrm rot="1962896">
            <a:off x="6434200" y="4011738"/>
            <a:ext cx="200690" cy="255953"/>
            <a:chOff x="1551709" y="3957782"/>
            <a:chExt cx="919018" cy="803563"/>
          </a:xfrm>
          <a:solidFill>
            <a:schemeClr val="bg1">
              <a:lumMod val="65000"/>
            </a:schemeClr>
          </a:solidFill>
        </p:grpSpPr>
        <p:sp>
          <p:nvSpPr>
            <p:cNvPr id="60" name="Freeform 59"/>
            <p:cNvSpPr/>
            <p:nvPr/>
          </p:nvSpPr>
          <p:spPr>
            <a:xfrm>
              <a:off x="1551709" y="3957782"/>
              <a:ext cx="919018" cy="803563"/>
            </a:xfrm>
            <a:custGeom>
              <a:avLst/>
              <a:gdLst>
                <a:gd name="connsiteX0" fmla="*/ 526473 w 919018"/>
                <a:gd name="connsiteY0" fmla="*/ 32327 h 803563"/>
                <a:gd name="connsiteX1" fmla="*/ 401782 w 919018"/>
                <a:gd name="connsiteY1" fmla="*/ 4618 h 803563"/>
                <a:gd name="connsiteX2" fmla="*/ 360218 w 919018"/>
                <a:gd name="connsiteY2" fmla="*/ 60036 h 803563"/>
                <a:gd name="connsiteX3" fmla="*/ 346364 w 919018"/>
                <a:gd name="connsiteY3" fmla="*/ 129309 h 803563"/>
                <a:gd name="connsiteX4" fmla="*/ 207818 w 919018"/>
                <a:gd name="connsiteY4" fmla="*/ 143163 h 803563"/>
                <a:gd name="connsiteX5" fmla="*/ 83127 w 919018"/>
                <a:gd name="connsiteY5" fmla="*/ 295563 h 803563"/>
                <a:gd name="connsiteX6" fmla="*/ 0 w 919018"/>
                <a:gd name="connsiteY6" fmla="*/ 461818 h 803563"/>
                <a:gd name="connsiteX7" fmla="*/ 83127 w 919018"/>
                <a:gd name="connsiteY7" fmla="*/ 711200 h 803563"/>
                <a:gd name="connsiteX8" fmla="*/ 346364 w 919018"/>
                <a:gd name="connsiteY8" fmla="*/ 794327 h 803563"/>
                <a:gd name="connsiteX9" fmla="*/ 665018 w 919018"/>
                <a:gd name="connsiteY9" fmla="*/ 766618 h 803563"/>
                <a:gd name="connsiteX10" fmla="*/ 845127 w 919018"/>
                <a:gd name="connsiteY10" fmla="*/ 600363 h 803563"/>
                <a:gd name="connsiteX11" fmla="*/ 886691 w 919018"/>
                <a:gd name="connsiteY11" fmla="*/ 309418 h 803563"/>
                <a:gd name="connsiteX12" fmla="*/ 651164 w 919018"/>
                <a:gd name="connsiteY12" fmla="*/ 73891 h 803563"/>
                <a:gd name="connsiteX13" fmla="*/ 526473 w 919018"/>
                <a:gd name="connsiteY13" fmla="*/ 32327 h 8035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919018" h="803563">
                  <a:moveTo>
                    <a:pt x="526473" y="32327"/>
                  </a:moveTo>
                  <a:cubicBezTo>
                    <a:pt x="484909" y="20782"/>
                    <a:pt x="429491" y="0"/>
                    <a:pt x="401782" y="4618"/>
                  </a:cubicBezTo>
                  <a:cubicBezTo>
                    <a:pt x="374073" y="9236"/>
                    <a:pt x="369454" y="39254"/>
                    <a:pt x="360218" y="60036"/>
                  </a:cubicBezTo>
                  <a:cubicBezTo>
                    <a:pt x="350982" y="80818"/>
                    <a:pt x="371764" y="115455"/>
                    <a:pt x="346364" y="129309"/>
                  </a:cubicBezTo>
                  <a:cubicBezTo>
                    <a:pt x="320964" y="143163"/>
                    <a:pt x="251691" y="115454"/>
                    <a:pt x="207818" y="143163"/>
                  </a:cubicBezTo>
                  <a:cubicBezTo>
                    <a:pt x="163945" y="170872"/>
                    <a:pt x="117763" y="242454"/>
                    <a:pt x="83127" y="295563"/>
                  </a:cubicBezTo>
                  <a:cubicBezTo>
                    <a:pt x="48491" y="348672"/>
                    <a:pt x="0" y="392545"/>
                    <a:pt x="0" y="461818"/>
                  </a:cubicBezTo>
                  <a:cubicBezTo>
                    <a:pt x="0" y="531091"/>
                    <a:pt x="25400" y="655782"/>
                    <a:pt x="83127" y="711200"/>
                  </a:cubicBezTo>
                  <a:cubicBezTo>
                    <a:pt x="140854" y="766618"/>
                    <a:pt x="249382" y="785091"/>
                    <a:pt x="346364" y="794327"/>
                  </a:cubicBezTo>
                  <a:cubicBezTo>
                    <a:pt x="443346" y="803563"/>
                    <a:pt x="581891" y="798945"/>
                    <a:pt x="665018" y="766618"/>
                  </a:cubicBezTo>
                  <a:cubicBezTo>
                    <a:pt x="748145" y="734291"/>
                    <a:pt x="808182" y="676563"/>
                    <a:pt x="845127" y="600363"/>
                  </a:cubicBezTo>
                  <a:cubicBezTo>
                    <a:pt x="882072" y="524163"/>
                    <a:pt x="919018" y="397163"/>
                    <a:pt x="886691" y="309418"/>
                  </a:cubicBezTo>
                  <a:cubicBezTo>
                    <a:pt x="854364" y="221673"/>
                    <a:pt x="718128" y="120073"/>
                    <a:pt x="651164" y="73891"/>
                  </a:cubicBezTo>
                  <a:cubicBezTo>
                    <a:pt x="584200" y="27709"/>
                    <a:pt x="568037" y="43872"/>
                    <a:pt x="526473" y="32327"/>
                  </a:cubicBezTo>
                  <a:close/>
                </a:path>
              </a:pathLst>
            </a:custGeom>
            <a:grpFill/>
            <a:ln w="0">
              <a:noFill/>
            </a:ln>
            <a:effectLst>
              <a:outerShdw sx="1000" sy="1000" algn="ctr" rotWithShape="0">
                <a:schemeClr val="tx1"/>
              </a:outerShdw>
            </a:effectLst>
            <a:scene3d>
              <a:camera prst="orthographicFront"/>
              <a:lightRig rig="threePt" dir="t"/>
            </a:scene3d>
            <a:sp3d>
              <a:bevelT h="31750"/>
            </a:sp3d>
          </p:spPr>
          <p:style>
            <a:lnRef idx="2">
              <a:schemeClr val="accent1">
                <a:shade val="50000"/>
              </a:schemeClr>
            </a:lnRef>
            <a:fillRef idx="1003">
              <a:schemeClr val="l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Oval 60"/>
            <p:cNvSpPr/>
            <p:nvPr/>
          </p:nvSpPr>
          <p:spPr>
            <a:xfrm>
              <a:off x="1714480" y="4286256"/>
              <a:ext cx="500066" cy="285752"/>
            </a:xfrm>
            <a:prstGeom prst="ellipse">
              <a:avLst/>
            </a:prstGeom>
            <a:solidFill>
              <a:schemeClr val="tx1">
                <a:lumMod val="65000"/>
                <a:lumOff val="35000"/>
              </a:schemeClr>
            </a:solidFill>
            <a:ln>
              <a:solidFill>
                <a:schemeClr val="tx1">
                  <a:lumMod val="65000"/>
                  <a:lumOff val="35000"/>
                </a:schemeClr>
              </a:solidFill>
            </a:ln>
            <a:scene3d>
              <a:camera prst="orthographicFront"/>
              <a:lightRig rig="threePt" dir="t"/>
            </a:scene3d>
            <a:sp3d>
              <a:bevelT h="31750"/>
            </a:sp3d>
          </p:spPr>
          <p:style>
            <a:lnRef idx="2">
              <a:schemeClr val="accent1">
                <a:shade val="50000"/>
              </a:schemeClr>
            </a:lnRef>
            <a:fillRef idx="1003">
              <a:schemeClr val="dk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63" name="Group 92"/>
          <p:cNvGrpSpPr/>
          <p:nvPr/>
        </p:nvGrpSpPr>
        <p:grpSpPr>
          <a:xfrm rot="18741476">
            <a:off x="6826600" y="3797956"/>
            <a:ext cx="200690" cy="255953"/>
            <a:chOff x="1551709" y="3957782"/>
            <a:chExt cx="919018" cy="803563"/>
          </a:xfrm>
          <a:solidFill>
            <a:schemeClr val="bg1">
              <a:lumMod val="65000"/>
            </a:schemeClr>
          </a:solidFill>
        </p:grpSpPr>
        <p:sp>
          <p:nvSpPr>
            <p:cNvPr id="64" name="Freeform 63"/>
            <p:cNvSpPr/>
            <p:nvPr/>
          </p:nvSpPr>
          <p:spPr>
            <a:xfrm>
              <a:off x="1551709" y="3957782"/>
              <a:ext cx="919018" cy="803563"/>
            </a:xfrm>
            <a:custGeom>
              <a:avLst/>
              <a:gdLst>
                <a:gd name="connsiteX0" fmla="*/ 526473 w 919018"/>
                <a:gd name="connsiteY0" fmla="*/ 32327 h 803563"/>
                <a:gd name="connsiteX1" fmla="*/ 401782 w 919018"/>
                <a:gd name="connsiteY1" fmla="*/ 4618 h 803563"/>
                <a:gd name="connsiteX2" fmla="*/ 360218 w 919018"/>
                <a:gd name="connsiteY2" fmla="*/ 60036 h 803563"/>
                <a:gd name="connsiteX3" fmla="*/ 346364 w 919018"/>
                <a:gd name="connsiteY3" fmla="*/ 129309 h 803563"/>
                <a:gd name="connsiteX4" fmla="*/ 207818 w 919018"/>
                <a:gd name="connsiteY4" fmla="*/ 143163 h 803563"/>
                <a:gd name="connsiteX5" fmla="*/ 83127 w 919018"/>
                <a:gd name="connsiteY5" fmla="*/ 295563 h 803563"/>
                <a:gd name="connsiteX6" fmla="*/ 0 w 919018"/>
                <a:gd name="connsiteY6" fmla="*/ 461818 h 803563"/>
                <a:gd name="connsiteX7" fmla="*/ 83127 w 919018"/>
                <a:gd name="connsiteY7" fmla="*/ 711200 h 803563"/>
                <a:gd name="connsiteX8" fmla="*/ 346364 w 919018"/>
                <a:gd name="connsiteY8" fmla="*/ 794327 h 803563"/>
                <a:gd name="connsiteX9" fmla="*/ 665018 w 919018"/>
                <a:gd name="connsiteY9" fmla="*/ 766618 h 803563"/>
                <a:gd name="connsiteX10" fmla="*/ 845127 w 919018"/>
                <a:gd name="connsiteY10" fmla="*/ 600363 h 803563"/>
                <a:gd name="connsiteX11" fmla="*/ 886691 w 919018"/>
                <a:gd name="connsiteY11" fmla="*/ 309418 h 803563"/>
                <a:gd name="connsiteX12" fmla="*/ 651164 w 919018"/>
                <a:gd name="connsiteY12" fmla="*/ 73891 h 803563"/>
                <a:gd name="connsiteX13" fmla="*/ 526473 w 919018"/>
                <a:gd name="connsiteY13" fmla="*/ 32327 h 8035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919018" h="803563">
                  <a:moveTo>
                    <a:pt x="526473" y="32327"/>
                  </a:moveTo>
                  <a:cubicBezTo>
                    <a:pt x="484909" y="20782"/>
                    <a:pt x="429491" y="0"/>
                    <a:pt x="401782" y="4618"/>
                  </a:cubicBezTo>
                  <a:cubicBezTo>
                    <a:pt x="374073" y="9236"/>
                    <a:pt x="369454" y="39254"/>
                    <a:pt x="360218" y="60036"/>
                  </a:cubicBezTo>
                  <a:cubicBezTo>
                    <a:pt x="350982" y="80818"/>
                    <a:pt x="371764" y="115455"/>
                    <a:pt x="346364" y="129309"/>
                  </a:cubicBezTo>
                  <a:cubicBezTo>
                    <a:pt x="320964" y="143163"/>
                    <a:pt x="251691" y="115454"/>
                    <a:pt x="207818" y="143163"/>
                  </a:cubicBezTo>
                  <a:cubicBezTo>
                    <a:pt x="163945" y="170872"/>
                    <a:pt x="117763" y="242454"/>
                    <a:pt x="83127" y="295563"/>
                  </a:cubicBezTo>
                  <a:cubicBezTo>
                    <a:pt x="48491" y="348672"/>
                    <a:pt x="0" y="392545"/>
                    <a:pt x="0" y="461818"/>
                  </a:cubicBezTo>
                  <a:cubicBezTo>
                    <a:pt x="0" y="531091"/>
                    <a:pt x="25400" y="655782"/>
                    <a:pt x="83127" y="711200"/>
                  </a:cubicBezTo>
                  <a:cubicBezTo>
                    <a:pt x="140854" y="766618"/>
                    <a:pt x="249382" y="785091"/>
                    <a:pt x="346364" y="794327"/>
                  </a:cubicBezTo>
                  <a:cubicBezTo>
                    <a:pt x="443346" y="803563"/>
                    <a:pt x="581891" y="798945"/>
                    <a:pt x="665018" y="766618"/>
                  </a:cubicBezTo>
                  <a:cubicBezTo>
                    <a:pt x="748145" y="734291"/>
                    <a:pt x="808182" y="676563"/>
                    <a:pt x="845127" y="600363"/>
                  </a:cubicBezTo>
                  <a:cubicBezTo>
                    <a:pt x="882072" y="524163"/>
                    <a:pt x="919018" y="397163"/>
                    <a:pt x="886691" y="309418"/>
                  </a:cubicBezTo>
                  <a:cubicBezTo>
                    <a:pt x="854364" y="221673"/>
                    <a:pt x="718128" y="120073"/>
                    <a:pt x="651164" y="73891"/>
                  </a:cubicBezTo>
                  <a:cubicBezTo>
                    <a:pt x="584200" y="27709"/>
                    <a:pt x="568037" y="43872"/>
                    <a:pt x="526473" y="32327"/>
                  </a:cubicBezTo>
                  <a:close/>
                </a:path>
              </a:pathLst>
            </a:custGeom>
            <a:grpFill/>
            <a:ln w="0">
              <a:noFill/>
            </a:ln>
            <a:effectLst>
              <a:outerShdw sx="1000" sy="1000" algn="ctr" rotWithShape="0">
                <a:schemeClr val="tx1"/>
              </a:outerShdw>
            </a:effectLst>
            <a:scene3d>
              <a:camera prst="orthographicFront"/>
              <a:lightRig rig="threePt" dir="t"/>
            </a:scene3d>
            <a:sp3d>
              <a:bevelT h="31750"/>
            </a:sp3d>
          </p:spPr>
          <p:style>
            <a:lnRef idx="2">
              <a:schemeClr val="accent1">
                <a:shade val="50000"/>
              </a:schemeClr>
            </a:lnRef>
            <a:fillRef idx="1003">
              <a:schemeClr val="l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Oval 64"/>
            <p:cNvSpPr/>
            <p:nvPr/>
          </p:nvSpPr>
          <p:spPr>
            <a:xfrm>
              <a:off x="1714480" y="4286256"/>
              <a:ext cx="500066" cy="285752"/>
            </a:xfrm>
            <a:prstGeom prst="ellipse">
              <a:avLst/>
            </a:prstGeom>
            <a:solidFill>
              <a:schemeClr val="tx1">
                <a:lumMod val="65000"/>
                <a:lumOff val="35000"/>
              </a:schemeClr>
            </a:solidFill>
            <a:ln>
              <a:solidFill>
                <a:schemeClr val="tx1">
                  <a:lumMod val="65000"/>
                  <a:lumOff val="35000"/>
                </a:schemeClr>
              </a:solidFill>
            </a:ln>
            <a:scene3d>
              <a:camera prst="orthographicFront"/>
              <a:lightRig rig="threePt" dir="t"/>
            </a:scene3d>
            <a:sp3d>
              <a:bevelT h="31750"/>
            </a:sp3d>
          </p:spPr>
          <p:style>
            <a:lnRef idx="2">
              <a:schemeClr val="accent1">
                <a:shade val="50000"/>
              </a:schemeClr>
            </a:lnRef>
            <a:fillRef idx="1003">
              <a:schemeClr val="dk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66" name="Group 92"/>
          <p:cNvGrpSpPr/>
          <p:nvPr/>
        </p:nvGrpSpPr>
        <p:grpSpPr>
          <a:xfrm rot="12739409">
            <a:off x="6689065" y="4053779"/>
            <a:ext cx="200690" cy="255953"/>
            <a:chOff x="1551709" y="3957782"/>
            <a:chExt cx="919018" cy="803563"/>
          </a:xfrm>
          <a:solidFill>
            <a:schemeClr val="bg1">
              <a:lumMod val="65000"/>
            </a:schemeClr>
          </a:solidFill>
        </p:grpSpPr>
        <p:sp>
          <p:nvSpPr>
            <p:cNvPr id="67" name="Freeform 66"/>
            <p:cNvSpPr/>
            <p:nvPr/>
          </p:nvSpPr>
          <p:spPr>
            <a:xfrm>
              <a:off x="1551709" y="3957782"/>
              <a:ext cx="919018" cy="803563"/>
            </a:xfrm>
            <a:custGeom>
              <a:avLst/>
              <a:gdLst>
                <a:gd name="connsiteX0" fmla="*/ 526473 w 919018"/>
                <a:gd name="connsiteY0" fmla="*/ 32327 h 803563"/>
                <a:gd name="connsiteX1" fmla="*/ 401782 w 919018"/>
                <a:gd name="connsiteY1" fmla="*/ 4618 h 803563"/>
                <a:gd name="connsiteX2" fmla="*/ 360218 w 919018"/>
                <a:gd name="connsiteY2" fmla="*/ 60036 h 803563"/>
                <a:gd name="connsiteX3" fmla="*/ 346364 w 919018"/>
                <a:gd name="connsiteY3" fmla="*/ 129309 h 803563"/>
                <a:gd name="connsiteX4" fmla="*/ 207818 w 919018"/>
                <a:gd name="connsiteY4" fmla="*/ 143163 h 803563"/>
                <a:gd name="connsiteX5" fmla="*/ 83127 w 919018"/>
                <a:gd name="connsiteY5" fmla="*/ 295563 h 803563"/>
                <a:gd name="connsiteX6" fmla="*/ 0 w 919018"/>
                <a:gd name="connsiteY6" fmla="*/ 461818 h 803563"/>
                <a:gd name="connsiteX7" fmla="*/ 83127 w 919018"/>
                <a:gd name="connsiteY7" fmla="*/ 711200 h 803563"/>
                <a:gd name="connsiteX8" fmla="*/ 346364 w 919018"/>
                <a:gd name="connsiteY8" fmla="*/ 794327 h 803563"/>
                <a:gd name="connsiteX9" fmla="*/ 665018 w 919018"/>
                <a:gd name="connsiteY9" fmla="*/ 766618 h 803563"/>
                <a:gd name="connsiteX10" fmla="*/ 845127 w 919018"/>
                <a:gd name="connsiteY10" fmla="*/ 600363 h 803563"/>
                <a:gd name="connsiteX11" fmla="*/ 886691 w 919018"/>
                <a:gd name="connsiteY11" fmla="*/ 309418 h 803563"/>
                <a:gd name="connsiteX12" fmla="*/ 651164 w 919018"/>
                <a:gd name="connsiteY12" fmla="*/ 73891 h 803563"/>
                <a:gd name="connsiteX13" fmla="*/ 526473 w 919018"/>
                <a:gd name="connsiteY13" fmla="*/ 32327 h 8035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919018" h="803563">
                  <a:moveTo>
                    <a:pt x="526473" y="32327"/>
                  </a:moveTo>
                  <a:cubicBezTo>
                    <a:pt x="484909" y="20782"/>
                    <a:pt x="429491" y="0"/>
                    <a:pt x="401782" y="4618"/>
                  </a:cubicBezTo>
                  <a:cubicBezTo>
                    <a:pt x="374073" y="9236"/>
                    <a:pt x="369454" y="39254"/>
                    <a:pt x="360218" y="60036"/>
                  </a:cubicBezTo>
                  <a:cubicBezTo>
                    <a:pt x="350982" y="80818"/>
                    <a:pt x="371764" y="115455"/>
                    <a:pt x="346364" y="129309"/>
                  </a:cubicBezTo>
                  <a:cubicBezTo>
                    <a:pt x="320964" y="143163"/>
                    <a:pt x="251691" y="115454"/>
                    <a:pt x="207818" y="143163"/>
                  </a:cubicBezTo>
                  <a:cubicBezTo>
                    <a:pt x="163945" y="170872"/>
                    <a:pt x="117763" y="242454"/>
                    <a:pt x="83127" y="295563"/>
                  </a:cubicBezTo>
                  <a:cubicBezTo>
                    <a:pt x="48491" y="348672"/>
                    <a:pt x="0" y="392545"/>
                    <a:pt x="0" y="461818"/>
                  </a:cubicBezTo>
                  <a:cubicBezTo>
                    <a:pt x="0" y="531091"/>
                    <a:pt x="25400" y="655782"/>
                    <a:pt x="83127" y="711200"/>
                  </a:cubicBezTo>
                  <a:cubicBezTo>
                    <a:pt x="140854" y="766618"/>
                    <a:pt x="249382" y="785091"/>
                    <a:pt x="346364" y="794327"/>
                  </a:cubicBezTo>
                  <a:cubicBezTo>
                    <a:pt x="443346" y="803563"/>
                    <a:pt x="581891" y="798945"/>
                    <a:pt x="665018" y="766618"/>
                  </a:cubicBezTo>
                  <a:cubicBezTo>
                    <a:pt x="748145" y="734291"/>
                    <a:pt x="808182" y="676563"/>
                    <a:pt x="845127" y="600363"/>
                  </a:cubicBezTo>
                  <a:cubicBezTo>
                    <a:pt x="882072" y="524163"/>
                    <a:pt x="919018" y="397163"/>
                    <a:pt x="886691" y="309418"/>
                  </a:cubicBezTo>
                  <a:cubicBezTo>
                    <a:pt x="854364" y="221673"/>
                    <a:pt x="718128" y="120073"/>
                    <a:pt x="651164" y="73891"/>
                  </a:cubicBezTo>
                  <a:cubicBezTo>
                    <a:pt x="584200" y="27709"/>
                    <a:pt x="568037" y="43872"/>
                    <a:pt x="526473" y="32327"/>
                  </a:cubicBezTo>
                  <a:close/>
                </a:path>
              </a:pathLst>
            </a:custGeom>
            <a:grpFill/>
            <a:ln w="0">
              <a:noFill/>
            </a:ln>
            <a:effectLst>
              <a:outerShdw sx="1000" sy="1000" algn="ctr" rotWithShape="0">
                <a:schemeClr val="tx1"/>
              </a:outerShdw>
            </a:effectLst>
            <a:scene3d>
              <a:camera prst="orthographicFront"/>
              <a:lightRig rig="threePt" dir="t"/>
            </a:scene3d>
            <a:sp3d>
              <a:bevelT h="31750"/>
            </a:sp3d>
          </p:spPr>
          <p:style>
            <a:lnRef idx="2">
              <a:schemeClr val="accent1">
                <a:shade val="50000"/>
              </a:schemeClr>
            </a:lnRef>
            <a:fillRef idx="1003">
              <a:schemeClr val="l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Oval 67"/>
            <p:cNvSpPr/>
            <p:nvPr/>
          </p:nvSpPr>
          <p:spPr>
            <a:xfrm>
              <a:off x="1714480" y="4286256"/>
              <a:ext cx="500066" cy="285752"/>
            </a:xfrm>
            <a:prstGeom prst="ellipse">
              <a:avLst/>
            </a:prstGeom>
            <a:solidFill>
              <a:schemeClr val="tx1">
                <a:lumMod val="65000"/>
                <a:lumOff val="35000"/>
              </a:schemeClr>
            </a:solidFill>
            <a:ln>
              <a:solidFill>
                <a:schemeClr val="tx1">
                  <a:lumMod val="65000"/>
                  <a:lumOff val="35000"/>
                </a:schemeClr>
              </a:solidFill>
            </a:ln>
            <a:scene3d>
              <a:camera prst="orthographicFront"/>
              <a:lightRig rig="threePt" dir="t"/>
            </a:scene3d>
            <a:sp3d>
              <a:bevelT h="31750"/>
            </a:sp3d>
          </p:spPr>
          <p:style>
            <a:lnRef idx="2">
              <a:schemeClr val="accent1">
                <a:shade val="50000"/>
              </a:schemeClr>
            </a:lnRef>
            <a:fillRef idx="1003">
              <a:schemeClr val="dk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69" name="Group 92"/>
          <p:cNvGrpSpPr/>
          <p:nvPr/>
        </p:nvGrpSpPr>
        <p:grpSpPr>
          <a:xfrm rot="3668541">
            <a:off x="6971347" y="4053779"/>
            <a:ext cx="200690" cy="255953"/>
            <a:chOff x="1551709" y="3957782"/>
            <a:chExt cx="919018" cy="803563"/>
          </a:xfrm>
          <a:solidFill>
            <a:schemeClr val="bg1">
              <a:lumMod val="65000"/>
            </a:schemeClr>
          </a:solidFill>
        </p:grpSpPr>
        <p:sp>
          <p:nvSpPr>
            <p:cNvPr id="70" name="Freeform 69"/>
            <p:cNvSpPr/>
            <p:nvPr/>
          </p:nvSpPr>
          <p:spPr>
            <a:xfrm>
              <a:off x="1551709" y="3957782"/>
              <a:ext cx="919018" cy="803563"/>
            </a:xfrm>
            <a:custGeom>
              <a:avLst/>
              <a:gdLst>
                <a:gd name="connsiteX0" fmla="*/ 526473 w 919018"/>
                <a:gd name="connsiteY0" fmla="*/ 32327 h 803563"/>
                <a:gd name="connsiteX1" fmla="*/ 401782 w 919018"/>
                <a:gd name="connsiteY1" fmla="*/ 4618 h 803563"/>
                <a:gd name="connsiteX2" fmla="*/ 360218 w 919018"/>
                <a:gd name="connsiteY2" fmla="*/ 60036 h 803563"/>
                <a:gd name="connsiteX3" fmla="*/ 346364 w 919018"/>
                <a:gd name="connsiteY3" fmla="*/ 129309 h 803563"/>
                <a:gd name="connsiteX4" fmla="*/ 207818 w 919018"/>
                <a:gd name="connsiteY4" fmla="*/ 143163 h 803563"/>
                <a:gd name="connsiteX5" fmla="*/ 83127 w 919018"/>
                <a:gd name="connsiteY5" fmla="*/ 295563 h 803563"/>
                <a:gd name="connsiteX6" fmla="*/ 0 w 919018"/>
                <a:gd name="connsiteY6" fmla="*/ 461818 h 803563"/>
                <a:gd name="connsiteX7" fmla="*/ 83127 w 919018"/>
                <a:gd name="connsiteY7" fmla="*/ 711200 h 803563"/>
                <a:gd name="connsiteX8" fmla="*/ 346364 w 919018"/>
                <a:gd name="connsiteY8" fmla="*/ 794327 h 803563"/>
                <a:gd name="connsiteX9" fmla="*/ 665018 w 919018"/>
                <a:gd name="connsiteY9" fmla="*/ 766618 h 803563"/>
                <a:gd name="connsiteX10" fmla="*/ 845127 w 919018"/>
                <a:gd name="connsiteY10" fmla="*/ 600363 h 803563"/>
                <a:gd name="connsiteX11" fmla="*/ 886691 w 919018"/>
                <a:gd name="connsiteY11" fmla="*/ 309418 h 803563"/>
                <a:gd name="connsiteX12" fmla="*/ 651164 w 919018"/>
                <a:gd name="connsiteY12" fmla="*/ 73891 h 803563"/>
                <a:gd name="connsiteX13" fmla="*/ 526473 w 919018"/>
                <a:gd name="connsiteY13" fmla="*/ 32327 h 8035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919018" h="803563">
                  <a:moveTo>
                    <a:pt x="526473" y="32327"/>
                  </a:moveTo>
                  <a:cubicBezTo>
                    <a:pt x="484909" y="20782"/>
                    <a:pt x="429491" y="0"/>
                    <a:pt x="401782" y="4618"/>
                  </a:cubicBezTo>
                  <a:cubicBezTo>
                    <a:pt x="374073" y="9236"/>
                    <a:pt x="369454" y="39254"/>
                    <a:pt x="360218" y="60036"/>
                  </a:cubicBezTo>
                  <a:cubicBezTo>
                    <a:pt x="350982" y="80818"/>
                    <a:pt x="371764" y="115455"/>
                    <a:pt x="346364" y="129309"/>
                  </a:cubicBezTo>
                  <a:cubicBezTo>
                    <a:pt x="320964" y="143163"/>
                    <a:pt x="251691" y="115454"/>
                    <a:pt x="207818" y="143163"/>
                  </a:cubicBezTo>
                  <a:cubicBezTo>
                    <a:pt x="163945" y="170872"/>
                    <a:pt x="117763" y="242454"/>
                    <a:pt x="83127" y="295563"/>
                  </a:cubicBezTo>
                  <a:cubicBezTo>
                    <a:pt x="48491" y="348672"/>
                    <a:pt x="0" y="392545"/>
                    <a:pt x="0" y="461818"/>
                  </a:cubicBezTo>
                  <a:cubicBezTo>
                    <a:pt x="0" y="531091"/>
                    <a:pt x="25400" y="655782"/>
                    <a:pt x="83127" y="711200"/>
                  </a:cubicBezTo>
                  <a:cubicBezTo>
                    <a:pt x="140854" y="766618"/>
                    <a:pt x="249382" y="785091"/>
                    <a:pt x="346364" y="794327"/>
                  </a:cubicBezTo>
                  <a:cubicBezTo>
                    <a:pt x="443346" y="803563"/>
                    <a:pt x="581891" y="798945"/>
                    <a:pt x="665018" y="766618"/>
                  </a:cubicBezTo>
                  <a:cubicBezTo>
                    <a:pt x="748145" y="734291"/>
                    <a:pt x="808182" y="676563"/>
                    <a:pt x="845127" y="600363"/>
                  </a:cubicBezTo>
                  <a:cubicBezTo>
                    <a:pt x="882072" y="524163"/>
                    <a:pt x="919018" y="397163"/>
                    <a:pt x="886691" y="309418"/>
                  </a:cubicBezTo>
                  <a:cubicBezTo>
                    <a:pt x="854364" y="221673"/>
                    <a:pt x="718128" y="120073"/>
                    <a:pt x="651164" y="73891"/>
                  </a:cubicBezTo>
                  <a:cubicBezTo>
                    <a:pt x="584200" y="27709"/>
                    <a:pt x="568037" y="43872"/>
                    <a:pt x="526473" y="32327"/>
                  </a:cubicBezTo>
                  <a:close/>
                </a:path>
              </a:pathLst>
            </a:custGeom>
            <a:grpFill/>
            <a:ln w="0">
              <a:noFill/>
            </a:ln>
            <a:effectLst>
              <a:outerShdw sx="1000" sy="1000" algn="ctr" rotWithShape="0">
                <a:schemeClr val="tx1"/>
              </a:outerShdw>
            </a:effectLst>
            <a:scene3d>
              <a:camera prst="orthographicFront"/>
              <a:lightRig rig="threePt" dir="t"/>
            </a:scene3d>
            <a:sp3d>
              <a:bevelT h="31750"/>
            </a:sp3d>
          </p:spPr>
          <p:style>
            <a:lnRef idx="2">
              <a:schemeClr val="accent1">
                <a:shade val="50000"/>
              </a:schemeClr>
            </a:lnRef>
            <a:fillRef idx="1003">
              <a:schemeClr val="l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Oval 70"/>
            <p:cNvSpPr/>
            <p:nvPr/>
          </p:nvSpPr>
          <p:spPr>
            <a:xfrm>
              <a:off x="1714480" y="4286256"/>
              <a:ext cx="500066" cy="285752"/>
            </a:xfrm>
            <a:prstGeom prst="ellipse">
              <a:avLst/>
            </a:prstGeom>
            <a:solidFill>
              <a:schemeClr val="tx1">
                <a:lumMod val="65000"/>
                <a:lumOff val="35000"/>
              </a:schemeClr>
            </a:solidFill>
            <a:ln>
              <a:solidFill>
                <a:schemeClr val="tx1">
                  <a:lumMod val="65000"/>
                  <a:lumOff val="35000"/>
                </a:schemeClr>
              </a:solidFill>
            </a:ln>
            <a:scene3d>
              <a:camera prst="orthographicFront"/>
              <a:lightRig rig="threePt" dir="t"/>
            </a:scene3d>
            <a:sp3d>
              <a:bevelT h="31750"/>
            </a:sp3d>
          </p:spPr>
          <p:style>
            <a:lnRef idx="2">
              <a:schemeClr val="accent1">
                <a:shade val="50000"/>
              </a:schemeClr>
            </a:lnRef>
            <a:fillRef idx="1003">
              <a:schemeClr val="dk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75" name="Oval 74"/>
          <p:cNvSpPr/>
          <p:nvPr/>
        </p:nvSpPr>
        <p:spPr>
          <a:xfrm>
            <a:off x="5314784" y="4733244"/>
            <a:ext cx="1710402" cy="1629455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" name="Oval 75"/>
          <p:cNvSpPr/>
          <p:nvPr/>
        </p:nvSpPr>
        <p:spPr>
          <a:xfrm>
            <a:off x="5369983" y="4781551"/>
            <a:ext cx="1595968" cy="1527174"/>
          </a:xfrm>
          <a:custGeom>
            <a:avLst/>
            <a:gdLst/>
            <a:ahLst/>
            <a:cxnLst/>
            <a:rect l="l" t="t" r="r" b="b"/>
            <a:pathLst>
              <a:path w="1595968" h="1527174">
                <a:moveTo>
                  <a:pt x="945092" y="1015999"/>
                </a:moveTo>
                <a:cubicBezTo>
                  <a:pt x="922338" y="1005416"/>
                  <a:pt x="896938" y="1043516"/>
                  <a:pt x="903817" y="1057274"/>
                </a:cubicBezTo>
                <a:cubicBezTo>
                  <a:pt x="910696" y="1071032"/>
                  <a:pt x="992188" y="1085849"/>
                  <a:pt x="986367" y="1098549"/>
                </a:cubicBezTo>
                <a:cubicBezTo>
                  <a:pt x="980546" y="1111249"/>
                  <a:pt x="889000" y="1110191"/>
                  <a:pt x="868892" y="1133474"/>
                </a:cubicBezTo>
                <a:cubicBezTo>
                  <a:pt x="848784" y="1156757"/>
                  <a:pt x="875242" y="1227137"/>
                  <a:pt x="865717" y="1238249"/>
                </a:cubicBezTo>
                <a:cubicBezTo>
                  <a:pt x="856192" y="1249362"/>
                  <a:pt x="833967" y="1210732"/>
                  <a:pt x="811742" y="1200149"/>
                </a:cubicBezTo>
                <a:cubicBezTo>
                  <a:pt x="789517" y="1189566"/>
                  <a:pt x="746125" y="1167341"/>
                  <a:pt x="732367" y="1174749"/>
                </a:cubicBezTo>
                <a:cubicBezTo>
                  <a:pt x="718609" y="1182157"/>
                  <a:pt x="667809" y="1244599"/>
                  <a:pt x="691092" y="1260474"/>
                </a:cubicBezTo>
                <a:cubicBezTo>
                  <a:pt x="714375" y="1276349"/>
                  <a:pt x="833438" y="1287461"/>
                  <a:pt x="872067" y="1269999"/>
                </a:cubicBezTo>
                <a:cubicBezTo>
                  <a:pt x="910696" y="1252537"/>
                  <a:pt x="894821" y="1180570"/>
                  <a:pt x="922867" y="1155699"/>
                </a:cubicBezTo>
                <a:cubicBezTo>
                  <a:pt x="950913" y="1130828"/>
                  <a:pt x="1036638" y="1144057"/>
                  <a:pt x="1040342" y="1120774"/>
                </a:cubicBezTo>
                <a:cubicBezTo>
                  <a:pt x="1044046" y="1097491"/>
                  <a:pt x="967846" y="1026582"/>
                  <a:pt x="945092" y="1015999"/>
                </a:cubicBezTo>
                <a:close/>
                <a:moveTo>
                  <a:pt x="529167" y="720724"/>
                </a:moveTo>
                <a:cubicBezTo>
                  <a:pt x="526521" y="712787"/>
                  <a:pt x="460375" y="768878"/>
                  <a:pt x="433917" y="771524"/>
                </a:cubicBezTo>
                <a:cubicBezTo>
                  <a:pt x="407459" y="774170"/>
                  <a:pt x="396346" y="733424"/>
                  <a:pt x="370417" y="736599"/>
                </a:cubicBezTo>
                <a:cubicBezTo>
                  <a:pt x="344488" y="739774"/>
                  <a:pt x="300567" y="764116"/>
                  <a:pt x="278342" y="790574"/>
                </a:cubicBezTo>
                <a:cubicBezTo>
                  <a:pt x="256117" y="817032"/>
                  <a:pt x="229130" y="894291"/>
                  <a:pt x="237067" y="895349"/>
                </a:cubicBezTo>
                <a:cubicBezTo>
                  <a:pt x="245004" y="896407"/>
                  <a:pt x="290513" y="809624"/>
                  <a:pt x="325967" y="796924"/>
                </a:cubicBezTo>
                <a:cubicBezTo>
                  <a:pt x="361421" y="784224"/>
                  <a:pt x="409046" y="830262"/>
                  <a:pt x="449792" y="819149"/>
                </a:cubicBezTo>
                <a:cubicBezTo>
                  <a:pt x="490538" y="808037"/>
                  <a:pt x="531813" y="728661"/>
                  <a:pt x="529167" y="720724"/>
                </a:cubicBezTo>
                <a:close/>
                <a:moveTo>
                  <a:pt x="1179199" y="716607"/>
                </a:moveTo>
                <a:cubicBezTo>
                  <a:pt x="1164068" y="721419"/>
                  <a:pt x="1155039" y="740965"/>
                  <a:pt x="1164167" y="752474"/>
                </a:cubicBezTo>
                <a:cubicBezTo>
                  <a:pt x="1176338" y="767820"/>
                  <a:pt x="1249363" y="790045"/>
                  <a:pt x="1268942" y="809624"/>
                </a:cubicBezTo>
                <a:cubicBezTo>
                  <a:pt x="1288521" y="829203"/>
                  <a:pt x="1295929" y="868362"/>
                  <a:pt x="1281642" y="869949"/>
                </a:cubicBezTo>
                <a:cubicBezTo>
                  <a:pt x="1267355" y="871536"/>
                  <a:pt x="1196975" y="811212"/>
                  <a:pt x="1183217" y="819149"/>
                </a:cubicBezTo>
                <a:cubicBezTo>
                  <a:pt x="1169459" y="827087"/>
                  <a:pt x="1208617" y="901170"/>
                  <a:pt x="1199092" y="917574"/>
                </a:cubicBezTo>
                <a:cubicBezTo>
                  <a:pt x="1189567" y="933978"/>
                  <a:pt x="1147763" y="929745"/>
                  <a:pt x="1126067" y="917574"/>
                </a:cubicBezTo>
                <a:cubicBezTo>
                  <a:pt x="1104371" y="905403"/>
                  <a:pt x="1041400" y="843491"/>
                  <a:pt x="1040342" y="850899"/>
                </a:cubicBezTo>
                <a:cubicBezTo>
                  <a:pt x="1039284" y="858307"/>
                  <a:pt x="1078971" y="946149"/>
                  <a:pt x="1119717" y="962024"/>
                </a:cubicBezTo>
                <a:cubicBezTo>
                  <a:pt x="1160463" y="977899"/>
                  <a:pt x="1253596" y="971020"/>
                  <a:pt x="1284817" y="946149"/>
                </a:cubicBezTo>
                <a:cubicBezTo>
                  <a:pt x="1316038" y="921278"/>
                  <a:pt x="1321859" y="850899"/>
                  <a:pt x="1307042" y="812799"/>
                </a:cubicBezTo>
                <a:cubicBezTo>
                  <a:pt x="1292225" y="774699"/>
                  <a:pt x="1219729" y="727603"/>
                  <a:pt x="1195917" y="717549"/>
                </a:cubicBezTo>
                <a:cubicBezTo>
                  <a:pt x="1189964" y="715036"/>
                  <a:pt x="1184243" y="715003"/>
                  <a:pt x="1179199" y="716607"/>
                </a:cubicBezTo>
                <a:close/>
                <a:moveTo>
                  <a:pt x="1081617" y="184149"/>
                </a:moveTo>
                <a:cubicBezTo>
                  <a:pt x="1074738" y="184149"/>
                  <a:pt x="1048280" y="214841"/>
                  <a:pt x="1046692" y="241299"/>
                </a:cubicBezTo>
                <a:cubicBezTo>
                  <a:pt x="1045105" y="267757"/>
                  <a:pt x="1082675" y="329141"/>
                  <a:pt x="1072092" y="342899"/>
                </a:cubicBezTo>
                <a:cubicBezTo>
                  <a:pt x="1061509" y="356657"/>
                  <a:pt x="991130" y="315382"/>
                  <a:pt x="983192" y="323849"/>
                </a:cubicBezTo>
                <a:cubicBezTo>
                  <a:pt x="975255" y="332316"/>
                  <a:pt x="1029759" y="377824"/>
                  <a:pt x="1024467" y="393699"/>
                </a:cubicBezTo>
                <a:cubicBezTo>
                  <a:pt x="1019175" y="409574"/>
                  <a:pt x="946150" y="391582"/>
                  <a:pt x="951442" y="419099"/>
                </a:cubicBezTo>
                <a:cubicBezTo>
                  <a:pt x="956734" y="446616"/>
                  <a:pt x="1031875" y="540807"/>
                  <a:pt x="1056217" y="558799"/>
                </a:cubicBezTo>
                <a:cubicBezTo>
                  <a:pt x="1080559" y="576791"/>
                  <a:pt x="1105430" y="546628"/>
                  <a:pt x="1097492" y="527049"/>
                </a:cubicBezTo>
                <a:cubicBezTo>
                  <a:pt x="1089554" y="507470"/>
                  <a:pt x="1011238" y="461961"/>
                  <a:pt x="1008592" y="441324"/>
                </a:cubicBezTo>
                <a:cubicBezTo>
                  <a:pt x="1005946" y="420687"/>
                  <a:pt x="1053571" y="407457"/>
                  <a:pt x="1081617" y="403224"/>
                </a:cubicBezTo>
                <a:cubicBezTo>
                  <a:pt x="1109663" y="398991"/>
                  <a:pt x="1174221" y="424920"/>
                  <a:pt x="1176867" y="415924"/>
                </a:cubicBezTo>
                <a:cubicBezTo>
                  <a:pt x="1179513" y="406928"/>
                  <a:pt x="1106488" y="376766"/>
                  <a:pt x="1097492" y="349249"/>
                </a:cubicBezTo>
                <a:cubicBezTo>
                  <a:pt x="1088496" y="321732"/>
                  <a:pt x="1125538" y="278341"/>
                  <a:pt x="1122892" y="250824"/>
                </a:cubicBezTo>
                <a:cubicBezTo>
                  <a:pt x="1120246" y="223307"/>
                  <a:pt x="1088496" y="184149"/>
                  <a:pt x="1081617" y="184149"/>
                </a:cubicBezTo>
                <a:close/>
                <a:moveTo>
                  <a:pt x="510117" y="171449"/>
                </a:moveTo>
                <a:cubicBezTo>
                  <a:pt x="485246" y="167745"/>
                  <a:pt x="447146" y="193674"/>
                  <a:pt x="430742" y="215899"/>
                </a:cubicBezTo>
                <a:cubicBezTo>
                  <a:pt x="414338" y="238124"/>
                  <a:pt x="423863" y="274637"/>
                  <a:pt x="411692" y="304799"/>
                </a:cubicBezTo>
                <a:cubicBezTo>
                  <a:pt x="399521" y="334961"/>
                  <a:pt x="354013" y="393170"/>
                  <a:pt x="357717" y="396874"/>
                </a:cubicBezTo>
                <a:cubicBezTo>
                  <a:pt x="361421" y="400578"/>
                  <a:pt x="407459" y="338666"/>
                  <a:pt x="433917" y="327024"/>
                </a:cubicBezTo>
                <a:cubicBezTo>
                  <a:pt x="460375" y="315382"/>
                  <a:pt x="511175" y="335491"/>
                  <a:pt x="516467" y="327024"/>
                </a:cubicBezTo>
                <a:cubicBezTo>
                  <a:pt x="521759" y="318557"/>
                  <a:pt x="470959" y="292099"/>
                  <a:pt x="465667" y="276224"/>
                </a:cubicBezTo>
                <a:cubicBezTo>
                  <a:pt x="460375" y="260349"/>
                  <a:pt x="465667" y="238124"/>
                  <a:pt x="484717" y="231774"/>
                </a:cubicBezTo>
                <a:cubicBezTo>
                  <a:pt x="503767" y="225424"/>
                  <a:pt x="574675" y="246591"/>
                  <a:pt x="579967" y="238124"/>
                </a:cubicBezTo>
                <a:cubicBezTo>
                  <a:pt x="585259" y="229657"/>
                  <a:pt x="534988" y="175153"/>
                  <a:pt x="510117" y="171449"/>
                </a:cubicBezTo>
                <a:close/>
                <a:moveTo>
                  <a:pt x="797984" y="0"/>
                </a:moveTo>
                <a:cubicBezTo>
                  <a:pt x="1238698" y="0"/>
                  <a:pt x="1595968" y="341870"/>
                  <a:pt x="1595968" y="763587"/>
                </a:cubicBezTo>
                <a:cubicBezTo>
                  <a:pt x="1595968" y="1185304"/>
                  <a:pt x="1238698" y="1527174"/>
                  <a:pt x="797984" y="1527174"/>
                </a:cubicBezTo>
                <a:cubicBezTo>
                  <a:pt x="357270" y="1527174"/>
                  <a:pt x="0" y="1185304"/>
                  <a:pt x="0" y="763587"/>
                </a:cubicBezTo>
                <a:cubicBezTo>
                  <a:pt x="0" y="341870"/>
                  <a:pt x="357270" y="0"/>
                  <a:pt x="797984" y="0"/>
                </a:cubicBezTo>
                <a:close/>
              </a:path>
            </a:pathLst>
          </a:custGeom>
          <a:blipFill rotWithShape="1">
            <a:blip r:embed="rId3"/>
            <a:tile tx="0" ty="0" sx="100000" sy="100000" flip="none" algn="tl"/>
          </a:blipFill>
          <a:ln>
            <a:solidFill>
              <a:srgbClr val="DCE6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5" name="Freeform 84"/>
          <p:cNvSpPr/>
          <p:nvPr/>
        </p:nvSpPr>
        <p:spPr>
          <a:xfrm>
            <a:off x="6315983" y="4965217"/>
            <a:ext cx="233363" cy="392642"/>
          </a:xfrm>
          <a:custGeom>
            <a:avLst/>
            <a:gdLst>
              <a:gd name="connsiteX0" fmla="*/ 100542 w 233363"/>
              <a:gd name="connsiteY0" fmla="*/ 57150 h 392642"/>
              <a:gd name="connsiteX1" fmla="*/ 125942 w 233363"/>
              <a:gd name="connsiteY1" fmla="*/ 158750 h 392642"/>
              <a:gd name="connsiteX2" fmla="*/ 37042 w 233363"/>
              <a:gd name="connsiteY2" fmla="*/ 139700 h 392642"/>
              <a:gd name="connsiteX3" fmla="*/ 78317 w 233363"/>
              <a:gd name="connsiteY3" fmla="*/ 209550 h 392642"/>
              <a:gd name="connsiteX4" fmla="*/ 5292 w 233363"/>
              <a:gd name="connsiteY4" fmla="*/ 234950 h 392642"/>
              <a:gd name="connsiteX5" fmla="*/ 110067 w 233363"/>
              <a:gd name="connsiteY5" fmla="*/ 374650 h 392642"/>
              <a:gd name="connsiteX6" fmla="*/ 151342 w 233363"/>
              <a:gd name="connsiteY6" fmla="*/ 342900 h 392642"/>
              <a:gd name="connsiteX7" fmla="*/ 62442 w 233363"/>
              <a:gd name="connsiteY7" fmla="*/ 257175 h 392642"/>
              <a:gd name="connsiteX8" fmla="*/ 135467 w 233363"/>
              <a:gd name="connsiteY8" fmla="*/ 219075 h 392642"/>
              <a:gd name="connsiteX9" fmla="*/ 230717 w 233363"/>
              <a:gd name="connsiteY9" fmla="*/ 231775 h 392642"/>
              <a:gd name="connsiteX10" fmla="*/ 151342 w 233363"/>
              <a:gd name="connsiteY10" fmla="*/ 165100 h 392642"/>
              <a:gd name="connsiteX11" fmla="*/ 176742 w 233363"/>
              <a:gd name="connsiteY11" fmla="*/ 66675 h 392642"/>
              <a:gd name="connsiteX12" fmla="*/ 135467 w 233363"/>
              <a:gd name="connsiteY12" fmla="*/ 0 h 392642"/>
              <a:gd name="connsiteX13" fmla="*/ 100542 w 233363"/>
              <a:gd name="connsiteY13" fmla="*/ 57150 h 3926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233363" h="392642">
                <a:moveTo>
                  <a:pt x="100542" y="57150"/>
                </a:moveTo>
                <a:cubicBezTo>
                  <a:pt x="98955" y="83608"/>
                  <a:pt x="136525" y="144992"/>
                  <a:pt x="125942" y="158750"/>
                </a:cubicBezTo>
                <a:cubicBezTo>
                  <a:pt x="115359" y="172508"/>
                  <a:pt x="44980" y="131233"/>
                  <a:pt x="37042" y="139700"/>
                </a:cubicBezTo>
                <a:cubicBezTo>
                  <a:pt x="29105" y="148167"/>
                  <a:pt x="83609" y="193675"/>
                  <a:pt x="78317" y="209550"/>
                </a:cubicBezTo>
                <a:cubicBezTo>
                  <a:pt x="73025" y="225425"/>
                  <a:pt x="0" y="207433"/>
                  <a:pt x="5292" y="234950"/>
                </a:cubicBezTo>
                <a:cubicBezTo>
                  <a:pt x="10584" y="262467"/>
                  <a:pt x="85725" y="356658"/>
                  <a:pt x="110067" y="374650"/>
                </a:cubicBezTo>
                <a:cubicBezTo>
                  <a:pt x="134409" y="392642"/>
                  <a:pt x="159280" y="362479"/>
                  <a:pt x="151342" y="342900"/>
                </a:cubicBezTo>
                <a:cubicBezTo>
                  <a:pt x="143404" y="323321"/>
                  <a:pt x="65088" y="277812"/>
                  <a:pt x="62442" y="257175"/>
                </a:cubicBezTo>
                <a:cubicBezTo>
                  <a:pt x="59796" y="236538"/>
                  <a:pt x="107421" y="223308"/>
                  <a:pt x="135467" y="219075"/>
                </a:cubicBezTo>
                <a:cubicBezTo>
                  <a:pt x="163513" y="214842"/>
                  <a:pt x="228071" y="240771"/>
                  <a:pt x="230717" y="231775"/>
                </a:cubicBezTo>
                <a:cubicBezTo>
                  <a:pt x="233363" y="222779"/>
                  <a:pt x="160338" y="192617"/>
                  <a:pt x="151342" y="165100"/>
                </a:cubicBezTo>
                <a:cubicBezTo>
                  <a:pt x="142346" y="137583"/>
                  <a:pt x="179388" y="94192"/>
                  <a:pt x="176742" y="66675"/>
                </a:cubicBezTo>
                <a:cubicBezTo>
                  <a:pt x="174096" y="39158"/>
                  <a:pt x="142346" y="0"/>
                  <a:pt x="135467" y="0"/>
                </a:cubicBezTo>
                <a:cubicBezTo>
                  <a:pt x="128588" y="0"/>
                  <a:pt x="102130" y="30692"/>
                  <a:pt x="100542" y="57150"/>
                </a:cubicBezTo>
                <a:close/>
              </a:path>
            </a:pathLst>
          </a:custGeom>
          <a:solidFill>
            <a:srgbClr val="C6D9F1"/>
          </a:solidFill>
          <a:ln w="9525" cap="flat" cmpd="sng" algn="ctr">
            <a:solidFill>
              <a:srgbClr val="000000"/>
            </a:solidFill>
            <a:prstDash val="sysDash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6" name="Freeform 85"/>
          <p:cNvSpPr/>
          <p:nvPr/>
        </p:nvSpPr>
        <p:spPr>
          <a:xfrm>
            <a:off x="5597582" y="5494339"/>
            <a:ext cx="302683" cy="183620"/>
          </a:xfrm>
          <a:custGeom>
            <a:avLst/>
            <a:gdLst>
              <a:gd name="connsiteX0" fmla="*/ 300037 w 302683"/>
              <a:gd name="connsiteY0" fmla="*/ 7937 h 183620"/>
              <a:gd name="connsiteX1" fmla="*/ 204787 w 302683"/>
              <a:gd name="connsiteY1" fmla="*/ 58737 h 183620"/>
              <a:gd name="connsiteX2" fmla="*/ 141287 w 302683"/>
              <a:gd name="connsiteY2" fmla="*/ 23812 h 183620"/>
              <a:gd name="connsiteX3" fmla="*/ 49212 w 302683"/>
              <a:gd name="connsiteY3" fmla="*/ 77787 h 183620"/>
              <a:gd name="connsiteX4" fmla="*/ 7937 w 302683"/>
              <a:gd name="connsiteY4" fmla="*/ 182562 h 183620"/>
              <a:gd name="connsiteX5" fmla="*/ 96837 w 302683"/>
              <a:gd name="connsiteY5" fmla="*/ 84137 h 183620"/>
              <a:gd name="connsiteX6" fmla="*/ 220662 w 302683"/>
              <a:gd name="connsiteY6" fmla="*/ 106362 h 183620"/>
              <a:gd name="connsiteX7" fmla="*/ 300037 w 302683"/>
              <a:gd name="connsiteY7" fmla="*/ 7937 h 1836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02683" h="183620">
                <a:moveTo>
                  <a:pt x="300037" y="7937"/>
                </a:moveTo>
                <a:cubicBezTo>
                  <a:pt x="297391" y="0"/>
                  <a:pt x="231245" y="56091"/>
                  <a:pt x="204787" y="58737"/>
                </a:cubicBezTo>
                <a:cubicBezTo>
                  <a:pt x="178329" y="61383"/>
                  <a:pt x="167216" y="20637"/>
                  <a:pt x="141287" y="23812"/>
                </a:cubicBezTo>
                <a:cubicBezTo>
                  <a:pt x="115358" y="26987"/>
                  <a:pt x="71437" y="51329"/>
                  <a:pt x="49212" y="77787"/>
                </a:cubicBezTo>
                <a:cubicBezTo>
                  <a:pt x="26987" y="104245"/>
                  <a:pt x="0" y="181504"/>
                  <a:pt x="7937" y="182562"/>
                </a:cubicBezTo>
                <a:cubicBezTo>
                  <a:pt x="15874" y="183620"/>
                  <a:pt x="61383" y="96837"/>
                  <a:pt x="96837" y="84137"/>
                </a:cubicBezTo>
                <a:cubicBezTo>
                  <a:pt x="132291" y="71437"/>
                  <a:pt x="179916" y="117475"/>
                  <a:pt x="220662" y="106362"/>
                </a:cubicBezTo>
                <a:cubicBezTo>
                  <a:pt x="261408" y="95250"/>
                  <a:pt x="302683" y="15874"/>
                  <a:pt x="300037" y="7937"/>
                </a:cubicBezTo>
                <a:close/>
              </a:path>
            </a:pathLst>
          </a:custGeom>
          <a:solidFill>
            <a:srgbClr val="C6D9F1"/>
          </a:solidFill>
          <a:ln w="9525" cap="flat" cmpd="sng" algn="ctr">
            <a:solidFill>
              <a:srgbClr val="000000"/>
            </a:solidFill>
            <a:prstDash val="sysDash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7" name="Freeform 86"/>
          <p:cNvSpPr/>
          <p:nvPr/>
        </p:nvSpPr>
        <p:spPr>
          <a:xfrm>
            <a:off x="6040057" y="5786701"/>
            <a:ext cx="376237" cy="282045"/>
          </a:xfrm>
          <a:custGeom>
            <a:avLst/>
            <a:gdLst>
              <a:gd name="connsiteX0" fmla="*/ 23283 w 376237"/>
              <a:gd name="connsiteY0" fmla="*/ 255058 h 282045"/>
              <a:gd name="connsiteX1" fmla="*/ 204258 w 376237"/>
              <a:gd name="connsiteY1" fmla="*/ 264583 h 282045"/>
              <a:gd name="connsiteX2" fmla="*/ 255058 w 376237"/>
              <a:gd name="connsiteY2" fmla="*/ 150283 h 282045"/>
              <a:gd name="connsiteX3" fmla="*/ 372533 w 376237"/>
              <a:gd name="connsiteY3" fmla="*/ 115358 h 282045"/>
              <a:gd name="connsiteX4" fmla="*/ 277283 w 376237"/>
              <a:gd name="connsiteY4" fmla="*/ 10583 h 282045"/>
              <a:gd name="connsiteX5" fmla="*/ 236008 w 376237"/>
              <a:gd name="connsiteY5" fmla="*/ 51858 h 282045"/>
              <a:gd name="connsiteX6" fmla="*/ 318558 w 376237"/>
              <a:gd name="connsiteY6" fmla="*/ 93133 h 282045"/>
              <a:gd name="connsiteX7" fmla="*/ 201083 w 376237"/>
              <a:gd name="connsiteY7" fmla="*/ 128058 h 282045"/>
              <a:gd name="connsiteX8" fmla="*/ 197908 w 376237"/>
              <a:gd name="connsiteY8" fmla="*/ 232833 h 282045"/>
              <a:gd name="connsiteX9" fmla="*/ 143933 w 376237"/>
              <a:gd name="connsiteY9" fmla="*/ 194733 h 282045"/>
              <a:gd name="connsiteX10" fmla="*/ 64558 w 376237"/>
              <a:gd name="connsiteY10" fmla="*/ 169333 h 282045"/>
              <a:gd name="connsiteX11" fmla="*/ 23283 w 376237"/>
              <a:gd name="connsiteY11" fmla="*/ 255058 h 2820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76237" h="282045">
                <a:moveTo>
                  <a:pt x="23283" y="255058"/>
                </a:moveTo>
                <a:cubicBezTo>
                  <a:pt x="46566" y="270933"/>
                  <a:pt x="165629" y="282045"/>
                  <a:pt x="204258" y="264583"/>
                </a:cubicBezTo>
                <a:cubicBezTo>
                  <a:pt x="242887" y="247121"/>
                  <a:pt x="227012" y="175154"/>
                  <a:pt x="255058" y="150283"/>
                </a:cubicBezTo>
                <a:cubicBezTo>
                  <a:pt x="283104" y="125412"/>
                  <a:pt x="368829" y="138641"/>
                  <a:pt x="372533" y="115358"/>
                </a:cubicBezTo>
                <a:cubicBezTo>
                  <a:pt x="376237" y="92075"/>
                  <a:pt x="300037" y="21166"/>
                  <a:pt x="277283" y="10583"/>
                </a:cubicBezTo>
                <a:cubicBezTo>
                  <a:pt x="254529" y="0"/>
                  <a:pt x="229129" y="38100"/>
                  <a:pt x="236008" y="51858"/>
                </a:cubicBezTo>
                <a:cubicBezTo>
                  <a:pt x="242887" y="65616"/>
                  <a:pt x="324379" y="80433"/>
                  <a:pt x="318558" y="93133"/>
                </a:cubicBezTo>
                <a:cubicBezTo>
                  <a:pt x="312737" y="105833"/>
                  <a:pt x="221191" y="104775"/>
                  <a:pt x="201083" y="128058"/>
                </a:cubicBezTo>
                <a:cubicBezTo>
                  <a:pt x="180975" y="151341"/>
                  <a:pt x="207433" y="221721"/>
                  <a:pt x="197908" y="232833"/>
                </a:cubicBezTo>
                <a:cubicBezTo>
                  <a:pt x="188383" y="243946"/>
                  <a:pt x="166158" y="205316"/>
                  <a:pt x="143933" y="194733"/>
                </a:cubicBezTo>
                <a:cubicBezTo>
                  <a:pt x="121708" y="184150"/>
                  <a:pt x="78316" y="161925"/>
                  <a:pt x="64558" y="169333"/>
                </a:cubicBezTo>
                <a:cubicBezTo>
                  <a:pt x="50800" y="176741"/>
                  <a:pt x="0" y="239183"/>
                  <a:pt x="23283" y="255058"/>
                </a:cubicBezTo>
                <a:close/>
              </a:path>
            </a:pathLst>
          </a:custGeom>
          <a:solidFill>
            <a:srgbClr val="C6D9F1"/>
          </a:solidFill>
          <a:ln w="9525" cap="flat" cmpd="sng" algn="ctr">
            <a:solidFill>
              <a:srgbClr val="000000"/>
            </a:solidFill>
            <a:prstDash val="sysDash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8" name="Freeform 87"/>
          <p:cNvSpPr/>
          <p:nvPr/>
        </p:nvSpPr>
        <p:spPr>
          <a:xfrm>
            <a:off x="6411233" y="5494339"/>
            <a:ext cx="282575" cy="270404"/>
          </a:xfrm>
          <a:custGeom>
            <a:avLst/>
            <a:gdLst>
              <a:gd name="connsiteX0" fmla="*/ 1058 w 282575"/>
              <a:gd name="connsiteY0" fmla="*/ 143404 h 270404"/>
              <a:gd name="connsiteX1" fmla="*/ 80433 w 282575"/>
              <a:gd name="connsiteY1" fmla="*/ 254529 h 270404"/>
              <a:gd name="connsiteX2" fmla="*/ 245533 w 282575"/>
              <a:gd name="connsiteY2" fmla="*/ 238654 h 270404"/>
              <a:gd name="connsiteX3" fmla="*/ 267758 w 282575"/>
              <a:gd name="connsiteY3" fmla="*/ 105304 h 270404"/>
              <a:gd name="connsiteX4" fmla="*/ 156633 w 282575"/>
              <a:gd name="connsiteY4" fmla="*/ 10054 h 270404"/>
              <a:gd name="connsiteX5" fmla="*/ 124883 w 282575"/>
              <a:gd name="connsiteY5" fmla="*/ 44979 h 270404"/>
              <a:gd name="connsiteX6" fmla="*/ 229658 w 282575"/>
              <a:gd name="connsiteY6" fmla="*/ 102129 h 270404"/>
              <a:gd name="connsiteX7" fmla="*/ 242358 w 282575"/>
              <a:gd name="connsiteY7" fmla="*/ 162454 h 270404"/>
              <a:gd name="connsiteX8" fmla="*/ 143933 w 282575"/>
              <a:gd name="connsiteY8" fmla="*/ 111654 h 270404"/>
              <a:gd name="connsiteX9" fmla="*/ 159808 w 282575"/>
              <a:gd name="connsiteY9" fmla="*/ 210079 h 270404"/>
              <a:gd name="connsiteX10" fmla="*/ 86783 w 282575"/>
              <a:gd name="connsiteY10" fmla="*/ 210079 h 270404"/>
              <a:gd name="connsiteX11" fmla="*/ 1058 w 282575"/>
              <a:gd name="connsiteY11" fmla="*/ 143404 h 2704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82575" h="270404">
                <a:moveTo>
                  <a:pt x="1058" y="143404"/>
                </a:moveTo>
                <a:cubicBezTo>
                  <a:pt x="0" y="150812"/>
                  <a:pt x="39687" y="238654"/>
                  <a:pt x="80433" y="254529"/>
                </a:cubicBezTo>
                <a:cubicBezTo>
                  <a:pt x="121179" y="270404"/>
                  <a:pt x="214312" y="263525"/>
                  <a:pt x="245533" y="238654"/>
                </a:cubicBezTo>
                <a:cubicBezTo>
                  <a:pt x="276754" y="213783"/>
                  <a:pt x="282575" y="143404"/>
                  <a:pt x="267758" y="105304"/>
                </a:cubicBezTo>
                <a:cubicBezTo>
                  <a:pt x="252941" y="67204"/>
                  <a:pt x="180445" y="20108"/>
                  <a:pt x="156633" y="10054"/>
                </a:cubicBezTo>
                <a:cubicBezTo>
                  <a:pt x="132821" y="0"/>
                  <a:pt x="112712" y="29633"/>
                  <a:pt x="124883" y="44979"/>
                </a:cubicBezTo>
                <a:cubicBezTo>
                  <a:pt x="137054" y="60325"/>
                  <a:pt x="210079" y="82550"/>
                  <a:pt x="229658" y="102129"/>
                </a:cubicBezTo>
                <a:cubicBezTo>
                  <a:pt x="249237" y="121708"/>
                  <a:pt x="256645" y="160867"/>
                  <a:pt x="242358" y="162454"/>
                </a:cubicBezTo>
                <a:cubicBezTo>
                  <a:pt x="228071" y="164041"/>
                  <a:pt x="157691" y="103717"/>
                  <a:pt x="143933" y="111654"/>
                </a:cubicBezTo>
                <a:cubicBezTo>
                  <a:pt x="130175" y="119592"/>
                  <a:pt x="169333" y="193675"/>
                  <a:pt x="159808" y="210079"/>
                </a:cubicBezTo>
                <a:cubicBezTo>
                  <a:pt x="150283" y="226483"/>
                  <a:pt x="108479" y="222250"/>
                  <a:pt x="86783" y="210079"/>
                </a:cubicBezTo>
                <a:cubicBezTo>
                  <a:pt x="65087" y="197908"/>
                  <a:pt x="2116" y="135996"/>
                  <a:pt x="1058" y="143404"/>
                </a:cubicBezTo>
                <a:close/>
              </a:path>
            </a:pathLst>
          </a:custGeom>
          <a:solidFill>
            <a:srgbClr val="C6D9F1"/>
          </a:solidFill>
          <a:ln w="9525" cap="flat" cmpd="sng" algn="ctr">
            <a:solidFill>
              <a:srgbClr val="000000"/>
            </a:solidFill>
            <a:prstDash val="sysDash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2" name="Group 92"/>
          <p:cNvGrpSpPr/>
          <p:nvPr/>
        </p:nvGrpSpPr>
        <p:grpSpPr>
          <a:xfrm rot="12739409">
            <a:off x="6405569" y="5262027"/>
            <a:ext cx="59768" cy="98581"/>
            <a:chOff x="1551709" y="3957782"/>
            <a:chExt cx="919018" cy="803563"/>
          </a:xfrm>
          <a:solidFill>
            <a:schemeClr val="bg1">
              <a:lumMod val="65000"/>
            </a:schemeClr>
          </a:solidFill>
        </p:grpSpPr>
        <p:sp>
          <p:nvSpPr>
            <p:cNvPr id="93" name="Freeform 92"/>
            <p:cNvSpPr/>
            <p:nvPr/>
          </p:nvSpPr>
          <p:spPr>
            <a:xfrm>
              <a:off x="1551709" y="3957782"/>
              <a:ext cx="919018" cy="803563"/>
            </a:xfrm>
            <a:custGeom>
              <a:avLst/>
              <a:gdLst>
                <a:gd name="connsiteX0" fmla="*/ 526473 w 919018"/>
                <a:gd name="connsiteY0" fmla="*/ 32327 h 803563"/>
                <a:gd name="connsiteX1" fmla="*/ 401782 w 919018"/>
                <a:gd name="connsiteY1" fmla="*/ 4618 h 803563"/>
                <a:gd name="connsiteX2" fmla="*/ 360218 w 919018"/>
                <a:gd name="connsiteY2" fmla="*/ 60036 h 803563"/>
                <a:gd name="connsiteX3" fmla="*/ 346364 w 919018"/>
                <a:gd name="connsiteY3" fmla="*/ 129309 h 803563"/>
                <a:gd name="connsiteX4" fmla="*/ 207818 w 919018"/>
                <a:gd name="connsiteY4" fmla="*/ 143163 h 803563"/>
                <a:gd name="connsiteX5" fmla="*/ 83127 w 919018"/>
                <a:gd name="connsiteY5" fmla="*/ 295563 h 803563"/>
                <a:gd name="connsiteX6" fmla="*/ 0 w 919018"/>
                <a:gd name="connsiteY6" fmla="*/ 461818 h 803563"/>
                <a:gd name="connsiteX7" fmla="*/ 83127 w 919018"/>
                <a:gd name="connsiteY7" fmla="*/ 711200 h 803563"/>
                <a:gd name="connsiteX8" fmla="*/ 346364 w 919018"/>
                <a:gd name="connsiteY8" fmla="*/ 794327 h 803563"/>
                <a:gd name="connsiteX9" fmla="*/ 665018 w 919018"/>
                <a:gd name="connsiteY9" fmla="*/ 766618 h 803563"/>
                <a:gd name="connsiteX10" fmla="*/ 845127 w 919018"/>
                <a:gd name="connsiteY10" fmla="*/ 600363 h 803563"/>
                <a:gd name="connsiteX11" fmla="*/ 886691 w 919018"/>
                <a:gd name="connsiteY11" fmla="*/ 309418 h 803563"/>
                <a:gd name="connsiteX12" fmla="*/ 651164 w 919018"/>
                <a:gd name="connsiteY12" fmla="*/ 73891 h 803563"/>
                <a:gd name="connsiteX13" fmla="*/ 526473 w 919018"/>
                <a:gd name="connsiteY13" fmla="*/ 32327 h 8035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919018" h="803563">
                  <a:moveTo>
                    <a:pt x="526473" y="32327"/>
                  </a:moveTo>
                  <a:cubicBezTo>
                    <a:pt x="484909" y="20782"/>
                    <a:pt x="429491" y="0"/>
                    <a:pt x="401782" y="4618"/>
                  </a:cubicBezTo>
                  <a:cubicBezTo>
                    <a:pt x="374073" y="9236"/>
                    <a:pt x="369454" y="39254"/>
                    <a:pt x="360218" y="60036"/>
                  </a:cubicBezTo>
                  <a:cubicBezTo>
                    <a:pt x="350982" y="80818"/>
                    <a:pt x="371764" y="115455"/>
                    <a:pt x="346364" y="129309"/>
                  </a:cubicBezTo>
                  <a:cubicBezTo>
                    <a:pt x="320964" y="143163"/>
                    <a:pt x="251691" y="115454"/>
                    <a:pt x="207818" y="143163"/>
                  </a:cubicBezTo>
                  <a:cubicBezTo>
                    <a:pt x="163945" y="170872"/>
                    <a:pt x="117763" y="242454"/>
                    <a:pt x="83127" y="295563"/>
                  </a:cubicBezTo>
                  <a:cubicBezTo>
                    <a:pt x="48491" y="348672"/>
                    <a:pt x="0" y="392545"/>
                    <a:pt x="0" y="461818"/>
                  </a:cubicBezTo>
                  <a:cubicBezTo>
                    <a:pt x="0" y="531091"/>
                    <a:pt x="25400" y="655782"/>
                    <a:pt x="83127" y="711200"/>
                  </a:cubicBezTo>
                  <a:cubicBezTo>
                    <a:pt x="140854" y="766618"/>
                    <a:pt x="249382" y="785091"/>
                    <a:pt x="346364" y="794327"/>
                  </a:cubicBezTo>
                  <a:cubicBezTo>
                    <a:pt x="443346" y="803563"/>
                    <a:pt x="581891" y="798945"/>
                    <a:pt x="665018" y="766618"/>
                  </a:cubicBezTo>
                  <a:cubicBezTo>
                    <a:pt x="748145" y="734291"/>
                    <a:pt x="808182" y="676563"/>
                    <a:pt x="845127" y="600363"/>
                  </a:cubicBezTo>
                  <a:cubicBezTo>
                    <a:pt x="882072" y="524163"/>
                    <a:pt x="919018" y="397163"/>
                    <a:pt x="886691" y="309418"/>
                  </a:cubicBezTo>
                  <a:cubicBezTo>
                    <a:pt x="854364" y="221673"/>
                    <a:pt x="718128" y="120073"/>
                    <a:pt x="651164" y="73891"/>
                  </a:cubicBezTo>
                  <a:cubicBezTo>
                    <a:pt x="584200" y="27709"/>
                    <a:pt x="568037" y="43872"/>
                    <a:pt x="526473" y="32327"/>
                  </a:cubicBezTo>
                  <a:close/>
                </a:path>
              </a:pathLst>
            </a:custGeom>
            <a:grpFill/>
            <a:ln w="0">
              <a:noFill/>
            </a:ln>
            <a:effectLst>
              <a:outerShdw sx="1000" sy="1000" algn="ctr" rotWithShape="0">
                <a:schemeClr val="tx1"/>
              </a:outerShdw>
            </a:effectLst>
            <a:scene3d>
              <a:camera prst="orthographicFront"/>
              <a:lightRig rig="threePt" dir="t"/>
            </a:scene3d>
            <a:sp3d>
              <a:bevelT h="31750"/>
            </a:sp3d>
          </p:spPr>
          <p:style>
            <a:lnRef idx="2">
              <a:schemeClr val="accent1">
                <a:shade val="50000"/>
              </a:schemeClr>
            </a:lnRef>
            <a:fillRef idx="1003">
              <a:schemeClr val="l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4" name="Oval 93"/>
            <p:cNvSpPr/>
            <p:nvPr/>
          </p:nvSpPr>
          <p:spPr>
            <a:xfrm>
              <a:off x="1714480" y="4286256"/>
              <a:ext cx="500066" cy="285752"/>
            </a:xfrm>
            <a:prstGeom prst="ellipse">
              <a:avLst/>
            </a:prstGeom>
            <a:solidFill>
              <a:schemeClr val="tx1">
                <a:lumMod val="65000"/>
                <a:lumOff val="35000"/>
              </a:schemeClr>
            </a:solidFill>
            <a:ln>
              <a:solidFill>
                <a:schemeClr val="tx1">
                  <a:lumMod val="65000"/>
                  <a:lumOff val="35000"/>
                </a:schemeClr>
              </a:solidFill>
            </a:ln>
            <a:scene3d>
              <a:camera prst="orthographicFront"/>
              <a:lightRig rig="threePt" dir="t"/>
            </a:scene3d>
            <a:sp3d>
              <a:bevelT h="31750"/>
            </a:sp3d>
          </p:spPr>
          <p:style>
            <a:lnRef idx="2">
              <a:schemeClr val="accent1">
                <a:shade val="50000"/>
              </a:schemeClr>
            </a:lnRef>
            <a:fillRef idx="1003">
              <a:schemeClr val="dk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95" name="Group 92"/>
          <p:cNvGrpSpPr/>
          <p:nvPr/>
        </p:nvGrpSpPr>
        <p:grpSpPr>
          <a:xfrm rot="1962896">
            <a:off x="5826416" y="5501895"/>
            <a:ext cx="45719" cy="100546"/>
            <a:chOff x="1551709" y="3957782"/>
            <a:chExt cx="919018" cy="803563"/>
          </a:xfrm>
          <a:solidFill>
            <a:schemeClr val="bg1">
              <a:lumMod val="65000"/>
            </a:schemeClr>
          </a:solidFill>
        </p:grpSpPr>
        <p:sp>
          <p:nvSpPr>
            <p:cNvPr id="96" name="Freeform 95"/>
            <p:cNvSpPr/>
            <p:nvPr/>
          </p:nvSpPr>
          <p:spPr>
            <a:xfrm>
              <a:off x="1551709" y="3957782"/>
              <a:ext cx="919018" cy="803563"/>
            </a:xfrm>
            <a:custGeom>
              <a:avLst/>
              <a:gdLst>
                <a:gd name="connsiteX0" fmla="*/ 526473 w 919018"/>
                <a:gd name="connsiteY0" fmla="*/ 32327 h 803563"/>
                <a:gd name="connsiteX1" fmla="*/ 401782 w 919018"/>
                <a:gd name="connsiteY1" fmla="*/ 4618 h 803563"/>
                <a:gd name="connsiteX2" fmla="*/ 360218 w 919018"/>
                <a:gd name="connsiteY2" fmla="*/ 60036 h 803563"/>
                <a:gd name="connsiteX3" fmla="*/ 346364 w 919018"/>
                <a:gd name="connsiteY3" fmla="*/ 129309 h 803563"/>
                <a:gd name="connsiteX4" fmla="*/ 207818 w 919018"/>
                <a:gd name="connsiteY4" fmla="*/ 143163 h 803563"/>
                <a:gd name="connsiteX5" fmla="*/ 83127 w 919018"/>
                <a:gd name="connsiteY5" fmla="*/ 295563 h 803563"/>
                <a:gd name="connsiteX6" fmla="*/ 0 w 919018"/>
                <a:gd name="connsiteY6" fmla="*/ 461818 h 803563"/>
                <a:gd name="connsiteX7" fmla="*/ 83127 w 919018"/>
                <a:gd name="connsiteY7" fmla="*/ 711200 h 803563"/>
                <a:gd name="connsiteX8" fmla="*/ 346364 w 919018"/>
                <a:gd name="connsiteY8" fmla="*/ 794327 h 803563"/>
                <a:gd name="connsiteX9" fmla="*/ 665018 w 919018"/>
                <a:gd name="connsiteY9" fmla="*/ 766618 h 803563"/>
                <a:gd name="connsiteX10" fmla="*/ 845127 w 919018"/>
                <a:gd name="connsiteY10" fmla="*/ 600363 h 803563"/>
                <a:gd name="connsiteX11" fmla="*/ 886691 w 919018"/>
                <a:gd name="connsiteY11" fmla="*/ 309418 h 803563"/>
                <a:gd name="connsiteX12" fmla="*/ 651164 w 919018"/>
                <a:gd name="connsiteY12" fmla="*/ 73891 h 803563"/>
                <a:gd name="connsiteX13" fmla="*/ 526473 w 919018"/>
                <a:gd name="connsiteY13" fmla="*/ 32327 h 8035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919018" h="803563">
                  <a:moveTo>
                    <a:pt x="526473" y="32327"/>
                  </a:moveTo>
                  <a:cubicBezTo>
                    <a:pt x="484909" y="20782"/>
                    <a:pt x="429491" y="0"/>
                    <a:pt x="401782" y="4618"/>
                  </a:cubicBezTo>
                  <a:cubicBezTo>
                    <a:pt x="374073" y="9236"/>
                    <a:pt x="369454" y="39254"/>
                    <a:pt x="360218" y="60036"/>
                  </a:cubicBezTo>
                  <a:cubicBezTo>
                    <a:pt x="350982" y="80818"/>
                    <a:pt x="371764" y="115455"/>
                    <a:pt x="346364" y="129309"/>
                  </a:cubicBezTo>
                  <a:cubicBezTo>
                    <a:pt x="320964" y="143163"/>
                    <a:pt x="251691" y="115454"/>
                    <a:pt x="207818" y="143163"/>
                  </a:cubicBezTo>
                  <a:cubicBezTo>
                    <a:pt x="163945" y="170872"/>
                    <a:pt x="117763" y="242454"/>
                    <a:pt x="83127" y="295563"/>
                  </a:cubicBezTo>
                  <a:cubicBezTo>
                    <a:pt x="48491" y="348672"/>
                    <a:pt x="0" y="392545"/>
                    <a:pt x="0" y="461818"/>
                  </a:cubicBezTo>
                  <a:cubicBezTo>
                    <a:pt x="0" y="531091"/>
                    <a:pt x="25400" y="655782"/>
                    <a:pt x="83127" y="711200"/>
                  </a:cubicBezTo>
                  <a:cubicBezTo>
                    <a:pt x="140854" y="766618"/>
                    <a:pt x="249382" y="785091"/>
                    <a:pt x="346364" y="794327"/>
                  </a:cubicBezTo>
                  <a:cubicBezTo>
                    <a:pt x="443346" y="803563"/>
                    <a:pt x="581891" y="798945"/>
                    <a:pt x="665018" y="766618"/>
                  </a:cubicBezTo>
                  <a:cubicBezTo>
                    <a:pt x="748145" y="734291"/>
                    <a:pt x="808182" y="676563"/>
                    <a:pt x="845127" y="600363"/>
                  </a:cubicBezTo>
                  <a:cubicBezTo>
                    <a:pt x="882072" y="524163"/>
                    <a:pt x="919018" y="397163"/>
                    <a:pt x="886691" y="309418"/>
                  </a:cubicBezTo>
                  <a:cubicBezTo>
                    <a:pt x="854364" y="221673"/>
                    <a:pt x="718128" y="120073"/>
                    <a:pt x="651164" y="73891"/>
                  </a:cubicBezTo>
                  <a:cubicBezTo>
                    <a:pt x="584200" y="27709"/>
                    <a:pt x="568037" y="43872"/>
                    <a:pt x="526473" y="32327"/>
                  </a:cubicBezTo>
                  <a:close/>
                </a:path>
              </a:pathLst>
            </a:custGeom>
            <a:grpFill/>
            <a:ln w="0">
              <a:noFill/>
            </a:ln>
            <a:effectLst>
              <a:outerShdw sx="1000" sy="1000" algn="ctr" rotWithShape="0">
                <a:schemeClr val="tx1"/>
              </a:outerShdw>
            </a:effectLst>
            <a:scene3d>
              <a:camera prst="orthographicFront"/>
              <a:lightRig rig="threePt" dir="t"/>
            </a:scene3d>
            <a:sp3d>
              <a:bevelT h="31750"/>
            </a:sp3d>
          </p:spPr>
          <p:style>
            <a:lnRef idx="2">
              <a:schemeClr val="accent1">
                <a:shade val="50000"/>
              </a:schemeClr>
            </a:lnRef>
            <a:fillRef idx="1003">
              <a:schemeClr val="l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Oval 96"/>
            <p:cNvSpPr/>
            <p:nvPr/>
          </p:nvSpPr>
          <p:spPr>
            <a:xfrm>
              <a:off x="1714480" y="4286256"/>
              <a:ext cx="500066" cy="285752"/>
            </a:xfrm>
            <a:prstGeom prst="ellipse">
              <a:avLst/>
            </a:prstGeom>
            <a:solidFill>
              <a:schemeClr val="tx1">
                <a:lumMod val="65000"/>
                <a:lumOff val="35000"/>
              </a:schemeClr>
            </a:solidFill>
            <a:ln>
              <a:solidFill>
                <a:schemeClr val="tx1">
                  <a:lumMod val="65000"/>
                  <a:lumOff val="35000"/>
                </a:schemeClr>
              </a:solidFill>
            </a:ln>
            <a:scene3d>
              <a:camera prst="orthographicFront"/>
              <a:lightRig rig="threePt" dir="t"/>
            </a:scene3d>
            <a:sp3d>
              <a:bevelT h="31750"/>
            </a:sp3d>
          </p:spPr>
          <p:style>
            <a:lnRef idx="2">
              <a:schemeClr val="accent1">
                <a:shade val="50000"/>
              </a:schemeClr>
            </a:lnRef>
            <a:fillRef idx="1003">
              <a:schemeClr val="dk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98" name="Group 92"/>
          <p:cNvGrpSpPr/>
          <p:nvPr/>
        </p:nvGrpSpPr>
        <p:grpSpPr>
          <a:xfrm rot="4482021">
            <a:off x="6073619" y="5982391"/>
            <a:ext cx="68613" cy="81416"/>
            <a:chOff x="1551709" y="3957782"/>
            <a:chExt cx="919018" cy="803563"/>
          </a:xfrm>
          <a:solidFill>
            <a:schemeClr val="bg1">
              <a:lumMod val="65000"/>
            </a:schemeClr>
          </a:solidFill>
        </p:grpSpPr>
        <p:sp>
          <p:nvSpPr>
            <p:cNvPr id="99" name="Freeform 98"/>
            <p:cNvSpPr/>
            <p:nvPr/>
          </p:nvSpPr>
          <p:spPr>
            <a:xfrm>
              <a:off x="1551709" y="3957782"/>
              <a:ext cx="919018" cy="803563"/>
            </a:xfrm>
            <a:custGeom>
              <a:avLst/>
              <a:gdLst>
                <a:gd name="connsiteX0" fmla="*/ 526473 w 919018"/>
                <a:gd name="connsiteY0" fmla="*/ 32327 h 803563"/>
                <a:gd name="connsiteX1" fmla="*/ 401782 w 919018"/>
                <a:gd name="connsiteY1" fmla="*/ 4618 h 803563"/>
                <a:gd name="connsiteX2" fmla="*/ 360218 w 919018"/>
                <a:gd name="connsiteY2" fmla="*/ 60036 h 803563"/>
                <a:gd name="connsiteX3" fmla="*/ 346364 w 919018"/>
                <a:gd name="connsiteY3" fmla="*/ 129309 h 803563"/>
                <a:gd name="connsiteX4" fmla="*/ 207818 w 919018"/>
                <a:gd name="connsiteY4" fmla="*/ 143163 h 803563"/>
                <a:gd name="connsiteX5" fmla="*/ 83127 w 919018"/>
                <a:gd name="connsiteY5" fmla="*/ 295563 h 803563"/>
                <a:gd name="connsiteX6" fmla="*/ 0 w 919018"/>
                <a:gd name="connsiteY6" fmla="*/ 461818 h 803563"/>
                <a:gd name="connsiteX7" fmla="*/ 83127 w 919018"/>
                <a:gd name="connsiteY7" fmla="*/ 711200 h 803563"/>
                <a:gd name="connsiteX8" fmla="*/ 346364 w 919018"/>
                <a:gd name="connsiteY8" fmla="*/ 794327 h 803563"/>
                <a:gd name="connsiteX9" fmla="*/ 665018 w 919018"/>
                <a:gd name="connsiteY9" fmla="*/ 766618 h 803563"/>
                <a:gd name="connsiteX10" fmla="*/ 845127 w 919018"/>
                <a:gd name="connsiteY10" fmla="*/ 600363 h 803563"/>
                <a:gd name="connsiteX11" fmla="*/ 886691 w 919018"/>
                <a:gd name="connsiteY11" fmla="*/ 309418 h 803563"/>
                <a:gd name="connsiteX12" fmla="*/ 651164 w 919018"/>
                <a:gd name="connsiteY12" fmla="*/ 73891 h 803563"/>
                <a:gd name="connsiteX13" fmla="*/ 526473 w 919018"/>
                <a:gd name="connsiteY13" fmla="*/ 32327 h 8035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919018" h="803563">
                  <a:moveTo>
                    <a:pt x="526473" y="32327"/>
                  </a:moveTo>
                  <a:cubicBezTo>
                    <a:pt x="484909" y="20782"/>
                    <a:pt x="429491" y="0"/>
                    <a:pt x="401782" y="4618"/>
                  </a:cubicBezTo>
                  <a:cubicBezTo>
                    <a:pt x="374073" y="9236"/>
                    <a:pt x="369454" y="39254"/>
                    <a:pt x="360218" y="60036"/>
                  </a:cubicBezTo>
                  <a:cubicBezTo>
                    <a:pt x="350982" y="80818"/>
                    <a:pt x="371764" y="115455"/>
                    <a:pt x="346364" y="129309"/>
                  </a:cubicBezTo>
                  <a:cubicBezTo>
                    <a:pt x="320964" y="143163"/>
                    <a:pt x="251691" y="115454"/>
                    <a:pt x="207818" y="143163"/>
                  </a:cubicBezTo>
                  <a:cubicBezTo>
                    <a:pt x="163945" y="170872"/>
                    <a:pt x="117763" y="242454"/>
                    <a:pt x="83127" y="295563"/>
                  </a:cubicBezTo>
                  <a:cubicBezTo>
                    <a:pt x="48491" y="348672"/>
                    <a:pt x="0" y="392545"/>
                    <a:pt x="0" y="461818"/>
                  </a:cubicBezTo>
                  <a:cubicBezTo>
                    <a:pt x="0" y="531091"/>
                    <a:pt x="25400" y="655782"/>
                    <a:pt x="83127" y="711200"/>
                  </a:cubicBezTo>
                  <a:cubicBezTo>
                    <a:pt x="140854" y="766618"/>
                    <a:pt x="249382" y="785091"/>
                    <a:pt x="346364" y="794327"/>
                  </a:cubicBezTo>
                  <a:cubicBezTo>
                    <a:pt x="443346" y="803563"/>
                    <a:pt x="581891" y="798945"/>
                    <a:pt x="665018" y="766618"/>
                  </a:cubicBezTo>
                  <a:cubicBezTo>
                    <a:pt x="748145" y="734291"/>
                    <a:pt x="808182" y="676563"/>
                    <a:pt x="845127" y="600363"/>
                  </a:cubicBezTo>
                  <a:cubicBezTo>
                    <a:pt x="882072" y="524163"/>
                    <a:pt x="919018" y="397163"/>
                    <a:pt x="886691" y="309418"/>
                  </a:cubicBezTo>
                  <a:cubicBezTo>
                    <a:pt x="854364" y="221673"/>
                    <a:pt x="718128" y="120073"/>
                    <a:pt x="651164" y="73891"/>
                  </a:cubicBezTo>
                  <a:cubicBezTo>
                    <a:pt x="584200" y="27709"/>
                    <a:pt x="568037" y="43872"/>
                    <a:pt x="526473" y="32327"/>
                  </a:cubicBezTo>
                  <a:close/>
                </a:path>
              </a:pathLst>
            </a:custGeom>
            <a:grpFill/>
            <a:ln w="0">
              <a:noFill/>
            </a:ln>
            <a:effectLst>
              <a:outerShdw sx="1000" sy="1000" algn="ctr" rotWithShape="0">
                <a:schemeClr val="tx1"/>
              </a:outerShdw>
            </a:effectLst>
            <a:scene3d>
              <a:camera prst="orthographicFront"/>
              <a:lightRig rig="threePt" dir="t"/>
            </a:scene3d>
            <a:sp3d>
              <a:bevelT h="31750"/>
            </a:sp3d>
          </p:spPr>
          <p:style>
            <a:lnRef idx="2">
              <a:schemeClr val="accent1">
                <a:shade val="50000"/>
              </a:schemeClr>
            </a:lnRef>
            <a:fillRef idx="1003">
              <a:schemeClr val="l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Oval 99"/>
            <p:cNvSpPr/>
            <p:nvPr/>
          </p:nvSpPr>
          <p:spPr>
            <a:xfrm>
              <a:off x="1714480" y="4286256"/>
              <a:ext cx="500066" cy="285752"/>
            </a:xfrm>
            <a:prstGeom prst="ellipse">
              <a:avLst/>
            </a:prstGeom>
            <a:solidFill>
              <a:schemeClr val="tx1">
                <a:lumMod val="65000"/>
                <a:lumOff val="35000"/>
              </a:schemeClr>
            </a:solidFill>
            <a:ln>
              <a:solidFill>
                <a:schemeClr val="tx1">
                  <a:lumMod val="65000"/>
                  <a:lumOff val="35000"/>
                </a:schemeClr>
              </a:solidFill>
            </a:ln>
            <a:scene3d>
              <a:camera prst="orthographicFront"/>
              <a:lightRig rig="threePt" dir="t"/>
            </a:scene3d>
            <a:sp3d>
              <a:bevelT h="31750"/>
            </a:sp3d>
          </p:spPr>
          <p:style>
            <a:lnRef idx="2">
              <a:schemeClr val="accent1">
                <a:shade val="50000"/>
              </a:schemeClr>
            </a:lnRef>
            <a:fillRef idx="1003">
              <a:schemeClr val="dk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01" name="Group 92"/>
          <p:cNvGrpSpPr/>
          <p:nvPr/>
        </p:nvGrpSpPr>
        <p:grpSpPr>
          <a:xfrm rot="2032354">
            <a:off x="6532462" y="5512075"/>
            <a:ext cx="108657" cy="47837"/>
            <a:chOff x="1551709" y="3957782"/>
            <a:chExt cx="919018" cy="803563"/>
          </a:xfrm>
          <a:solidFill>
            <a:schemeClr val="bg1">
              <a:lumMod val="65000"/>
            </a:schemeClr>
          </a:solidFill>
        </p:grpSpPr>
        <p:sp>
          <p:nvSpPr>
            <p:cNvPr id="102" name="Freeform 101"/>
            <p:cNvSpPr/>
            <p:nvPr/>
          </p:nvSpPr>
          <p:spPr>
            <a:xfrm>
              <a:off x="1551709" y="3957782"/>
              <a:ext cx="919018" cy="803563"/>
            </a:xfrm>
            <a:custGeom>
              <a:avLst/>
              <a:gdLst>
                <a:gd name="connsiteX0" fmla="*/ 526473 w 919018"/>
                <a:gd name="connsiteY0" fmla="*/ 32327 h 803563"/>
                <a:gd name="connsiteX1" fmla="*/ 401782 w 919018"/>
                <a:gd name="connsiteY1" fmla="*/ 4618 h 803563"/>
                <a:gd name="connsiteX2" fmla="*/ 360218 w 919018"/>
                <a:gd name="connsiteY2" fmla="*/ 60036 h 803563"/>
                <a:gd name="connsiteX3" fmla="*/ 346364 w 919018"/>
                <a:gd name="connsiteY3" fmla="*/ 129309 h 803563"/>
                <a:gd name="connsiteX4" fmla="*/ 207818 w 919018"/>
                <a:gd name="connsiteY4" fmla="*/ 143163 h 803563"/>
                <a:gd name="connsiteX5" fmla="*/ 83127 w 919018"/>
                <a:gd name="connsiteY5" fmla="*/ 295563 h 803563"/>
                <a:gd name="connsiteX6" fmla="*/ 0 w 919018"/>
                <a:gd name="connsiteY6" fmla="*/ 461818 h 803563"/>
                <a:gd name="connsiteX7" fmla="*/ 83127 w 919018"/>
                <a:gd name="connsiteY7" fmla="*/ 711200 h 803563"/>
                <a:gd name="connsiteX8" fmla="*/ 346364 w 919018"/>
                <a:gd name="connsiteY8" fmla="*/ 794327 h 803563"/>
                <a:gd name="connsiteX9" fmla="*/ 665018 w 919018"/>
                <a:gd name="connsiteY9" fmla="*/ 766618 h 803563"/>
                <a:gd name="connsiteX10" fmla="*/ 845127 w 919018"/>
                <a:gd name="connsiteY10" fmla="*/ 600363 h 803563"/>
                <a:gd name="connsiteX11" fmla="*/ 886691 w 919018"/>
                <a:gd name="connsiteY11" fmla="*/ 309418 h 803563"/>
                <a:gd name="connsiteX12" fmla="*/ 651164 w 919018"/>
                <a:gd name="connsiteY12" fmla="*/ 73891 h 803563"/>
                <a:gd name="connsiteX13" fmla="*/ 526473 w 919018"/>
                <a:gd name="connsiteY13" fmla="*/ 32327 h 8035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919018" h="803563">
                  <a:moveTo>
                    <a:pt x="526473" y="32327"/>
                  </a:moveTo>
                  <a:cubicBezTo>
                    <a:pt x="484909" y="20782"/>
                    <a:pt x="429491" y="0"/>
                    <a:pt x="401782" y="4618"/>
                  </a:cubicBezTo>
                  <a:cubicBezTo>
                    <a:pt x="374073" y="9236"/>
                    <a:pt x="369454" y="39254"/>
                    <a:pt x="360218" y="60036"/>
                  </a:cubicBezTo>
                  <a:cubicBezTo>
                    <a:pt x="350982" y="80818"/>
                    <a:pt x="371764" y="115455"/>
                    <a:pt x="346364" y="129309"/>
                  </a:cubicBezTo>
                  <a:cubicBezTo>
                    <a:pt x="320964" y="143163"/>
                    <a:pt x="251691" y="115454"/>
                    <a:pt x="207818" y="143163"/>
                  </a:cubicBezTo>
                  <a:cubicBezTo>
                    <a:pt x="163945" y="170872"/>
                    <a:pt x="117763" y="242454"/>
                    <a:pt x="83127" y="295563"/>
                  </a:cubicBezTo>
                  <a:cubicBezTo>
                    <a:pt x="48491" y="348672"/>
                    <a:pt x="0" y="392545"/>
                    <a:pt x="0" y="461818"/>
                  </a:cubicBezTo>
                  <a:cubicBezTo>
                    <a:pt x="0" y="531091"/>
                    <a:pt x="25400" y="655782"/>
                    <a:pt x="83127" y="711200"/>
                  </a:cubicBezTo>
                  <a:cubicBezTo>
                    <a:pt x="140854" y="766618"/>
                    <a:pt x="249382" y="785091"/>
                    <a:pt x="346364" y="794327"/>
                  </a:cubicBezTo>
                  <a:cubicBezTo>
                    <a:pt x="443346" y="803563"/>
                    <a:pt x="581891" y="798945"/>
                    <a:pt x="665018" y="766618"/>
                  </a:cubicBezTo>
                  <a:cubicBezTo>
                    <a:pt x="748145" y="734291"/>
                    <a:pt x="808182" y="676563"/>
                    <a:pt x="845127" y="600363"/>
                  </a:cubicBezTo>
                  <a:cubicBezTo>
                    <a:pt x="882072" y="524163"/>
                    <a:pt x="919018" y="397163"/>
                    <a:pt x="886691" y="309418"/>
                  </a:cubicBezTo>
                  <a:cubicBezTo>
                    <a:pt x="854364" y="221673"/>
                    <a:pt x="718128" y="120073"/>
                    <a:pt x="651164" y="73891"/>
                  </a:cubicBezTo>
                  <a:cubicBezTo>
                    <a:pt x="584200" y="27709"/>
                    <a:pt x="568037" y="43872"/>
                    <a:pt x="526473" y="32327"/>
                  </a:cubicBezTo>
                  <a:close/>
                </a:path>
              </a:pathLst>
            </a:custGeom>
            <a:grpFill/>
            <a:ln w="0">
              <a:noFill/>
            </a:ln>
            <a:effectLst>
              <a:outerShdw sx="1000" sy="1000" algn="ctr" rotWithShape="0">
                <a:schemeClr val="tx1"/>
              </a:outerShdw>
            </a:effectLst>
            <a:scene3d>
              <a:camera prst="orthographicFront"/>
              <a:lightRig rig="threePt" dir="t"/>
            </a:scene3d>
            <a:sp3d>
              <a:bevelT h="31750"/>
            </a:sp3d>
          </p:spPr>
          <p:style>
            <a:lnRef idx="2">
              <a:schemeClr val="accent1">
                <a:shade val="50000"/>
              </a:schemeClr>
            </a:lnRef>
            <a:fillRef idx="1003">
              <a:schemeClr val="l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3" name="Oval 102"/>
            <p:cNvSpPr/>
            <p:nvPr/>
          </p:nvSpPr>
          <p:spPr>
            <a:xfrm>
              <a:off x="1714480" y="4286256"/>
              <a:ext cx="500066" cy="285752"/>
            </a:xfrm>
            <a:prstGeom prst="ellipse">
              <a:avLst/>
            </a:prstGeom>
            <a:solidFill>
              <a:schemeClr val="tx1">
                <a:lumMod val="65000"/>
                <a:lumOff val="35000"/>
              </a:schemeClr>
            </a:solidFill>
            <a:ln>
              <a:solidFill>
                <a:schemeClr val="tx1">
                  <a:lumMod val="65000"/>
                  <a:lumOff val="35000"/>
                </a:schemeClr>
              </a:solidFill>
            </a:ln>
            <a:scene3d>
              <a:camera prst="orthographicFront"/>
              <a:lightRig rig="threePt" dir="t"/>
            </a:scene3d>
            <a:sp3d>
              <a:bevelT h="31750"/>
            </a:sp3d>
          </p:spPr>
          <p:style>
            <a:lnRef idx="2">
              <a:schemeClr val="accent1">
                <a:shade val="50000"/>
              </a:schemeClr>
            </a:lnRef>
            <a:fillRef idx="1003">
              <a:schemeClr val="dk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6" name="Right Arrow 105"/>
          <p:cNvSpPr/>
          <p:nvPr/>
        </p:nvSpPr>
        <p:spPr>
          <a:xfrm rot="10800000">
            <a:off x="4006816" y="5517093"/>
            <a:ext cx="1028700" cy="160865"/>
          </a:xfrm>
          <a:prstGeom prst="rightArrow">
            <a:avLst/>
          </a:prstGeom>
          <a:solidFill>
            <a:schemeClr val="tx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" name="Oval 75"/>
          <p:cNvSpPr/>
          <p:nvPr/>
        </p:nvSpPr>
        <p:spPr>
          <a:xfrm>
            <a:off x="5369983" y="4782301"/>
            <a:ext cx="1595968" cy="1527174"/>
          </a:xfrm>
          <a:custGeom>
            <a:avLst/>
            <a:gdLst/>
            <a:ahLst/>
            <a:cxnLst/>
            <a:rect l="l" t="t" r="r" b="b"/>
            <a:pathLst>
              <a:path w="1595968" h="1527174">
                <a:moveTo>
                  <a:pt x="945092" y="1015999"/>
                </a:moveTo>
                <a:cubicBezTo>
                  <a:pt x="922338" y="1005416"/>
                  <a:pt x="896938" y="1043516"/>
                  <a:pt x="903817" y="1057274"/>
                </a:cubicBezTo>
                <a:cubicBezTo>
                  <a:pt x="910696" y="1071032"/>
                  <a:pt x="992188" y="1085849"/>
                  <a:pt x="986367" y="1098549"/>
                </a:cubicBezTo>
                <a:cubicBezTo>
                  <a:pt x="980546" y="1111249"/>
                  <a:pt x="889000" y="1110191"/>
                  <a:pt x="868892" y="1133474"/>
                </a:cubicBezTo>
                <a:cubicBezTo>
                  <a:pt x="848784" y="1156757"/>
                  <a:pt x="875242" y="1227137"/>
                  <a:pt x="865717" y="1238249"/>
                </a:cubicBezTo>
                <a:cubicBezTo>
                  <a:pt x="856192" y="1249362"/>
                  <a:pt x="833967" y="1210732"/>
                  <a:pt x="811742" y="1200149"/>
                </a:cubicBezTo>
                <a:cubicBezTo>
                  <a:pt x="789517" y="1189566"/>
                  <a:pt x="746125" y="1167341"/>
                  <a:pt x="732367" y="1174749"/>
                </a:cubicBezTo>
                <a:cubicBezTo>
                  <a:pt x="718609" y="1182157"/>
                  <a:pt x="667809" y="1244599"/>
                  <a:pt x="691092" y="1260474"/>
                </a:cubicBezTo>
                <a:cubicBezTo>
                  <a:pt x="714375" y="1276349"/>
                  <a:pt x="833438" y="1287461"/>
                  <a:pt x="872067" y="1269999"/>
                </a:cubicBezTo>
                <a:cubicBezTo>
                  <a:pt x="910696" y="1252537"/>
                  <a:pt x="894821" y="1180570"/>
                  <a:pt x="922867" y="1155699"/>
                </a:cubicBezTo>
                <a:cubicBezTo>
                  <a:pt x="950913" y="1130828"/>
                  <a:pt x="1036638" y="1144057"/>
                  <a:pt x="1040342" y="1120774"/>
                </a:cubicBezTo>
                <a:cubicBezTo>
                  <a:pt x="1044046" y="1097491"/>
                  <a:pt x="967846" y="1026582"/>
                  <a:pt x="945092" y="1015999"/>
                </a:cubicBezTo>
                <a:close/>
                <a:moveTo>
                  <a:pt x="529167" y="720724"/>
                </a:moveTo>
                <a:cubicBezTo>
                  <a:pt x="526521" y="712787"/>
                  <a:pt x="460375" y="768878"/>
                  <a:pt x="433917" y="771524"/>
                </a:cubicBezTo>
                <a:cubicBezTo>
                  <a:pt x="407459" y="774170"/>
                  <a:pt x="396346" y="733424"/>
                  <a:pt x="370417" y="736599"/>
                </a:cubicBezTo>
                <a:cubicBezTo>
                  <a:pt x="344488" y="739774"/>
                  <a:pt x="300567" y="764116"/>
                  <a:pt x="278342" y="790574"/>
                </a:cubicBezTo>
                <a:cubicBezTo>
                  <a:pt x="256117" y="817032"/>
                  <a:pt x="229130" y="894291"/>
                  <a:pt x="237067" y="895349"/>
                </a:cubicBezTo>
                <a:cubicBezTo>
                  <a:pt x="245004" y="896407"/>
                  <a:pt x="290513" y="809624"/>
                  <a:pt x="325967" y="796924"/>
                </a:cubicBezTo>
                <a:cubicBezTo>
                  <a:pt x="361421" y="784224"/>
                  <a:pt x="409046" y="830262"/>
                  <a:pt x="449792" y="819149"/>
                </a:cubicBezTo>
                <a:cubicBezTo>
                  <a:pt x="490538" y="808037"/>
                  <a:pt x="531813" y="728661"/>
                  <a:pt x="529167" y="720724"/>
                </a:cubicBezTo>
                <a:close/>
                <a:moveTo>
                  <a:pt x="1179199" y="716607"/>
                </a:moveTo>
                <a:cubicBezTo>
                  <a:pt x="1164068" y="721419"/>
                  <a:pt x="1155039" y="740965"/>
                  <a:pt x="1164167" y="752474"/>
                </a:cubicBezTo>
                <a:cubicBezTo>
                  <a:pt x="1176338" y="767820"/>
                  <a:pt x="1249363" y="790045"/>
                  <a:pt x="1268942" y="809624"/>
                </a:cubicBezTo>
                <a:cubicBezTo>
                  <a:pt x="1288521" y="829203"/>
                  <a:pt x="1295929" y="868362"/>
                  <a:pt x="1281642" y="869949"/>
                </a:cubicBezTo>
                <a:cubicBezTo>
                  <a:pt x="1267355" y="871536"/>
                  <a:pt x="1196975" y="811212"/>
                  <a:pt x="1183217" y="819149"/>
                </a:cubicBezTo>
                <a:cubicBezTo>
                  <a:pt x="1169459" y="827087"/>
                  <a:pt x="1208617" y="901170"/>
                  <a:pt x="1199092" y="917574"/>
                </a:cubicBezTo>
                <a:cubicBezTo>
                  <a:pt x="1189567" y="933978"/>
                  <a:pt x="1147763" y="929745"/>
                  <a:pt x="1126067" y="917574"/>
                </a:cubicBezTo>
                <a:cubicBezTo>
                  <a:pt x="1104371" y="905403"/>
                  <a:pt x="1041400" y="843491"/>
                  <a:pt x="1040342" y="850899"/>
                </a:cubicBezTo>
                <a:cubicBezTo>
                  <a:pt x="1039284" y="858307"/>
                  <a:pt x="1078971" y="946149"/>
                  <a:pt x="1119717" y="962024"/>
                </a:cubicBezTo>
                <a:cubicBezTo>
                  <a:pt x="1160463" y="977899"/>
                  <a:pt x="1253596" y="971020"/>
                  <a:pt x="1284817" y="946149"/>
                </a:cubicBezTo>
                <a:cubicBezTo>
                  <a:pt x="1316038" y="921278"/>
                  <a:pt x="1321859" y="850899"/>
                  <a:pt x="1307042" y="812799"/>
                </a:cubicBezTo>
                <a:cubicBezTo>
                  <a:pt x="1292225" y="774699"/>
                  <a:pt x="1219729" y="727603"/>
                  <a:pt x="1195917" y="717549"/>
                </a:cubicBezTo>
                <a:cubicBezTo>
                  <a:pt x="1189964" y="715036"/>
                  <a:pt x="1184243" y="715003"/>
                  <a:pt x="1179199" y="716607"/>
                </a:cubicBezTo>
                <a:close/>
                <a:moveTo>
                  <a:pt x="1081617" y="184149"/>
                </a:moveTo>
                <a:cubicBezTo>
                  <a:pt x="1074738" y="184149"/>
                  <a:pt x="1048280" y="214841"/>
                  <a:pt x="1046692" y="241299"/>
                </a:cubicBezTo>
                <a:cubicBezTo>
                  <a:pt x="1045105" y="267757"/>
                  <a:pt x="1082675" y="329141"/>
                  <a:pt x="1072092" y="342899"/>
                </a:cubicBezTo>
                <a:cubicBezTo>
                  <a:pt x="1061509" y="356657"/>
                  <a:pt x="991130" y="315382"/>
                  <a:pt x="983192" y="323849"/>
                </a:cubicBezTo>
                <a:cubicBezTo>
                  <a:pt x="975255" y="332316"/>
                  <a:pt x="1029759" y="377824"/>
                  <a:pt x="1024467" y="393699"/>
                </a:cubicBezTo>
                <a:cubicBezTo>
                  <a:pt x="1019175" y="409574"/>
                  <a:pt x="946150" y="391582"/>
                  <a:pt x="951442" y="419099"/>
                </a:cubicBezTo>
                <a:cubicBezTo>
                  <a:pt x="956734" y="446616"/>
                  <a:pt x="1031875" y="540807"/>
                  <a:pt x="1056217" y="558799"/>
                </a:cubicBezTo>
                <a:cubicBezTo>
                  <a:pt x="1080559" y="576791"/>
                  <a:pt x="1105430" y="546628"/>
                  <a:pt x="1097492" y="527049"/>
                </a:cubicBezTo>
                <a:cubicBezTo>
                  <a:pt x="1089554" y="507470"/>
                  <a:pt x="1011238" y="461961"/>
                  <a:pt x="1008592" y="441324"/>
                </a:cubicBezTo>
                <a:cubicBezTo>
                  <a:pt x="1005946" y="420687"/>
                  <a:pt x="1053571" y="407457"/>
                  <a:pt x="1081617" y="403224"/>
                </a:cubicBezTo>
                <a:cubicBezTo>
                  <a:pt x="1109663" y="398991"/>
                  <a:pt x="1174221" y="424920"/>
                  <a:pt x="1176867" y="415924"/>
                </a:cubicBezTo>
                <a:cubicBezTo>
                  <a:pt x="1179513" y="406928"/>
                  <a:pt x="1106488" y="376766"/>
                  <a:pt x="1097492" y="349249"/>
                </a:cubicBezTo>
                <a:cubicBezTo>
                  <a:pt x="1088496" y="321732"/>
                  <a:pt x="1125538" y="278341"/>
                  <a:pt x="1122892" y="250824"/>
                </a:cubicBezTo>
                <a:cubicBezTo>
                  <a:pt x="1120246" y="223307"/>
                  <a:pt x="1088496" y="184149"/>
                  <a:pt x="1081617" y="184149"/>
                </a:cubicBezTo>
                <a:close/>
                <a:moveTo>
                  <a:pt x="510117" y="171449"/>
                </a:moveTo>
                <a:cubicBezTo>
                  <a:pt x="485246" y="167745"/>
                  <a:pt x="447146" y="193674"/>
                  <a:pt x="430742" y="215899"/>
                </a:cubicBezTo>
                <a:cubicBezTo>
                  <a:pt x="414338" y="238124"/>
                  <a:pt x="423863" y="274637"/>
                  <a:pt x="411692" y="304799"/>
                </a:cubicBezTo>
                <a:cubicBezTo>
                  <a:pt x="399521" y="334961"/>
                  <a:pt x="354013" y="393170"/>
                  <a:pt x="357717" y="396874"/>
                </a:cubicBezTo>
                <a:cubicBezTo>
                  <a:pt x="361421" y="400578"/>
                  <a:pt x="407459" y="338666"/>
                  <a:pt x="433917" y="327024"/>
                </a:cubicBezTo>
                <a:cubicBezTo>
                  <a:pt x="460375" y="315382"/>
                  <a:pt x="511175" y="335491"/>
                  <a:pt x="516467" y="327024"/>
                </a:cubicBezTo>
                <a:cubicBezTo>
                  <a:pt x="521759" y="318557"/>
                  <a:pt x="470959" y="292099"/>
                  <a:pt x="465667" y="276224"/>
                </a:cubicBezTo>
                <a:cubicBezTo>
                  <a:pt x="460375" y="260349"/>
                  <a:pt x="465667" y="238124"/>
                  <a:pt x="484717" y="231774"/>
                </a:cubicBezTo>
                <a:cubicBezTo>
                  <a:pt x="503767" y="225424"/>
                  <a:pt x="574675" y="246591"/>
                  <a:pt x="579967" y="238124"/>
                </a:cubicBezTo>
                <a:cubicBezTo>
                  <a:pt x="585259" y="229657"/>
                  <a:pt x="534988" y="175153"/>
                  <a:pt x="510117" y="171449"/>
                </a:cubicBezTo>
                <a:close/>
                <a:moveTo>
                  <a:pt x="797984" y="0"/>
                </a:moveTo>
                <a:cubicBezTo>
                  <a:pt x="1238698" y="0"/>
                  <a:pt x="1595968" y="341870"/>
                  <a:pt x="1595968" y="763587"/>
                </a:cubicBezTo>
                <a:cubicBezTo>
                  <a:pt x="1595968" y="1185304"/>
                  <a:pt x="1238698" y="1527174"/>
                  <a:pt x="797984" y="1527174"/>
                </a:cubicBezTo>
                <a:cubicBezTo>
                  <a:pt x="357270" y="1527174"/>
                  <a:pt x="0" y="1185304"/>
                  <a:pt x="0" y="763587"/>
                </a:cubicBezTo>
                <a:cubicBezTo>
                  <a:pt x="0" y="341870"/>
                  <a:pt x="357270" y="0"/>
                  <a:pt x="797984" y="0"/>
                </a:cubicBezTo>
                <a:close/>
              </a:path>
            </a:pathLst>
          </a:custGeom>
          <a:solidFill>
            <a:srgbClr val="660066">
              <a:alpha val="48000"/>
            </a:srgbClr>
          </a:solidFill>
          <a:ln>
            <a:solidFill>
              <a:srgbClr val="660066">
                <a:alpha val="50000"/>
              </a:srgb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4" name="Freeform 83"/>
          <p:cNvSpPr/>
          <p:nvPr/>
        </p:nvSpPr>
        <p:spPr>
          <a:xfrm>
            <a:off x="5722215" y="4948988"/>
            <a:ext cx="231246" cy="232833"/>
          </a:xfrm>
          <a:custGeom>
            <a:avLst/>
            <a:gdLst>
              <a:gd name="connsiteX0" fmla="*/ 156104 w 231246"/>
              <a:gd name="connsiteY0" fmla="*/ 3704 h 232833"/>
              <a:gd name="connsiteX1" fmla="*/ 76729 w 231246"/>
              <a:gd name="connsiteY1" fmla="*/ 48154 h 232833"/>
              <a:gd name="connsiteX2" fmla="*/ 57679 w 231246"/>
              <a:gd name="connsiteY2" fmla="*/ 137054 h 232833"/>
              <a:gd name="connsiteX3" fmla="*/ 3704 w 231246"/>
              <a:gd name="connsiteY3" fmla="*/ 229129 h 232833"/>
              <a:gd name="connsiteX4" fmla="*/ 79904 w 231246"/>
              <a:gd name="connsiteY4" fmla="*/ 159279 h 232833"/>
              <a:gd name="connsiteX5" fmla="*/ 162454 w 231246"/>
              <a:gd name="connsiteY5" fmla="*/ 159279 h 232833"/>
              <a:gd name="connsiteX6" fmla="*/ 111654 w 231246"/>
              <a:gd name="connsiteY6" fmla="*/ 108479 h 232833"/>
              <a:gd name="connsiteX7" fmla="*/ 130704 w 231246"/>
              <a:gd name="connsiteY7" fmla="*/ 64029 h 232833"/>
              <a:gd name="connsiteX8" fmla="*/ 225954 w 231246"/>
              <a:gd name="connsiteY8" fmla="*/ 70379 h 232833"/>
              <a:gd name="connsiteX9" fmla="*/ 156104 w 231246"/>
              <a:gd name="connsiteY9" fmla="*/ 3704 h 2328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31246" h="232833">
                <a:moveTo>
                  <a:pt x="156104" y="3704"/>
                </a:moveTo>
                <a:cubicBezTo>
                  <a:pt x="131233" y="0"/>
                  <a:pt x="93133" y="25929"/>
                  <a:pt x="76729" y="48154"/>
                </a:cubicBezTo>
                <a:cubicBezTo>
                  <a:pt x="60325" y="70379"/>
                  <a:pt x="69850" y="106892"/>
                  <a:pt x="57679" y="137054"/>
                </a:cubicBezTo>
                <a:cubicBezTo>
                  <a:pt x="45508" y="167216"/>
                  <a:pt x="0" y="225425"/>
                  <a:pt x="3704" y="229129"/>
                </a:cubicBezTo>
                <a:cubicBezTo>
                  <a:pt x="7408" y="232833"/>
                  <a:pt x="53446" y="170921"/>
                  <a:pt x="79904" y="159279"/>
                </a:cubicBezTo>
                <a:cubicBezTo>
                  <a:pt x="106362" y="147637"/>
                  <a:pt x="157162" y="167746"/>
                  <a:pt x="162454" y="159279"/>
                </a:cubicBezTo>
                <a:cubicBezTo>
                  <a:pt x="167746" y="150812"/>
                  <a:pt x="116946" y="124354"/>
                  <a:pt x="111654" y="108479"/>
                </a:cubicBezTo>
                <a:cubicBezTo>
                  <a:pt x="106362" y="92604"/>
                  <a:pt x="111654" y="70379"/>
                  <a:pt x="130704" y="64029"/>
                </a:cubicBezTo>
                <a:cubicBezTo>
                  <a:pt x="149754" y="57679"/>
                  <a:pt x="220662" y="78846"/>
                  <a:pt x="225954" y="70379"/>
                </a:cubicBezTo>
                <a:cubicBezTo>
                  <a:pt x="231246" y="61912"/>
                  <a:pt x="180975" y="7408"/>
                  <a:pt x="156104" y="3704"/>
                </a:cubicBezTo>
                <a:close/>
              </a:path>
            </a:pathLst>
          </a:custGeom>
          <a:solidFill>
            <a:schemeClr val="tx2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ysDash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9" name="Group 92"/>
          <p:cNvGrpSpPr/>
          <p:nvPr/>
        </p:nvGrpSpPr>
        <p:grpSpPr>
          <a:xfrm rot="3668541">
            <a:off x="5860518" y="4961139"/>
            <a:ext cx="58622" cy="52265"/>
            <a:chOff x="1551709" y="3957782"/>
            <a:chExt cx="919018" cy="803563"/>
          </a:xfrm>
          <a:solidFill>
            <a:schemeClr val="bg1">
              <a:lumMod val="65000"/>
            </a:schemeClr>
          </a:solidFill>
        </p:grpSpPr>
        <p:sp>
          <p:nvSpPr>
            <p:cNvPr id="90" name="Freeform 89"/>
            <p:cNvSpPr/>
            <p:nvPr/>
          </p:nvSpPr>
          <p:spPr>
            <a:xfrm>
              <a:off x="1551709" y="3957782"/>
              <a:ext cx="919018" cy="803563"/>
            </a:xfrm>
            <a:custGeom>
              <a:avLst/>
              <a:gdLst>
                <a:gd name="connsiteX0" fmla="*/ 526473 w 919018"/>
                <a:gd name="connsiteY0" fmla="*/ 32327 h 803563"/>
                <a:gd name="connsiteX1" fmla="*/ 401782 w 919018"/>
                <a:gd name="connsiteY1" fmla="*/ 4618 h 803563"/>
                <a:gd name="connsiteX2" fmla="*/ 360218 w 919018"/>
                <a:gd name="connsiteY2" fmla="*/ 60036 h 803563"/>
                <a:gd name="connsiteX3" fmla="*/ 346364 w 919018"/>
                <a:gd name="connsiteY3" fmla="*/ 129309 h 803563"/>
                <a:gd name="connsiteX4" fmla="*/ 207818 w 919018"/>
                <a:gd name="connsiteY4" fmla="*/ 143163 h 803563"/>
                <a:gd name="connsiteX5" fmla="*/ 83127 w 919018"/>
                <a:gd name="connsiteY5" fmla="*/ 295563 h 803563"/>
                <a:gd name="connsiteX6" fmla="*/ 0 w 919018"/>
                <a:gd name="connsiteY6" fmla="*/ 461818 h 803563"/>
                <a:gd name="connsiteX7" fmla="*/ 83127 w 919018"/>
                <a:gd name="connsiteY7" fmla="*/ 711200 h 803563"/>
                <a:gd name="connsiteX8" fmla="*/ 346364 w 919018"/>
                <a:gd name="connsiteY8" fmla="*/ 794327 h 803563"/>
                <a:gd name="connsiteX9" fmla="*/ 665018 w 919018"/>
                <a:gd name="connsiteY9" fmla="*/ 766618 h 803563"/>
                <a:gd name="connsiteX10" fmla="*/ 845127 w 919018"/>
                <a:gd name="connsiteY10" fmla="*/ 600363 h 803563"/>
                <a:gd name="connsiteX11" fmla="*/ 886691 w 919018"/>
                <a:gd name="connsiteY11" fmla="*/ 309418 h 803563"/>
                <a:gd name="connsiteX12" fmla="*/ 651164 w 919018"/>
                <a:gd name="connsiteY12" fmla="*/ 73891 h 803563"/>
                <a:gd name="connsiteX13" fmla="*/ 526473 w 919018"/>
                <a:gd name="connsiteY13" fmla="*/ 32327 h 8035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919018" h="803563">
                  <a:moveTo>
                    <a:pt x="526473" y="32327"/>
                  </a:moveTo>
                  <a:cubicBezTo>
                    <a:pt x="484909" y="20782"/>
                    <a:pt x="429491" y="0"/>
                    <a:pt x="401782" y="4618"/>
                  </a:cubicBezTo>
                  <a:cubicBezTo>
                    <a:pt x="374073" y="9236"/>
                    <a:pt x="369454" y="39254"/>
                    <a:pt x="360218" y="60036"/>
                  </a:cubicBezTo>
                  <a:cubicBezTo>
                    <a:pt x="350982" y="80818"/>
                    <a:pt x="371764" y="115455"/>
                    <a:pt x="346364" y="129309"/>
                  </a:cubicBezTo>
                  <a:cubicBezTo>
                    <a:pt x="320964" y="143163"/>
                    <a:pt x="251691" y="115454"/>
                    <a:pt x="207818" y="143163"/>
                  </a:cubicBezTo>
                  <a:cubicBezTo>
                    <a:pt x="163945" y="170872"/>
                    <a:pt x="117763" y="242454"/>
                    <a:pt x="83127" y="295563"/>
                  </a:cubicBezTo>
                  <a:cubicBezTo>
                    <a:pt x="48491" y="348672"/>
                    <a:pt x="0" y="392545"/>
                    <a:pt x="0" y="461818"/>
                  </a:cubicBezTo>
                  <a:cubicBezTo>
                    <a:pt x="0" y="531091"/>
                    <a:pt x="25400" y="655782"/>
                    <a:pt x="83127" y="711200"/>
                  </a:cubicBezTo>
                  <a:cubicBezTo>
                    <a:pt x="140854" y="766618"/>
                    <a:pt x="249382" y="785091"/>
                    <a:pt x="346364" y="794327"/>
                  </a:cubicBezTo>
                  <a:cubicBezTo>
                    <a:pt x="443346" y="803563"/>
                    <a:pt x="581891" y="798945"/>
                    <a:pt x="665018" y="766618"/>
                  </a:cubicBezTo>
                  <a:cubicBezTo>
                    <a:pt x="748145" y="734291"/>
                    <a:pt x="808182" y="676563"/>
                    <a:pt x="845127" y="600363"/>
                  </a:cubicBezTo>
                  <a:cubicBezTo>
                    <a:pt x="882072" y="524163"/>
                    <a:pt x="919018" y="397163"/>
                    <a:pt x="886691" y="309418"/>
                  </a:cubicBezTo>
                  <a:cubicBezTo>
                    <a:pt x="854364" y="221673"/>
                    <a:pt x="718128" y="120073"/>
                    <a:pt x="651164" y="73891"/>
                  </a:cubicBezTo>
                  <a:cubicBezTo>
                    <a:pt x="584200" y="27709"/>
                    <a:pt x="568037" y="43872"/>
                    <a:pt x="526473" y="32327"/>
                  </a:cubicBezTo>
                  <a:close/>
                </a:path>
              </a:pathLst>
            </a:custGeom>
            <a:grpFill/>
            <a:ln w="0">
              <a:noFill/>
            </a:ln>
            <a:effectLst>
              <a:outerShdw sx="1000" sy="1000" algn="ctr" rotWithShape="0">
                <a:schemeClr val="tx1"/>
              </a:outerShdw>
            </a:effectLst>
            <a:scene3d>
              <a:camera prst="orthographicFront"/>
              <a:lightRig rig="threePt" dir="t"/>
            </a:scene3d>
            <a:sp3d>
              <a:bevelT h="31750"/>
            </a:sp3d>
          </p:spPr>
          <p:style>
            <a:lnRef idx="2">
              <a:schemeClr val="accent1">
                <a:shade val="50000"/>
              </a:schemeClr>
            </a:lnRef>
            <a:fillRef idx="1003">
              <a:schemeClr val="l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1" name="Oval 90"/>
            <p:cNvSpPr/>
            <p:nvPr/>
          </p:nvSpPr>
          <p:spPr>
            <a:xfrm>
              <a:off x="1714480" y="4286256"/>
              <a:ext cx="500066" cy="285752"/>
            </a:xfrm>
            <a:prstGeom prst="ellipse">
              <a:avLst/>
            </a:prstGeom>
            <a:solidFill>
              <a:schemeClr val="tx1">
                <a:lumMod val="65000"/>
                <a:lumOff val="35000"/>
              </a:schemeClr>
            </a:solidFill>
            <a:ln>
              <a:solidFill>
                <a:schemeClr val="tx1">
                  <a:lumMod val="65000"/>
                  <a:lumOff val="35000"/>
                </a:schemeClr>
              </a:solidFill>
            </a:ln>
            <a:scene3d>
              <a:camera prst="orthographicFront"/>
              <a:lightRig rig="threePt" dir="t"/>
            </a:scene3d>
            <a:sp3d>
              <a:bevelT h="31750"/>
            </a:sp3d>
          </p:spPr>
          <p:style>
            <a:lnRef idx="2">
              <a:schemeClr val="accent1">
                <a:shade val="50000"/>
              </a:schemeClr>
            </a:lnRef>
            <a:fillRef idx="1003">
              <a:schemeClr val="dk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77" name="Picture 76" descr="microscope_1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972234" y="4703775"/>
            <a:ext cx="858787" cy="1564157"/>
          </a:xfrm>
          <a:prstGeom prst="rect">
            <a:avLst/>
          </a:prstGeom>
        </p:spPr>
      </p:pic>
      <p:sp>
        <p:nvSpPr>
          <p:cNvPr id="79" name="TextBox 78"/>
          <p:cNvSpPr txBox="1"/>
          <p:nvPr/>
        </p:nvSpPr>
        <p:spPr>
          <a:xfrm>
            <a:off x="330200" y="1130300"/>
            <a:ext cx="5683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(P1)</a:t>
            </a:r>
            <a:endParaRPr lang="en-US" b="1" dirty="0"/>
          </a:p>
        </p:txBody>
      </p:sp>
      <p:sp>
        <p:nvSpPr>
          <p:cNvPr id="80" name="TextBox 79"/>
          <p:cNvSpPr txBox="1"/>
          <p:nvPr/>
        </p:nvSpPr>
        <p:spPr>
          <a:xfrm>
            <a:off x="330200" y="3202626"/>
            <a:ext cx="5683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(P2)</a:t>
            </a:r>
            <a:endParaRPr lang="en-US" b="1" dirty="0"/>
          </a:p>
        </p:txBody>
      </p:sp>
      <p:sp>
        <p:nvSpPr>
          <p:cNvPr id="81" name="TextBox 80"/>
          <p:cNvSpPr txBox="1"/>
          <p:nvPr/>
        </p:nvSpPr>
        <p:spPr>
          <a:xfrm>
            <a:off x="7381865" y="3900380"/>
            <a:ext cx="5683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(P3)</a:t>
            </a:r>
            <a:endParaRPr lang="en-US" b="1" dirty="0"/>
          </a:p>
        </p:txBody>
      </p:sp>
      <p:sp>
        <p:nvSpPr>
          <p:cNvPr id="82" name="TextBox 81"/>
          <p:cNvSpPr txBox="1"/>
          <p:nvPr/>
        </p:nvSpPr>
        <p:spPr>
          <a:xfrm>
            <a:off x="2014532" y="5422155"/>
            <a:ext cx="5683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(P4)</a:t>
            </a:r>
            <a:endParaRPr lang="en-US" b="1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298</TotalTime>
  <Words>17</Words>
  <Application>Microsoft Macintosh PowerPoint</Application>
  <PresentationFormat>On-screen Show (4:3)</PresentationFormat>
  <Paragraphs>8</Paragraphs>
  <Slides>1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>dom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Maciek</dc:creator>
  <cp:lastModifiedBy>Maciek</cp:lastModifiedBy>
  <cp:revision>17</cp:revision>
  <dcterms:created xsi:type="dcterms:W3CDTF">2012-08-14T21:35:49Z</dcterms:created>
  <dcterms:modified xsi:type="dcterms:W3CDTF">2012-08-14T21:36:20Z</dcterms:modified>
</cp:coreProperties>
</file>