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7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2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3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1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9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3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8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62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CDDDD-6503-4626-A592-DCB3656DFB52}" type="datetimeFigureOut">
              <a:rPr lang="en-US" smtClean="0"/>
              <a:t>5/23/2012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36CD4-492D-48B3-8895-5CC45263A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1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85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914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2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914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7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914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5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914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4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On-screen Show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Phillips</dc:creator>
  <cp:lastModifiedBy>Jeff Phillips</cp:lastModifiedBy>
  <cp:revision>1</cp:revision>
  <dcterms:created xsi:type="dcterms:W3CDTF">2012-05-24T02:50:59Z</dcterms:created>
  <dcterms:modified xsi:type="dcterms:W3CDTF">2012-05-24T02:53:25Z</dcterms:modified>
</cp:coreProperties>
</file>