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3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4E4D-ED73-45D6-9B44-05D8D28C3BD5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54587-C104-4045-8C4E-5C00E7F2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73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4E4D-ED73-45D6-9B44-05D8D28C3BD5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54587-C104-4045-8C4E-5C00E7F2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2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4E4D-ED73-45D6-9B44-05D8D28C3BD5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54587-C104-4045-8C4E-5C00E7F2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41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4E4D-ED73-45D6-9B44-05D8D28C3BD5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54587-C104-4045-8C4E-5C00E7F2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7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4E4D-ED73-45D6-9B44-05D8D28C3BD5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54587-C104-4045-8C4E-5C00E7F2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3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4E4D-ED73-45D6-9B44-05D8D28C3BD5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54587-C104-4045-8C4E-5C00E7F2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39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4E4D-ED73-45D6-9B44-05D8D28C3BD5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54587-C104-4045-8C4E-5C00E7F2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5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4E4D-ED73-45D6-9B44-05D8D28C3BD5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54587-C104-4045-8C4E-5C00E7F2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4E4D-ED73-45D6-9B44-05D8D28C3BD5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54587-C104-4045-8C4E-5C00E7F2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34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4E4D-ED73-45D6-9B44-05D8D28C3BD5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54587-C104-4045-8C4E-5C00E7F2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8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4E4D-ED73-45D6-9B44-05D8D28C3BD5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54587-C104-4045-8C4E-5C00E7F2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72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64E4D-ED73-45D6-9B44-05D8D28C3BD5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54587-C104-4045-8C4E-5C00E7F2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1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" y="0"/>
            <a:ext cx="91436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02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" y="0"/>
            <a:ext cx="91436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76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" y="0"/>
            <a:ext cx="91436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73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Phillips</dc:creator>
  <cp:lastModifiedBy>Jeff Phillips</cp:lastModifiedBy>
  <cp:revision>1</cp:revision>
  <dcterms:created xsi:type="dcterms:W3CDTF">2012-05-24T02:53:59Z</dcterms:created>
  <dcterms:modified xsi:type="dcterms:W3CDTF">2012-05-24T02:56:45Z</dcterms:modified>
</cp:coreProperties>
</file>