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520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5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0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3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6858000" cy="3730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7308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76200" y="70866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Single-tensor model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strict FA/angle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thresholds</a:t>
            </a:r>
            <a:endParaRPr lang="en-US" sz="44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7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Phillips</dc:creator>
  <cp:lastModifiedBy>Jeff Phillips</cp:lastModifiedBy>
  <cp:revision>5</cp:revision>
  <dcterms:created xsi:type="dcterms:W3CDTF">2012-05-24T16:21:07Z</dcterms:created>
  <dcterms:modified xsi:type="dcterms:W3CDTF">2012-05-24T16:40:05Z</dcterms:modified>
</cp:coreProperties>
</file>