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520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5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0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3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C7E3-0AC2-4878-BB35-BC7BB0E3A1F5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2D35-A0E1-45A1-8EA8-DFEF3A14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4304"/>
            <a:ext cx="6858000" cy="373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7308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76200" y="70866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ODF model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lenient FA/angle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thresholds</a:t>
            </a:r>
            <a:endParaRPr lang="en-US" sz="44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7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Phillips</dc:creator>
  <cp:lastModifiedBy>Jeff Phillips</cp:lastModifiedBy>
  <cp:revision>4</cp:revision>
  <dcterms:created xsi:type="dcterms:W3CDTF">2012-05-24T16:21:07Z</dcterms:created>
  <dcterms:modified xsi:type="dcterms:W3CDTF">2012-05-24T16:33:35Z</dcterms:modified>
</cp:coreProperties>
</file>