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20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73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6858000" cy="3730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6962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ODF model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trict FA/angle thresholds</a:t>
            </a:r>
            <a:endParaRPr lang="en-US" sz="4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3</cp:revision>
  <dcterms:created xsi:type="dcterms:W3CDTF">2012-05-24T16:21:07Z</dcterms:created>
  <dcterms:modified xsi:type="dcterms:W3CDTF">2012-05-24T16:29:10Z</dcterms:modified>
</cp:coreProperties>
</file>