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8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1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6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0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9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0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3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1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8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8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5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BD8FD-BE3D-4FC8-8D35-EC5CA7C89DF4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59E3-CDCC-4B64-9239-2B192AED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457200" y="359664"/>
            <a:ext cx="5469371" cy="4444346"/>
            <a:chOff x="-457200" y="359664"/>
            <a:chExt cx="5469371" cy="444434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57200" y="359664"/>
              <a:ext cx="5469371" cy="379476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791585" y="4157679"/>
              <a:ext cx="2971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Helvetica" pitchFamily="34" charset="0"/>
                  <a:cs typeface="Helvetica" pitchFamily="34" charset="0"/>
                </a:rPr>
                <a:t>Session 1</a:t>
              </a:r>
              <a:endParaRPr lang="en-US" sz="36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611796" y="362919"/>
            <a:ext cx="4532204" cy="4437681"/>
            <a:chOff x="4611796" y="362919"/>
            <a:chExt cx="4532204" cy="443768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1796" y="362919"/>
              <a:ext cx="4532204" cy="379476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391998" y="4154269"/>
              <a:ext cx="2971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Helvetica" pitchFamily="34" charset="0"/>
                  <a:cs typeface="Helvetica" pitchFamily="34" charset="0"/>
                </a:rPr>
                <a:t>Session 2</a:t>
              </a:r>
              <a:endParaRPr lang="en-US" sz="36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57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Phillips</dc:creator>
  <cp:lastModifiedBy>Jeff Phillips</cp:lastModifiedBy>
  <cp:revision>1</cp:revision>
  <dcterms:created xsi:type="dcterms:W3CDTF">2012-05-24T21:57:01Z</dcterms:created>
  <dcterms:modified xsi:type="dcterms:W3CDTF">2012-05-24T22:01:46Z</dcterms:modified>
</cp:coreProperties>
</file>