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8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5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7B5F-145E-4837-AC83-E402268E082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2D98-CCF5-4AFD-88BE-A094F36D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00"/>
            <a:ext cx="4572000" cy="40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41148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6555" y="4643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Tracking threshold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416588" y="245081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% fibers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9918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Fibers in gray matter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215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0.75</a:t>
            </a:r>
            <a:endParaRPr lang="en-US" sz="32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2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4</cp:revision>
  <dcterms:created xsi:type="dcterms:W3CDTF">2012-05-24T17:11:34Z</dcterms:created>
  <dcterms:modified xsi:type="dcterms:W3CDTF">2012-05-24T17:18:38Z</dcterms:modified>
</cp:coreProperties>
</file>