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1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6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5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C9C63-9FB9-4789-A719-41D0892A5BFD}" type="datetimeFigureOut">
              <a:rPr lang="en-US" smtClean="0"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A420-97D3-4BBF-AB8F-95D11230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56"/>
            <a:ext cx="7671816" cy="6856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0.25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8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3920"/>
            <a:ext cx="6400800" cy="5720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0.25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3" y="0"/>
            <a:ext cx="767333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027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7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400800" cy="5720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0270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6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3" y="0"/>
            <a:ext cx="767333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60270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0.75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7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400800" cy="5720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0270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QA = 0.75</a:t>
            </a:r>
            <a:endParaRPr lang="en-US" sz="4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6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Phillips</dc:creator>
  <cp:lastModifiedBy>Jeff Phillips</cp:lastModifiedBy>
  <cp:revision>4</cp:revision>
  <dcterms:created xsi:type="dcterms:W3CDTF">2012-05-24T16:41:25Z</dcterms:created>
  <dcterms:modified xsi:type="dcterms:W3CDTF">2012-05-24T17:11:33Z</dcterms:modified>
</cp:coreProperties>
</file>