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8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6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21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92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4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90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11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0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4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7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8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55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4A977-D551-4995-9DF3-EA44AE85F3A7}" type="datetimeFigureOut">
              <a:rPr lang="en-US" smtClean="0"/>
              <a:t>5/24/2012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027EE-DA5B-4837-B536-41831DB2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38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168621"/>
              </p:ext>
            </p:extLst>
          </p:nvPr>
        </p:nvGraphicFramePr>
        <p:xfrm>
          <a:off x="1371600" y="1600200"/>
          <a:ext cx="4876800" cy="4546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19200"/>
                <a:gridCol w="1219200"/>
                <a:gridCol w="1219200"/>
                <a:gridCol w="1219200"/>
              </a:tblGrid>
              <a:tr h="113665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1.0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</a:tr>
              <a:tr h="113665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1.0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</a:tr>
              <a:tr h="113665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1.0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</a:tr>
              <a:tr h="113665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1.0</a:t>
                      </a:r>
                      <a:endParaRPr lang="en-US" sz="3600" b="1" dirty="0"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9" name="Group 28"/>
          <p:cNvGrpSpPr/>
          <p:nvPr/>
        </p:nvGrpSpPr>
        <p:grpSpPr>
          <a:xfrm>
            <a:off x="5029200" y="76200"/>
            <a:ext cx="2895600" cy="4876800"/>
            <a:chOff x="5029200" y="76200"/>
            <a:chExt cx="2895600" cy="4876800"/>
          </a:xfrm>
        </p:grpSpPr>
        <p:sp>
          <p:nvSpPr>
            <p:cNvPr id="5" name="Rectangle 4"/>
            <p:cNvSpPr/>
            <p:nvPr/>
          </p:nvSpPr>
          <p:spPr>
            <a:xfrm>
              <a:off x="5105400" y="1676400"/>
              <a:ext cx="1066800" cy="3276600"/>
            </a:xfrm>
            <a:prstGeom prst="rect">
              <a:avLst/>
            </a:prstGeom>
            <a:solidFill>
              <a:srgbClr val="FFC000">
                <a:alpha val="4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029200" y="76200"/>
              <a:ext cx="2895600" cy="10668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  <a:latin typeface="Helvetica" pitchFamily="34" charset="0"/>
                  <a:cs typeface="Helvetica" pitchFamily="34" charset="0"/>
                </a:rPr>
                <a:t>Translation components</a:t>
              </a:r>
              <a:endParaRPr lang="en-US" sz="3200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</a:endParaRPr>
            </a:p>
          </p:txBody>
        </p:sp>
        <p:cxnSp>
          <p:nvCxnSpPr>
            <p:cNvPr id="8" name="Straight Arrow Connector 7"/>
            <p:cNvCxnSpPr>
              <a:stCxn id="6" idx="2"/>
              <a:endCxn id="5" idx="0"/>
            </p:cNvCxnSpPr>
            <p:nvPr/>
          </p:nvCxnSpPr>
          <p:spPr>
            <a:xfrm flipH="1">
              <a:off x="5638800" y="1143000"/>
              <a:ext cx="838200" cy="5334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447800" y="76200"/>
            <a:ext cx="3505200" cy="4876800"/>
            <a:chOff x="1447800" y="76200"/>
            <a:chExt cx="3505200" cy="4876800"/>
          </a:xfrm>
        </p:grpSpPr>
        <p:sp>
          <p:nvSpPr>
            <p:cNvPr id="10" name="Rectangle 9"/>
            <p:cNvSpPr/>
            <p:nvPr/>
          </p:nvSpPr>
          <p:spPr>
            <a:xfrm>
              <a:off x="1447800" y="1676400"/>
              <a:ext cx="3505200" cy="3276600"/>
            </a:xfrm>
            <a:prstGeom prst="rect">
              <a:avLst/>
            </a:prstGeom>
            <a:solidFill>
              <a:srgbClr val="FF0000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447800" y="76200"/>
              <a:ext cx="3505200" cy="10668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dirty="0" smtClean="0">
                  <a:solidFill>
                    <a:schemeClr val="bg1"/>
                  </a:solidFill>
                  <a:latin typeface="Helvetica" pitchFamily="34" charset="0"/>
                  <a:cs typeface="Helvetica" pitchFamily="34" charset="0"/>
                </a:rPr>
                <a:t>Rotation, scaling, shear components</a:t>
              </a:r>
              <a:endParaRPr lang="en-US" sz="3000" dirty="0">
                <a:solidFill>
                  <a:schemeClr val="bg1"/>
                </a:solidFill>
                <a:latin typeface="Helvetica" pitchFamily="34" charset="0"/>
                <a:cs typeface="Helvetica" pitchFamily="34" charset="0"/>
              </a:endParaRPr>
            </a:p>
          </p:txBody>
        </p:sp>
        <p:cxnSp>
          <p:nvCxnSpPr>
            <p:cNvPr id="12" name="Straight Arrow Connector 11"/>
            <p:cNvCxnSpPr>
              <a:stCxn id="11" idx="2"/>
              <a:endCxn id="10" idx="0"/>
            </p:cNvCxnSpPr>
            <p:nvPr/>
          </p:nvCxnSpPr>
          <p:spPr>
            <a:xfrm>
              <a:off x="3200400" y="1143000"/>
              <a:ext cx="0" cy="5334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0" y="1600200"/>
            <a:ext cx="1143000" cy="1091863"/>
            <a:chOff x="0" y="1600200"/>
            <a:chExt cx="1143000" cy="1091863"/>
          </a:xfrm>
        </p:grpSpPr>
        <p:sp>
          <p:nvSpPr>
            <p:cNvPr id="16" name="TextBox 15"/>
            <p:cNvSpPr txBox="1"/>
            <p:nvPr/>
          </p:nvSpPr>
          <p:spPr>
            <a:xfrm>
              <a:off x="0" y="1752600"/>
              <a:ext cx="762000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 smtClean="0">
                  <a:latin typeface="Helvetica" pitchFamily="34" charset="0"/>
                  <a:cs typeface="Helvetica" pitchFamily="34" charset="0"/>
                </a:rPr>
                <a:t>X</a:t>
              </a:r>
              <a:endParaRPr lang="en-US" sz="4800" dirty="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7" name="Left Brace 16"/>
            <p:cNvSpPr/>
            <p:nvPr/>
          </p:nvSpPr>
          <p:spPr>
            <a:xfrm>
              <a:off x="914400" y="1600200"/>
              <a:ext cx="228600" cy="1091863"/>
            </a:xfrm>
            <a:prstGeom prst="lef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Helvetica" pitchFamily="34" charset="0"/>
                <a:cs typeface="Helvetica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0" y="2743200"/>
            <a:ext cx="1143000" cy="1091863"/>
            <a:chOff x="0" y="2743200"/>
            <a:chExt cx="1143000" cy="1091863"/>
          </a:xfrm>
        </p:grpSpPr>
        <p:sp>
          <p:nvSpPr>
            <p:cNvPr id="18" name="TextBox 17"/>
            <p:cNvSpPr txBox="1"/>
            <p:nvPr/>
          </p:nvSpPr>
          <p:spPr>
            <a:xfrm>
              <a:off x="0" y="2895600"/>
              <a:ext cx="762000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latin typeface="Helvetica" pitchFamily="34" charset="0"/>
                  <a:cs typeface="Helvetica" pitchFamily="34" charset="0"/>
                </a:rPr>
                <a:t>Y</a:t>
              </a:r>
              <a:endParaRPr lang="en-US" sz="4800" dirty="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9" name="Left Brace 18"/>
            <p:cNvSpPr/>
            <p:nvPr/>
          </p:nvSpPr>
          <p:spPr>
            <a:xfrm>
              <a:off x="914400" y="2743200"/>
              <a:ext cx="228600" cy="1091863"/>
            </a:xfrm>
            <a:prstGeom prst="lef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Helvetica" pitchFamily="34" charset="0"/>
                <a:cs typeface="Helvetica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0" y="3886200"/>
            <a:ext cx="1143000" cy="1091863"/>
            <a:chOff x="0" y="3886200"/>
            <a:chExt cx="1143000" cy="1091863"/>
          </a:xfrm>
        </p:grpSpPr>
        <p:sp>
          <p:nvSpPr>
            <p:cNvPr id="20" name="TextBox 19"/>
            <p:cNvSpPr txBox="1"/>
            <p:nvPr/>
          </p:nvSpPr>
          <p:spPr>
            <a:xfrm>
              <a:off x="0" y="4038600"/>
              <a:ext cx="762000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latin typeface="Helvetica" pitchFamily="34" charset="0"/>
                  <a:cs typeface="Helvetica" pitchFamily="34" charset="0"/>
                </a:rPr>
                <a:t>Z</a:t>
              </a:r>
              <a:endParaRPr lang="en-US" sz="4800" dirty="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21" name="Left Brace 20"/>
            <p:cNvSpPr/>
            <p:nvPr/>
          </p:nvSpPr>
          <p:spPr>
            <a:xfrm>
              <a:off x="914400" y="3886200"/>
              <a:ext cx="228600" cy="1091863"/>
            </a:xfrm>
            <a:prstGeom prst="lef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Helvetica" pitchFamily="34" charset="0"/>
                <a:cs typeface="Helvetica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263640" y="5029200"/>
            <a:ext cx="2651760" cy="1066800"/>
            <a:chOff x="6263640" y="5029200"/>
            <a:chExt cx="2651760" cy="1066800"/>
          </a:xfrm>
        </p:grpSpPr>
        <p:sp>
          <p:nvSpPr>
            <p:cNvPr id="23" name="Rectangle 22"/>
            <p:cNvSpPr/>
            <p:nvPr/>
          </p:nvSpPr>
          <p:spPr>
            <a:xfrm>
              <a:off x="7086600" y="5029200"/>
              <a:ext cx="1828800" cy="10668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  <a:latin typeface="Helvetica" pitchFamily="34" charset="0"/>
                  <a:cs typeface="Helvetica" pitchFamily="34" charset="0"/>
                </a:rPr>
                <a:t>Filler row</a:t>
              </a:r>
              <a:endParaRPr lang="en-US" sz="3200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H="1">
              <a:off x="6263640" y="5562600"/>
              <a:ext cx="82296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30517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29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Phillips</dc:creator>
  <cp:lastModifiedBy>Jeff Phillips</cp:lastModifiedBy>
  <cp:revision>3</cp:revision>
  <dcterms:created xsi:type="dcterms:W3CDTF">2012-05-24T18:52:56Z</dcterms:created>
  <dcterms:modified xsi:type="dcterms:W3CDTF">2012-05-24T20:08:34Z</dcterms:modified>
</cp:coreProperties>
</file>