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346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8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2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53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6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93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3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2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1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9E2F-7CBC-4E71-8D81-83D8712E62D5}" type="datetimeFigureOut">
              <a:rPr lang="en-US" smtClean="0"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5991F-A96D-40E5-B01B-2EDA4B8A0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1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26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588"/>
            <a:ext cx="9144000" cy="579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299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0119"/>
            <a:ext cx="9144000" cy="49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817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302" y="1931540"/>
            <a:ext cx="4793396" cy="29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478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490" y="2137298"/>
            <a:ext cx="3917020" cy="258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117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Phillips</dc:creator>
  <cp:lastModifiedBy>Jeff Phillips</cp:lastModifiedBy>
  <cp:revision>1</cp:revision>
  <dcterms:created xsi:type="dcterms:W3CDTF">2012-05-24T03:31:00Z</dcterms:created>
  <dcterms:modified xsi:type="dcterms:W3CDTF">2012-05-24T03:34:04Z</dcterms:modified>
</cp:coreProperties>
</file>