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5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5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4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F9B4-C743-4304-8630-EC5AF8494060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1FF8-F5DA-4684-9663-6B296719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3434746" cy="3200400"/>
          </a:xfrm>
          <a:prstGeom prst="rect">
            <a:avLst/>
          </a:prstGeom>
        </p:spPr>
      </p:pic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0" y="-152400"/>
            <a:ext cx="4904113" cy="4114800"/>
            <a:chOff x="228599" y="1066800"/>
            <a:chExt cx="3995944" cy="3352800"/>
          </a:xfrm>
        </p:grpSpPr>
        <p:sp>
          <p:nvSpPr>
            <p:cNvPr id="2" name="Rectangle 1"/>
            <p:cNvSpPr/>
            <p:nvPr/>
          </p:nvSpPr>
          <p:spPr>
            <a:xfrm>
              <a:off x="228599" y="1066800"/>
              <a:ext cx="3995944" cy="3352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97771" y="1959445"/>
              <a:ext cx="3657600" cy="1656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676400" y="2362200"/>
              <a:ext cx="1295400" cy="76200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86000" y="2133600"/>
              <a:ext cx="59429" cy="121920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914400" y="1981200"/>
              <a:ext cx="2590800" cy="160020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62000" y="3239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Tensor model</a:t>
            </a:r>
            <a:endParaRPr lang="en-US" sz="3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0" y="3239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ODF</a:t>
            </a:r>
            <a:endParaRPr lang="en-US" sz="36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886200"/>
            <a:ext cx="5486400" cy="29847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73283"/>
            <a:ext cx="5486400" cy="29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Phillips</dc:creator>
  <cp:lastModifiedBy>Jeff Phillips</cp:lastModifiedBy>
  <cp:revision>5</cp:revision>
  <dcterms:created xsi:type="dcterms:W3CDTF">2012-05-24T02:13:36Z</dcterms:created>
  <dcterms:modified xsi:type="dcterms:W3CDTF">2012-05-24T18:45:04Z</dcterms:modified>
</cp:coreProperties>
</file>