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6" r:id="rId5"/>
    <p:sldId id="277" r:id="rId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1085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951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440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616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072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43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625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416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367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409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966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001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10BED-EEE0-403E-824F-317C0E8A6573}" type="datetimeFigureOut">
              <a:rPr lang="en-AU" smtClean="0"/>
              <a:t>28/01/2012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370C8-1DB3-48EE-A122-7B5591C10B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841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1950"/>
            <a:ext cx="8229600" cy="941775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Photocurrent enhancement</a:t>
            </a:r>
            <a:endParaRPr lang="en-A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55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1950"/>
            <a:ext cx="8229600" cy="941775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Photocurrent enhancement</a:t>
            </a:r>
            <a:endParaRPr lang="en-A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7356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1950"/>
            <a:ext cx="8229600" cy="941775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Photocurrent enhancement</a:t>
            </a:r>
            <a:endParaRPr lang="en-A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7356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6739"/>
            <a:ext cx="91440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1950"/>
            <a:ext cx="8229600" cy="941775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Photocurrent enhancement</a:t>
            </a:r>
            <a:endParaRPr lang="en-A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7353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2" y="1082242"/>
            <a:ext cx="9153912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1950"/>
            <a:ext cx="8229600" cy="941775"/>
          </a:xfrm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Photocurrent enhancement</a:t>
            </a:r>
            <a:endParaRPr lang="en-A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7353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10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Photocurrent enhancement</vt:lpstr>
      <vt:lpstr>Photocurrent enhancement</vt:lpstr>
      <vt:lpstr>Photocurrent enhancement</vt:lpstr>
      <vt:lpstr>Photocurrent enhancement</vt:lpstr>
      <vt:lpstr>Photocurrent enhancement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Sergeyv</dc:creator>
  <cp:lastModifiedBy>sergeyv</cp:lastModifiedBy>
  <cp:revision>24</cp:revision>
  <cp:lastPrinted>2012-01-24T23:55:52Z</cp:lastPrinted>
  <dcterms:created xsi:type="dcterms:W3CDTF">2012-01-24T04:54:16Z</dcterms:created>
  <dcterms:modified xsi:type="dcterms:W3CDTF">2012-01-28T10:56:18Z</dcterms:modified>
</cp:coreProperties>
</file>