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1" autoAdjust="0"/>
    <p:restoredTop sz="94675" autoAdjust="0"/>
  </p:normalViewPr>
  <p:slideViewPr>
    <p:cSldViewPr snapToObjects="1" showGuides="1">
      <p:cViewPr>
        <p:scale>
          <a:sx n="70" d="100"/>
          <a:sy n="70" d="100"/>
        </p:scale>
        <p:origin x="-1530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306BB18-97B7-48A1-88AF-DEA51054781E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33FD9E7-5EC0-49AB-B877-F929F93D2E6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6567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D2FC2-3CD6-40B1-B925-4824984699A9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93E85-F917-415D-BC28-8FA712C448EB}" type="datetimeFigureOut">
              <a:rPr lang="en-AU" smtClean="0"/>
              <a:pPr/>
              <a:t>21/11/2011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9DB38-42EE-4569-B38D-FE9CD1775AB6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4"/>
          <p:cNvGrpSpPr/>
          <p:nvPr/>
        </p:nvGrpSpPr>
        <p:grpSpPr>
          <a:xfrm>
            <a:off x="552892" y="3099871"/>
            <a:ext cx="8195572" cy="369332"/>
            <a:chOff x="552892" y="3099871"/>
            <a:chExt cx="8208336" cy="369332"/>
          </a:xfrm>
        </p:grpSpPr>
        <p:sp>
          <p:nvSpPr>
            <p:cNvPr id="1053" name="Rectangle 29" descr="Recycled paper"/>
            <p:cNvSpPr>
              <a:spLocks noChangeArrowheads="1"/>
            </p:cNvSpPr>
            <p:nvPr/>
          </p:nvSpPr>
          <p:spPr bwMode="auto">
            <a:xfrm>
              <a:off x="552892" y="3157871"/>
              <a:ext cx="8208336" cy="271130"/>
            </a:xfrm>
            <a:prstGeom prst="rect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546791" y="3099871"/>
              <a:ext cx="7535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b="1" dirty="0" smtClean="0">
                  <a:latin typeface="Arial" pitchFamily="34" charset="0"/>
                  <a:cs typeface="Arial" pitchFamily="34" charset="0"/>
                </a:rPr>
                <a:t>Ag</a:t>
              </a:r>
              <a:endParaRPr lang="en-AU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77"/>
          <p:cNvGrpSpPr/>
          <p:nvPr/>
        </p:nvGrpSpPr>
        <p:grpSpPr>
          <a:xfrm>
            <a:off x="539552" y="2820932"/>
            <a:ext cx="8208912" cy="752528"/>
            <a:chOff x="539581" y="2826008"/>
            <a:chExt cx="8221647" cy="458529"/>
          </a:xfrm>
        </p:grpSpPr>
        <p:sp>
          <p:nvSpPr>
            <p:cNvPr id="1065" name="Rectangle 41"/>
            <p:cNvSpPr>
              <a:spLocks noChangeArrowheads="1"/>
            </p:cNvSpPr>
            <p:nvPr/>
          </p:nvSpPr>
          <p:spPr bwMode="auto">
            <a:xfrm>
              <a:off x="539581" y="2826008"/>
              <a:ext cx="8221647" cy="458529"/>
            </a:xfrm>
            <a:prstGeom prst="rect">
              <a:avLst/>
            </a:prstGeom>
            <a:gradFill rotWithShape="1">
              <a:gsLst>
                <a:gs pos="0">
                  <a:srgbClr val="FFFF99"/>
                </a:gs>
                <a:gs pos="50000">
                  <a:srgbClr val="FFFF99">
                    <a:gamma/>
                    <a:shade val="86667"/>
                    <a:invGamma/>
                  </a:srgbClr>
                </a:gs>
                <a:gs pos="100000">
                  <a:srgbClr val="FFFF99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399760" y="2829100"/>
              <a:ext cx="965791" cy="243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2000" dirty="0" smtClean="0">
                  <a:latin typeface="Arial" pitchFamily="34" charset="0"/>
                  <a:cs typeface="Arial" pitchFamily="34" charset="0"/>
                </a:rPr>
                <a:t>MgF</a:t>
              </a:r>
              <a:r>
                <a:rPr lang="en-AU" sz="20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en-AU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80"/>
          <p:cNvGrpSpPr/>
          <p:nvPr/>
        </p:nvGrpSpPr>
        <p:grpSpPr>
          <a:xfrm>
            <a:off x="565298" y="3284537"/>
            <a:ext cx="8162112" cy="288925"/>
            <a:chOff x="565298" y="3284537"/>
            <a:chExt cx="8162112" cy="288925"/>
          </a:xfrm>
        </p:grpSpPr>
        <p:sp>
          <p:nvSpPr>
            <p:cNvPr id="1054" name="Oval 30" descr="Pink tissue paper"/>
            <p:cNvSpPr>
              <a:spLocks noChangeArrowheads="1"/>
            </p:cNvSpPr>
            <p:nvPr/>
          </p:nvSpPr>
          <p:spPr bwMode="auto">
            <a:xfrm>
              <a:off x="565298" y="3284537"/>
              <a:ext cx="336550" cy="288925"/>
            </a:xfrm>
            <a:prstGeom prst="ellipse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55" name="Oval 31" descr="Pink tissue paper"/>
            <p:cNvSpPr>
              <a:spLocks noChangeArrowheads="1"/>
            </p:cNvSpPr>
            <p:nvPr/>
          </p:nvSpPr>
          <p:spPr bwMode="auto">
            <a:xfrm>
              <a:off x="1352107" y="3284537"/>
              <a:ext cx="336550" cy="288925"/>
            </a:xfrm>
            <a:prstGeom prst="ellipse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56" name="Oval 32" descr="Pink tissue paper"/>
            <p:cNvSpPr>
              <a:spLocks noChangeArrowheads="1"/>
            </p:cNvSpPr>
            <p:nvPr/>
          </p:nvSpPr>
          <p:spPr bwMode="auto">
            <a:xfrm>
              <a:off x="1734879" y="3284537"/>
              <a:ext cx="336550" cy="288925"/>
            </a:xfrm>
            <a:prstGeom prst="ellipse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57" name="Oval 33" descr="Pink tissue paper"/>
            <p:cNvSpPr>
              <a:spLocks noChangeArrowheads="1"/>
            </p:cNvSpPr>
            <p:nvPr/>
          </p:nvSpPr>
          <p:spPr bwMode="auto">
            <a:xfrm>
              <a:off x="2117651" y="3284537"/>
              <a:ext cx="336550" cy="288925"/>
            </a:xfrm>
            <a:prstGeom prst="ellipse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58" name="Oval 34" descr="Pink tissue paper"/>
            <p:cNvSpPr>
              <a:spLocks noChangeArrowheads="1"/>
            </p:cNvSpPr>
            <p:nvPr/>
          </p:nvSpPr>
          <p:spPr bwMode="auto">
            <a:xfrm>
              <a:off x="3436088" y="3284537"/>
              <a:ext cx="336550" cy="288925"/>
            </a:xfrm>
            <a:prstGeom prst="ellipse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59" name="Oval 35" descr="Pink tissue paper"/>
            <p:cNvSpPr>
              <a:spLocks noChangeArrowheads="1"/>
            </p:cNvSpPr>
            <p:nvPr/>
          </p:nvSpPr>
          <p:spPr bwMode="auto">
            <a:xfrm>
              <a:off x="3882656" y="3284537"/>
              <a:ext cx="336550" cy="288925"/>
            </a:xfrm>
            <a:prstGeom prst="ellipse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60" name="Oval 36" descr="Pink tissue paper"/>
            <p:cNvSpPr>
              <a:spLocks noChangeArrowheads="1"/>
            </p:cNvSpPr>
            <p:nvPr/>
          </p:nvSpPr>
          <p:spPr bwMode="auto">
            <a:xfrm>
              <a:off x="4924646" y="3284537"/>
              <a:ext cx="336550" cy="288925"/>
            </a:xfrm>
            <a:prstGeom prst="ellipse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61" name="Oval 37" descr="Pink tissue paper"/>
            <p:cNvSpPr>
              <a:spLocks noChangeArrowheads="1"/>
            </p:cNvSpPr>
            <p:nvPr/>
          </p:nvSpPr>
          <p:spPr bwMode="auto">
            <a:xfrm>
              <a:off x="5456274" y="3284537"/>
              <a:ext cx="336550" cy="288925"/>
            </a:xfrm>
            <a:prstGeom prst="ellipse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62" name="Oval 38" descr="Pink tissue paper"/>
            <p:cNvSpPr>
              <a:spLocks noChangeArrowheads="1"/>
            </p:cNvSpPr>
            <p:nvPr/>
          </p:nvSpPr>
          <p:spPr bwMode="auto">
            <a:xfrm>
              <a:off x="6455735" y="3284537"/>
              <a:ext cx="336550" cy="288925"/>
            </a:xfrm>
            <a:prstGeom prst="ellipse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63" name="Oval 39" descr="Pink tissue paper"/>
            <p:cNvSpPr>
              <a:spLocks noChangeArrowheads="1"/>
            </p:cNvSpPr>
            <p:nvPr/>
          </p:nvSpPr>
          <p:spPr bwMode="auto">
            <a:xfrm>
              <a:off x="6923567" y="3284537"/>
              <a:ext cx="336550" cy="288925"/>
            </a:xfrm>
            <a:prstGeom prst="ellipse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064" name="Oval 40" descr="Pink tissue paper"/>
            <p:cNvSpPr>
              <a:spLocks noChangeArrowheads="1"/>
            </p:cNvSpPr>
            <p:nvPr/>
          </p:nvSpPr>
          <p:spPr bwMode="auto">
            <a:xfrm>
              <a:off x="8390860" y="3284537"/>
              <a:ext cx="336550" cy="288925"/>
            </a:xfrm>
            <a:prstGeom prst="ellipse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9" name="Rectangle 8"/>
          <p:cNvSpPr/>
          <p:nvPr/>
        </p:nvSpPr>
        <p:spPr>
          <a:xfrm>
            <a:off x="539552" y="3429000"/>
            <a:ext cx="8208912" cy="1656184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539552" y="5445224"/>
            <a:ext cx="8208912" cy="864096"/>
          </a:xfrm>
          <a:prstGeom prst="rect">
            <a:avLst/>
          </a:prstGeom>
          <a:gradFill>
            <a:gsLst>
              <a:gs pos="0">
                <a:srgbClr val="AEE8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" name="Straight Connector 12"/>
          <p:cNvCxnSpPr/>
          <p:nvPr/>
        </p:nvCxnSpPr>
        <p:spPr>
          <a:xfrm>
            <a:off x="539552" y="3861048"/>
            <a:ext cx="820891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9552" y="4653136"/>
            <a:ext cx="820891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39552" y="5085184"/>
            <a:ext cx="8208912" cy="360040"/>
          </a:xfrm>
          <a:prstGeom prst="rect">
            <a:avLst/>
          </a:prstGeom>
          <a:solidFill>
            <a:srgbClr val="A87DFF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Trapezoid 17"/>
          <p:cNvSpPr/>
          <p:nvPr/>
        </p:nvSpPr>
        <p:spPr>
          <a:xfrm rot="10800000">
            <a:off x="4219206" y="2820932"/>
            <a:ext cx="705440" cy="2264252"/>
          </a:xfrm>
          <a:prstGeom prst="trapezoid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Trapezoid 22"/>
          <p:cNvSpPr/>
          <p:nvPr/>
        </p:nvSpPr>
        <p:spPr>
          <a:xfrm rot="10800000">
            <a:off x="2454200" y="2708919"/>
            <a:ext cx="981885" cy="2016217"/>
          </a:xfrm>
          <a:prstGeom prst="trapezoid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Trapezoid 26"/>
          <p:cNvSpPr/>
          <p:nvPr/>
        </p:nvSpPr>
        <p:spPr>
          <a:xfrm rot="10800000">
            <a:off x="7308303" y="2708920"/>
            <a:ext cx="1080120" cy="2016224"/>
          </a:xfrm>
          <a:prstGeom prst="trapezoid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rapezoid 25"/>
          <p:cNvSpPr/>
          <p:nvPr/>
        </p:nvSpPr>
        <p:spPr>
          <a:xfrm>
            <a:off x="2771800" y="4221088"/>
            <a:ext cx="360040" cy="504056"/>
          </a:xfrm>
          <a:prstGeom prst="trapezoid">
            <a:avLst>
              <a:gd name="adj" fmla="val 25000"/>
            </a:avLst>
          </a:prstGeom>
          <a:blipFill>
            <a:blip r:embed="rId5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Trapezoid 27"/>
          <p:cNvSpPr/>
          <p:nvPr/>
        </p:nvSpPr>
        <p:spPr>
          <a:xfrm>
            <a:off x="7668344" y="4221088"/>
            <a:ext cx="360040" cy="504056"/>
          </a:xfrm>
          <a:prstGeom prst="trapezoid">
            <a:avLst>
              <a:gd name="adj" fmla="val 25000"/>
            </a:avLst>
          </a:prstGeom>
          <a:blipFill>
            <a:blip r:embed="rId5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Trapezoid 24"/>
          <p:cNvSpPr/>
          <p:nvPr/>
        </p:nvSpPr>
        <p:spPr>
          <a:xfrm>
            <a:off x="899592" y="2708920"/>
            <a:ext cx="432048" cy="720080"/>
          </a:xfrm>
          <a:prstGeom prst="trapezoid">
            <a:avLst/>
          </a:prstGeom>
          <a:blipFill>
            <a:blip r:embed="rId5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Trapezoid 28"/>
          <p:cNvSpPr/>
          <p:nvPr/>
        </p:nvSpPr>
        <p:spPr>
          <a:xfrm>
            <a:off x="5868144" y="2708920"/>
            <a:ext cx="432048" cy="720080"/>
          </a:xfrm>
          <a:prstGeom prst="trapezoid">
            <a:avLst/>
          </a:prstGeom>
          <a:blipFill>
            <a:blip r:embed="rId5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TextBox 32"/>
          <p:cNvSpPr txBox="1"/>
          <p:nvPr/>
        </p:nvSpPr>
        <p:spPr>
          <a:xfrm>
            <a:off x="2434442" y="4726379"/>
            <a:ext cx="105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latin typeface="Arial" pitchFamily="34" charset="0"/>
                <a:cs typeface="Arial" pitchFamily="34" charset="0"/>
              </a:rPr>
              <a:t>emitter</a:t>
            </a:r>
            <a:endParaRPr lang="en-A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81792" y="3453741"/>
            <a:ext cx="690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latin typeface="Arial" pitchFamily="34" charset="0"/>
                <a:cs typeface="Arial" pitchFamily="34" charset="0"/>
              </a:rPr>
              <a:t>BSF</a:t>
            </a:r>
            <a:endParaRPr lang="en-AU" sz="2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79"/>
          <p:cNvGrpSpPr/>
          <p:nvPr/>
        </p:nvGrpSpPr>
        <p:grpSpPr>
          <a:xfrm>
            <a:off x="539552" y="2169172"/>
            <a:ext cx="8208912" cy="656836"/>
            <a:chOff x="570854" y="2169172"/>
            <a:chExt cx="8190374" cy="656836"/>
          </a:xfrm>
        </p:grpSpPr>
        <p:sp>
          <p:nvSpPr>
            <p:cNvPr id="1066" name="Rectangle 42" descr="Newsprint"/>
            <p:cNvSpPr>
              <a:spLocks noChangeArrowheads="1"/>
            </p:cNvSpPr>
            <p:nvPr/>
          </p:nvSpPr>
          <p:spPr bwMode="auto">
            <a:xfrm>
              <a:off x="570854" y="2169172"/>
              <a:ext cx="8190374" cy="6568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491346" y="2308810"/>
              <a:ext cx="23014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2000" b="1" dirty="0" smtClean="0">
                  <a:latin typeface="Arial" pitchFamily="34" charset="0"/>
                  <a:cs typeface="Arial" pitchFamily="34" charset="0"/>
                </a:rPr>
                <a:t>Diffuse reflector</a:t>
              </a:r>
              <a:endParaRPr lang="en-AU" sz="20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901848" y="3990255"/>
            <a:ext cx="625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>
                <a:latin typeface="Arial" pitchFamily="34" charset="0"/>
                <a:cs typeface="Arial" pitchFamily="34" charset="0"/>
              </a:rPr>
              <a:t>Si</a:t>
            </a:r>
            <a:endParaRPr lang="en-AU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96"/>
          <p:cNvGrpSpPr/>
          <p:nvPr/>
        </p:nvGrpSpPr>
        <p:grpSpPr>
          <a:xfrm>
            <a:off x="2022142" y="3326849"/>
            <a:ext cx="5484293" cy="1294349"/>
            <a:chOff x="2022142" y="3326849"/>
            <a:chExt cx="5484293" cy="1294349"/>
          </a:xfrm>
        </p:grpSpPr>
        <p:sp>
          <p:nvSpPr>
            <p:cNvPr id="83" name="TextBox 82"/>
            <p:cNvSpPr txBox="1"/>
            <p:nvPr/>
          </p:nvSpPr>
          <p:spPr>
            <a:xfrm>
              <a:off x="5261196" y="4221088"/>
              <a:ext cx="224523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2000" b="1" dirty="0" smtClean="0"/>
                <a:t>Ag nanoparticles</a:t>
              </a:r>
              <a:endParaRPr lang="en-AU" sz="2000" b="1" dirty="0"/>
            </a:p>
          </p:txBody>
        </p:sp>
        <p:cxnSp>
          <p:nvCxnSpPr>
            <p:cNvPr id="85" name="Straight Arrow Connector 84"/>
            <p:cNvCxnSpPr>
              <a:endCxn id="1056" idx="7"/>
            </p:cNvCxnSpPr>
            <p:nvPr/>
          </p:nvCxnSpPr>
          <p:spPr>
            <a:xfrm flipH="1" flipV="1">
              <a:off x="2022142" y="3326849"/>
              <a:ext cx="3054904" cy="112507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flipH="1" flipV="1">
              <a:off x="3877448" y="3326849"/>
              <a:ext cx="1383748" cy="89423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5613991" y="3326849"/>
              <a:ext cx="1178294" cy="89423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/>
          <p:cNvSpPr txBox="1"/>
          <p:nvPr/>
        </p:nvSpPr>
        <p:spPr>
          <a:xfrm>
            <a:off x="781792" y="5634245"/>
            <a:ext cx="1170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>
                <a:latin typeface="Arial" pitchFamily="34" charset="0"/>
                <a:cs typeface="Arial" pitchFamily="34" charset="0"/>
              </a:rPr>
              <a:t>Glass</a:t>
            </a:r>
            <a:endParaRPr lang="en-A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67342" y="5065149"/>
            <a:ext cx="964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 smtClean="0">
                <a:latin typeface="Arial" pitchFamily="34" charset="0"/>
                <a:cs typeface="Arial" pitchFamily="34" charset="0"/>
              </a:rPr>
              <a:t>ARC</a:t>
            </a:r>
            <a:endParaRPr lang="en-AU" sz="20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899592" y="3431980"/>
            <a:ext cx="6458094" cy="1189218"/>
            <a:chOff x="899592" y="3431980"/>
            <a:chExt cx="6458094" cy="1189218"/>
          </a:xfrm>
        </p:grpSpPr>
        <p:grpSp>
          <p:nvGrpSpPr>
            <p:cNvPr id="47" name="Group 46"/>
            <p:cNvGrpSpPr/>
            <p:nvPr/>
          </p:nvGrpSpPr>
          <p:grpSpPr>
            <a:xfrm>
              <a:off x="899592" y="3444460"/>
              <a:ext cx="1554609" cy="812632"/>
              <a:chOff x="4351699" y="3469203"/>
              <a:chExt cx="1554609" cy="812632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>
                <a:off x="5517386" y="3508480"/>
                <a:ext cx="388922" cy="608219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/>
              <p:nvPr/>
            </p:nvCxnSpPr>
            <p:spPr>
              <a:xfrm flipH="1">
                <a:off x="4351699" y="3508480"/>
                <a:ext cx="909498" cy="608219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/>
              <p:nvPr/>
            </p:nvCxnSpPr>
            <p:spPr>
              <a:xfrm flipH="1">
                <a:off x="4901596" y="3469203"/>
                <a:ext cx="480709" cy="812632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3395301" y="3431980"/>
              <a:ext cx="823904" cy="1189218"/>
              <a:chOff x="4981630" y="3469203"/>
              <a:chExt cx="823904" cy="1189218"/>
            </a:xfrm>
          </p:grpSpPr>
          <p:cxnSp>
            <p:nvCxnSpPr>
              <p:cNvPr id="57" name="Straight Arrow Connector 56"/>
              <p:cNvCxnSpPr/>
              <p:nvPr/>
            </p:nvCxnSpPr>
            <p:spPr>
              <a:xfrm>
                <a:off x="5517386" y="3508480"/>
                <a:ext cx="288148" cy="389791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 flipH="1">
                <a:off x="4981630" y="3508480"/>
                <a:ext cx="279567" cy="70171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>
                <a:off x="5382305" y="3469203"/>
                <a:ext cx="0" cy="118921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/>
            <p:cNvGrpSpPr/>
            <p:nvPr/>
          </p:nvGrpSpPr>
          <p:grpSpPr>
            <a:xfrm>
              <a:off x="5026674" y="3483737"/>
              <a:ext cx="1057494" cy="812632"/>
              <a:chOff x="4806448" y="3469203"/>
              <a:chExt cx="1057494" cy="812632"/>
            </a:xfrm>
          </p:grpSpPr>
          <p:cxnSp>
            <p:nvCxnSpPr>
              <p:cNvPr id="54" name="Straight Arrow Connector 53"/>
              <p:cNvCxnSpPr/>
              <p:nvPr/>
            </p:nvCxnSpPr>
            <p:spPr>
              <a:xfrm>
                <a:off x="5517386" y="3508480"/>
                <a:ext cx="346556" cy="327762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/>
              <p:nvPr/>
            </p:nvCxnSpPr>
            <p:spPr>
              <a:xfrm flipH="1">
                <a:off x="4806448" y="3508480"/>
                <a:ext cx="454749" cy="264832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/>
              <p:nvPr/>
            </p:nvCxnSpPr>
            <p:spPr>
              <a:xfrm flipH="1">
                <a:off x="4901596" y="3469203"/>
                <a:ext cx="480709" cy="812632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/>
            <p:cNvGrpSpPr/>
            <p:nvPr/>
          </p:nvGrpSpPr>
          <p:grpSpPr>
            <a:xfrm>
              <a:off x="6300192" y="3469203"/>
              <a:ext cx="1057494" cy="1003913"/>
              <a:chOff x="4806448" y="3469203"/>
              <a:chExt cx="1057494" cy="1003913"/>
            </a:xfrm>
          </p:grpSpPr>
          <p:cxnSp>
            <p:nvCxnSpPr>
              <p:cNvPr id="51" name="Straight Arrow Connector 50"/>
              <p:cNvCxnSpPr/>
              <p:nvPr/>
            </p:nvCxnSpPr>
            <p:spPr>
              <a:xfrm>
                <a:off x="5517386" y="3508480"/>
                <a:ext cx="346556" cy="327762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flipH="1">
                <a:off x="4806448" y="3508480"/>
                <a:ext cx="454749" cy="264832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>
                <a:off x="5382306" y="3469203"/>
                <a:ext cx="308358" cy="1003913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3" name="Up Arrow 62"/>
          <p:cNvSpPr/>
          <p:nvPr/>
        </p:nvSpPr>
        <p:spPr>
          <a:xfrm rot="363871">
            <a:off x="3493364" y="5459510"/>
            <a:ext cx="608477" cy="1168649"/>
          </a:xfrm>
          <a:prstGeom prst="up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64" name="Group 63"/>
          <p:cNvGrpSpPr/>
          <p:nvPr/>
        </p:nvGrpSpPr>
        <p:grpSpPr>
          <a:xfrm>
            <a:off x="1397180" y="2771655"/>
            <a:ext cx="5883867" cy="594609"/>
            <a:chOff x="1473819" y="3431980"/>
            <a:chExt cx="5883867" cy="594609"/>
          </a:xfrm>
        </p:grpSpPr>
        <p:grpSp>
          <p:nvGrpSpPr>
            <p:cNvPr id="65" name="Group 64"/>
            <p:cNvGrpSpPr/>
            <p:nvPr/>
          </p:nvGrpSpPr>
          <p:grpSpPr>
            <a:xfrm>
              <a:off x="1473819" y="3444460"/>
              <a:ext cx="785921" cy="582129"/>
              <a:chOff x="4925926" y="3469203"/>
              <a:chExt cx="785921" cy="582129"/>
            </a:xfrm>
          </p:grpSpPr>
          <p:cxnSp>
            <p:nvCxnSpPr>
              <p:cNvPr id="80" name="Straight Arrow Connector 79"/>
              <p:cNvCxnSpPr/>
              <p:nvPr/>
            </p:nvCxnSpPr>
            <p:spPr>
              <a:xfrm>
                <a:off x="5517386" y="3508480"/>
                <a:ext cx="194461" cy="487422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/>
              <p:cNvCxnSpPr/>
              <p:nvPr/>
            </p:nvCxnSpPr>
            <p:spPr>
              <a:xfrm flipH="1">
                <a:off x="4925926" y="3508480"/>
                <a:ext cx="335271" cy="352505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/>
              <p:nvPr/>
            </p:nvCxnSpPr>
            <p:spPr>
              <a:xfrm flipH="1">
                <a:off x="5258225" y="3469203"/>
                <a:ext cx="124081" cy="582129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" name="Group 65"/>
            <p:cNvGrpSpPr/>
            <p:nvPr/>
          </p:nvGrpSpPr>
          <p:grpSpPr>
            <a:xfrm>
              <a:off x="3275322" y="3431980"/>
              <a:ext cx="943883" cy="594609"/>
              <a:chOff x="4861651" y="3469203"/>
              <a:chExt cx="943883" cy="594609"/>
            </a:xfrm>
          </p:grpSpPr>
          <p:cxnSp>
            <p:nvCxnSpPr>
              <p:cNvPr id="75" name="Straight Arrow Connector 74"/>
              <p:cNvCxnSpPr/>
              <p:nvPr/>
            </p:nvCxnSpPr>
            <p:spPr>
              <a:xfrm>
                <a:off x="5517386" y="3508480"/>
                <a:ext cx="288148" cy="389791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 flipH="1">
                <a:off x="4861651" y="3508480"/>
                <a:ext cx="399547" cy="555332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/>
              <p:cNvCxnSpPr/>
              <p:nvPr/>
            </p:nvCxnSpPr>
            <p:spPr>
              <a:xfrm>
                <a:off x="5382305" y="3469203"/>
                <a:ext cx="0" cy="458073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/>
            <p:cNvGrpSpPr/>
            <p:nvPr/>
          </p:nvGrpSpPr>
          <p:grpSpPr>
            <a:xfrm>
              <a:off x="5313788" y="3483737"/>
              <a:ext cx="673326" cy="542852"/>
              <a:chOff x="5093562" y="3469203"/>
              <a:chExt cx="673326" cy="542852"/>
            </a:xfrm>
          </p:grpSpPr>
          <p:cxnSp>
            <p:nvCxnSpPr>
              <p:cNvPr id="72" name="Straight Arrow Connector 71"/>
              <p:cNvCxnSpPr/>
              <p:nvPr/>
            </p:nvCxnSpPr>
            <p:spPr>
              <a:xfrm>
                <a:off x="5517386" y="3508480"/>
                <a:ext cx="249502" cy="31322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/>
              <p:cNvCxnSpPr/>
              <p:nvPr/>
            </p:nvCxnSpPr>
            <p:spPr>
              <a:xfrm flipH="1">
                <a:off x="5093562" y="3508480"/>
                <a:ext cx="167636" cy="31322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 flipH="1">
                <a:off x="5333869" y="3469203"/>
                <a:ext cx="48437" cy="542852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oup 67"/>
            <p:cNvGrpSpPr/>
            <p:nvPr/>
          </p:nvGrpSpPr>
          <p:grpSpPr>
            <a:xfrm>
              <a:off x="6527566" y="3469203"/>
              <a:ext cx="830120" cy="501956"/>
              <a:chOff x="5033822" y="3469203"/>
              <a:chExt cx="830120" cy="501956"/>
            </a:xfrm>
          </p:grpSpPr>
          <p:cxnSp>
            <p:nvCxnSpPr>
              <p:cNvPr id="69" name="Straight Arrow Connector 68"/>
              <p:cNvCxnSpPr/>
              <p:nvPr/>
            </p:nvCxnSpPr>
            <p:spPr>
              <a:xfrm>
                <a:off x="5517386" y="3508480"/>
                <a:ext cx="346556" cy="327762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/>
              <p:cNvCxnSpPr/>
              <p:nvPr/>
            </p:nvCxnSpPr>
            <p:spPr>
              <a:xfrm flipH="1">
                <a:off x="5033822" y="3508480"/>
                <a:ext cx="227376" cy="352568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/>
              <p:cNvCxnSpPr/>
              <p:nvPr/>
            </p:nvCxnSpPr>
            <p:spPr>
              <a:xfrm>
                <a:off x="5382306" y="3469203"/>
                <a:ext cx="168043" cy="501956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/>
          </a:bodyPr>
          <a:lstStyle/>
          <a:p>
            <a:r>
              <a:rPr lang="en-AU" sz="3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Plasmonic reflector fabrication</a:t>
            </a:r>
            <a:endParaRPr lang="en-AU" sz="36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10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7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8500"/>
                            </p:stCondLst>
                            <p:childTnLst>
                              <p:par>
                                <p:cTn id="43" presetID="35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15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Plasmonic reflector fabrication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Poly-Si thin-film cell fabrication</dc:title>
  <dc:creator>Sergeyv</dc:creator>
  <cp:lastModifiedBy>Sergeyv</cp:lastModifiedBy>
  <cp:revision>14</cp:revision>
  <dcterms:created xsi:type="dcterms:W3CDTF">2011-11-07T02:14:42Z</dcterms:created>
  <dcterms:modified xsi:type="dcterms:W3CDTF">2011-11-21T02:04:55Z</dcterms:modified>
</cp:coreProperties>
</file>