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942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53C91-DD55-4170-BED0-F1EF0FC2F0E2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A461A-CDA3-4F1B-BBEE-4E7A50FEAB94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343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CF222-35EF-416F-B13A-0E52D5117158}" type="slidenum">
              <a:rPr lang="en-AU" smtClean="0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783-0A4F-4AD1-A963-CC827BABD24D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85B6-AEFA-49A1-8DDB-3E158A315FA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783-0A4F-4AD1-A963-CC827BABD24D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85B6-AEFA-49A1-8DDB-3E158A315FA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783-0A4F-4AD1-A963-CC827BABD24D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85B6-AEFA-49A1-8DDB-3E158A315FA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783-0A4F-4AD1-A963-CC827BABD24D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85B6-AEFA-49A1-8DDB-3E158A315FA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783-0A4F-4AD1-A963-CC827BABD24D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85B6-AEFA-49A1-8DDB-3E158A315FA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783-0A4F-4AD1-A963-CC827BABD24D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85B6-AEFA-49A1-8DDB-3E158A315FA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783-0A4F-4AD1-A963-CC827BABD24D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85B6-AEFA-49A1-8DDB-3E158A315FA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783-0A4F-4AD1-A963-CC827BABD24D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85B6-AEFA-49A1-8DDB-3E158A315FA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783-0A4F-4AD1-A963-CC827BABD24D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85B6-AEFA-49A1-8DDB-3E158A315FA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783-0A4F-4AD1-A963-CC827BABD24D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85B6-AEFA-49A1-8DDB-3E158A315FA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783-0A4F-4AD1-A963-CC827BABD24D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85B6-AEFA-49A1-8DDB-3E158A315FA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13783-0A4F-4AD1-A963-CC827BABD24D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C85B6-AEFA-49A1-8DDB-3E158A315FA0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own Arrow 23"/>
          <p:cNvSpPr>
            <a:spLocks noChangeArrowheads="1"/>
          </p:cNvSpPr>
          <p:nvPr/>
        </p:nvSpPr>
        <p:spPr bwMode="auto">
          <a:xfrm rot="10800000" flipV="1">
            <a:off x="6228184" y="3284984"/>
            <a:ext cx="936104" cy="122413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AU" sz="140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>
            <a:spLocks noChangeAspect="1"/>
          </p:cNvSpPr>
          <p:nvPr/>
        </p:nvSpPr>
        <p:spPr>
          <a:xfrm>
            <a:off x="7429604" y="2426985"/>
            <a:ext cx="1401212" cy="707886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4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Air</a:t>
            </a:r>
            <a:endParaRPr lang="en-US" altLang="zh-CN" sz="40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6222504" y="3402360"/>
            <a:ext cx="1008112" cy="1008112"/>
          </a:xfrm>
          <a:prstGeom prst="ellipse">
            <a:avLst/>
          </a:prstGeom>
          <a:solidFill>
            <a:schemeClr val="bg2">
              <a:lumMod val="75000"/>
            </a:schemeClr>
          </a:solidFill>
          <a:ln w="635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AU" altLang="zh-CN" sz="140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>
            <a:spLocks noChangeAspect="1"/>
          </p:cNvSpPr>
          <p:nvPr/>
        </p:nvSpPr>
        <p:spPr>
          <a:xfrm>
            <a:off x="4716016" y="4005064"/>
            <a:ext cx="4114800" cy="2246783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AU" altLang="zh-CN" sz="140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>
            <a:spLocks noChangeAspect="1"/>
          </p:cNvSpPr>
          <p:nvPr/>
        </p:nvSpPr>
        <p:spPr>
          <a:xfrm>
            <a:off x="7733476" y="4155177"/>
            <a:ext cx="838200" cy="707886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4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</a:t>
            </a:r>
            <a:endParaRPr lang="en-US" altLang="zh-CN" sz="40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Arc 48"/>
          <p:cNvSpPr>
            <a:spLocks noChangeAspect="1"/>
          </p:cNvSpPr>
          <p:nvPr/>
        </p:nvSpPr>
        <p:spPr>
          <a:xfrm flipV="1">
            <a:off x="6078990" y="3568039"/>
            <a:ext cx="1295400" cy="1223433"/>
          </a:xfrm>
          <a:prstGeom prst="arc">
            <a:avLst>
              <a:gd name="adj1" fmla="val 12414339"/>
              <a:gd name="adj2" fmla="val 20244446"/>
            </a:avLst>
          </a:prstGeom>
          <a:ln w="127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Arc 49"/>
          <p:cNvSpPr>
            <a:spLocks noChangeAspect="1"/>
          </p:cNvSpPr>
          <p:nvPr/>
        </p:nvSpPr>
        <p:spPr>
          <a:xfrm flipV="1">
            <a:off x="5796136" y="3501008"/>
            <a:ext cx="1855694" cy="1752600"/>
          </a:xfrm>
          <a:prstGeom prst="arc">
            <a:avLst>
              <a:gd name="adj1" fmla="val 12414339"/>
              <a:gd name="adj2" fmla="val 20244446"/>
            </a:avLst>
          </a:prstGeom>
          <a:ln w="127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Arc 50"/>
          <p:cNvSpPr>
            <a:spLocks noChangeAspect="1"/>
          </p:cNvSpPr>
          <p:nvPr/>
        </p:nvSpPr>
        <p:spPr>
          <a:xfrm flipV="1">
            <a:off x="5508104" y="3429000"/>
            <a:ext cx="2514600" cy="2374900"/>
          </a:xfrm>
          <a:prstGeom prst="arc">
            <a:avLst>
              <a:gd name="adj1" fmla="val 12414339"/>
              <a:gd name="adj2" fmla="val 20244446"/>
            </a:avLst>
          </a:prstGeom>
          <a:ln w="127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Arc 51"/>
          <p:cNvSpPr>
            <a:spLocks noChangeAspect="1"/>
          </p:cNvSpPr>
          <p:nvPr/>
        </p:nvSpPr>
        <p:spPr>
          <a:xfrm>
            <a:off x="6078990" y="3038872"/>
            <a:ext cx="1295400" cy="1223433"/>
          </a:xfrm>
          <a:prstGeom prst="arc">
            <a:avLst>
              <a:gd name="adj1" fmla="val 14666555"/>
              <a:gd name="adj2" fmla="val 17856612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Arc 52"/>
          <p:cNvSpPr>
            <a:spLocks noChangeAspect="1"/>
          </p:cNvSpPr>
          <p:nvPr/>
        </p:nvSpPr>
        <p:spPr>
          <a:xfrm>
            <a:off x="5850390" y="2657872"/>
            <a:ext cx="1855694" cy="1752600"/>
          </a:xfrm>
          <a:prstGeom prst="arc">
            <a:avLst>
              <a:gd name="adj1" fmla="val 14745929"/>
              <a:gd name="adj2" fmla="val 1750816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Arc 53"/>
          <p:cNvSpPr>
            <a:spLocks noChangeAspect="1"/>
          </p:cNvSpPr>
          <p:nvPr/>
        </p:nvSpPr>
        <p:spPr>
          <a:xfrm>
            <a:off x="5545590" y="2276872"/>
            <a:ext cx="2514600" cy="2374900"/>
          </a:xfrm>
          <a:prstGeom prst="arc">
            <a:avLst>
              <a:gd name="adj1" fmla="val 14842643"/>
              <a:gd name="adj2" fmla="val 17318807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3" name="Straight Arrow Connector 30"/>
          <p:cNvCxnSpPr>
            <a:cxnSpLocks noChangeShapeType="1"/>
          </p:cNvCxnSpPr>
          <p:nvPr/>
        </p:nvCxnSpPr>
        <p:spPr bwMode="auto">
          <a:xfrm>
            <a:off x="5782816" y="3800872"/>
            <a:ext cx="1944000" cy="1588"/>
          </a:xfrm>
          <a:prstGeom prst="straightConnector1">
            <a:avLst/>
          </a:prstGeom>
          <a:noFill/>
          <a:ln w="101600">
            <a:solidFill>
              <a:srgbClr val="0070C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77" name="TextBox 23"/>
          <p:cNvSpPr txBox="1">
            <a:spLocks noChangeArrowheads="1"/>
          </p:cNvSpPr>
          <p:nvPr/>
        </p:nvSpPr>
        <p:spPr bwMode="auto">
          <a:xfrm>
            <a:off x="1043608" y="2100052"/>
            <a:ext cx="298833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AU" sz="28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Metal nanoparticles</a:t>
            </a:r>
            <a:endParaRPr lang="en-AU" sz="28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4175956" y="2780928"/>
            <a:ext cx="1764196" cy="61206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33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386535" y="1448780"/>
            <a:ext cx="8577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 smtClean="0">
                <a:solidFill>
                  <a:srgbClr val="003366"/>
                </a:solidFill>
              </a:rPr>
              <a:t>Coupling efficiency = (Light in Si) / (Incident light) &gt; 95%</a:t>
            </a:r>
            <a:endParaRPr lang="en-AU" sz="2800" dirty="0">
              <a:solidFill>
                <a:srgbClr val="003366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48451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Plasmonic light-scattering by nanoparticles</a:t>
            </a:r>
            <a:endParaRPr lang="en-AU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2973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4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475" fill="hold">
                                          <p:stCondLst>
                                            <p:cond delay="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6" dur="475" fill="hold">
                                          <p:stCondLst>
                                            <p:cond delay="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" dur="475" fill="hold">
                                          <p:stCondLst>
                                            <p:cond delay="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475" fill="hold">
                                          <p:stCondLst>
                                            <p:cond delay="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9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20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21" dur="150" fill="hold">
                                          <p:stCondLst>
                                            <p:cond delay="3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500" fill="hold"/>
                                        <p:tgtEl>
                                          <p:spTgt spid="6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5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500" fill="hold"/>
                                        <p:tgtEl>
                                          <p:spTgt spid="52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500" fill="hold"/>
                                        <p:tgtEl>
                                          <p:spTgt spid="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500" fill="hold"/>
                                        <p:tgtEl>
                                          <p:spTgt spid="5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500" fill="hold"/>
                                        <p:tgtEl>
                                          <p:spTgt spid="54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500" fill="hold"/>
                                        <p:tgtEl>
                                          <p:spTgt spid="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8" grpId="0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25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Sergeyv</dc:creator>
  <cp:lastModifiedBy>Sergeyv</cp:lastModifiedBy>
  <cp:revision>5</cp:revision>
  <dcterms:created xsi:type="dcterms:W3CDTF">2011-11-02T03:29:46Z</dcterms:created>
  <dcterms:modified xsi:type="dcterms:W3CDTF">2011-11-21T01:51:47Z</dcterms:modified>
</cp:coreProperties>
</file>