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6.xml" ContentType="application/vnd.openxmlformats-officedocument.presentationml.slideLayout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docProps/app.xml" ContentType="application/vnd.openxmlformats-officedocument.extended-properties+xml"/>
  <Default Extension="rels" ContentType="application/vnd.openxmlformats-package.relationship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30" d="100"/>
          <a:sy n="130" d="100"/>
        </p:scale>
        <p:origin x="-18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6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36D8-A8A2-0F4B-83AE-51F956E10D58}" type="datetimeFigureOut">
              <a:rPr lang="en-US" smtClean="0"/>
              <a:t>8/5/11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F58F6-D349-1B4E-A912-B63BDC367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36D8-A8A2-0F4B-83AE-51F956E10D58}" type="datetimeFigureOut">
              <a:rPr lang="en-US" smtClean="0"/>
              <a:t>8/5/11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F58F6-D349-1B4E-A912-B63BDC367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36D8-A8A2-0F4B-83AE-51F956E10D58}" type="datetimeFigureOut">
              <a:rPr lang="en-US" smtClean="0"/>
              <a:t>8/5/11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F58F6-D349-1B4E-A912-B63BDC367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36D8-A8A2-0F4B-83AE-51F956E10D58}" type="datetimeFigureOut">
              <a:rPr lang="en-US" smtClean="0"/>
              <a:t>8/5/11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F58F6-D349-1B4E-A912-B63BDC367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36D8-A8A2-0F4B-83AE-51F956E10D58}" type="datetimeFigureOut">
              <a:rPr lang="en-US" smtClean="0"/>
              <a:t>8/5/11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F58F6-D349-1B4E-A912-B63BDC367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36D8-A8A2-0F4B-83AE-51F956E10D58}" type="datetimeFigureOut">
              <a:rPr lang="en-US" smtClean="0"/>
              <a:t>8/5/11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F58F6-D349-1B4E-A912-B63BDC367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36D8-A8A2-0F4B-83AE-51F956E10D58}" type="datetimeFigureOut">
              <a:rPr lang="en-US" smtClean="0"/>
              <a:t>8/5/11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F58F6-D349-1B4E-A912-B63BDC367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36D8-A8A2-0F4B-83AE-51F956E10D58}" type="datetimeFigureOut">
              <a:rPr lang="en-US" smtClean="0"/>
              <a:t>8/5/11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F58F6-D349-1B4E-A912-B63BDC367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36D8-A8A2-0F4B-83AE-51F956E10D58}" type="datetimeFigureOut">
              <a:rPr lang="en-US" smtClean="0"/>
              <a:t>8/5/11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F58F6-D349-1B4E-A912-B63BDC367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36D8-A8A2-0F4B-83AE-51F956E10D58}" type="datetimeFigureOut">
              <a:rPr lang="en-US" smtClean="0"/>
              <a:t>8/5/11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F58F6-D349-1B4E-A912-B63BDC367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936D8-A8A2-0F4B-83AE-51F956E10D58}" type="datetimeFigureOut">
              <a:rPr lang="en-US" smtClean="0"/>
              <a:t>8/5/11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F58F6-D349-1B4E-A912-B63BDC367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936D8-A8A2-0F4B-83AE-51F956E10D58}" type="datetimeFigureOut">
              <a:rPr lang="en-US" smtClean="0"/>
              <a:t>8/5/11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F58F6-D349-1B4E-A912-B63BDC36728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orma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9078" y="1723216"/>
            <a:ext cx="1980807" cy="1781984"/>
          </a:xfrm>
          <a:prstGeom prst="rect">
            <a:avLst/>
          </a:prstGeom>
        </p:spPr>
      </p:pic>
      <p:pic>
        <p:nvPicPr>
          <p:cNvPr id="5" name="Picture 4" descr="Dermatiti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4963" y="1723216"/>
            <a:ext cx="2083931" cy="178198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030494" y="1647016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164094" y="164701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743200" y="3516868"/>
            <a:ext cx="1305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Normal skin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876800" y="3516868"/>
            <a:ext cx="1164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Dermatitis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</Words>
  <Application>Microsoft Macintosh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Tulane National Primate Research Center</Company>
  <LinksUpToDate>false</LinksUpToDate>
  <SharedDoc>false</SharedDoc>
  <HyperlinksChanged>false</HyperlinksChanged>
  <AppVersion>12.0258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Karol Sestak</dc:creator>
  <cp:lastModifiedBy>Karol Sestak</cp:lastModifiedBy>
  <cp:revision>1</cp:revision>
  <dcterms:created xsi:type="dcterms:W3CDTF">2011-08-05T16:15:55Z</dcterms:created>
  <dcterms:modified xsi:type="dcterms:W3CDTF">2011-08-05T16:23:09Z</dcterms:modified>
</cp:coreProperties>
</file>