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E34B-3BA8-4C40-A64D-5754EFB45C76}" type="datetimeFigureOut">
              <a:rPr lang="en-US" smtClean="0"/>
              <a:t>5/19/2011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E5AE-0752-4718-B340-2C3F742B3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12352"/>
            <a:ext cx="5943600" cy="2233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600200" y="4724400"/>
            <a:ext cx="5943600" cy="514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1.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Overview of the targeted LC/MS/MS experiment for polar metabolite profiling via selected reaction monitoring (SRM)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7" y="2295525"/>
            <a:ext cx="4505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62201" y="4572000"/>
            <a:ext cx="4419600" cy="628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2.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Chromatographic Q3 Peak representing total ion current (TIC)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hexose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-phosphate from two different experiments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260" y="2456815"/>
            <a:ext cx="4221480" cy="1944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438401" y="4419600"/>
            <a:ext cx="4267200" cy="55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2.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Chromatographic Q3 Peak representing total ion current (TIC) for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hexose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-phosphate from two different experiments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689225" y="4429125"/>
            <a:ext cx="4302125" cy="723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3. 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 small portion of the Q3 peak area integration covering targeted glycolytic intermediates from different drug treatments calculated using </a:t>
            </a: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MultiQuant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software.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600200" y="4495800"/>
            <a:ext cx="6477000" cy="666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Figure 4.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Unsupervised Hierarchical clustering heat map of H929 and 293T cancer cells treated with EGF and Insulin growth factor stimulation.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b.)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Typical R</a:t>
            </a:r>
            <a:r>
              <a:rPr kumimoji="0" lang="en-US" sz="12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values across replicates are 0.95 and higher. CV values of platform are on the order of ~0.12 and the dynamic range is approximately 10</a:t>
            </a:r>
            <a:r>
              <a:rPr kumimoji="0" lang="en-US" sz="12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2895600" cy="175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3435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828800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1696085"/>
            <a:ext cx="3619500" cy="3465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743200" y="5181600"/>
            <a:ext cx="3657600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5.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PCA clustering of polar metabolites from human cancer cells with growth factor stimulation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1517332"/>
            <a:ext cx="4076700" cy="3061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4648200"/>
            <a:ext cx="4114800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Figure 6.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Serum stimulation of glycolytic intermediates correlated with pAKT signaling. Lower pAKT resulting in reduced glycolysis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in multiple myeloma cells.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5791200"/>
            <a:ext cx="1813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~10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4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dynamic range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187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</cp:revision>
  <dcterms:created xsi:type="dcterms:W3CDTF">2011-05-19T18:57:07Z</dcterms:created>
  <dcterms:modified xsi:type="dcterms:W3CDTF">2011-05-19T21:11:20Z</dcterms:modified>
</cp:coreProperties>
</file>