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8" r:id="rId2"/>
    <p:sldId id="267" r:id="rId3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9" autoAdjust="0"/>
    <p:restoredTop sz="93486" autoAdjust="0"/>
  </p:normalViewPr>
  <p:slideViewPr>
    <p:cSldViewPr>
      <p:cViewPr>
        <p:scale>
          <a:sx n="130" d="100"/>
          <a:sy n="130" d="100"/>
        </p:scale>
        <p:origin x="-696" y="7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3D31A-5A16-42B8-B794-4816FC4367F9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D52925-212E-4DD8-81AB-FA25D2253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8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5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6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9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40633-1AFE-4228-A926-03A18E01C455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03ED-1D7B-41BD-8E73-E1A71EF5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1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6719" r="20947" b="20475"/>
          <a:stretch/>
        </p:blipFill>
        <p:spPr bwMode="auto">
          <a:xfrm>
            <a:off x="3450307" y="2859418"/>
            <a:ext cx="2319858" cy="24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68458" y="3648063"/>
            <a:ext cx="601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4.8%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6" y="9896"/>
            <a:ext cx="646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Figure 1: Differential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cDC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frequency in lung and spleen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6716" r="6158" b="20575"/>
          <a:stretch/>
        </p:blipFill>
        <p:spPr bwMode="auto">
          <a:xfrm>
            <a:off x="1020987" y="2849064"/>
            <a:ext cx="2370460" cy="244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62307" y="3646284"/>
            <a:ext cx="629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1.4%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9408" y="5633877"/>
            <a:ext cx="116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MHC-II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81864" y="5562600"/>
            <a:ext cx="468830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351655" y="3876639"/>
            <a:ext cx="91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CD11c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6036" y="2479732"/>
            <a:ext cx="93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Lung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8740" y="2479732"/>
            <a:ext cx="125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Spleen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601" y="303545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cDC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00600" y="3035457"/>
            <a:ext cx="8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cDC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54542" y="3370860"/>
            <a:ext cx="1117601" cy="58420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652564" y="3370860"/>
            <a:ext cx="1117601" cy="58420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7065" r="11150" b="14103"/>
          <a:stretch/>
        </p:blipFill>
        <p:spPr bwMode="auto">
          <a:xfrm>
            <a:off x="1836354" y="4421131"/>
            <a:ext cx="1826610" cy="18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t="7657" r="4332" b="12254"/>
          <a:stretch/>
        </p:blipFill>
        <p:spPr bwMode="auto">
          <a:xfrm>
            <a:off x="1829112" y="6611448"/>
            <a:ext cx="1857231" cy="185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60274" y="4495953"/>
            <a:ext cx="681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96.6%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8970" y="6654146"/>
            <a:ext cx="67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94.6%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1306726" y="4922996"/>
            <a:ext cx="91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CD11c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9896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Figure 2: Isolation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cDC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from mouse lung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3" descr="C:\Users\aguerrp\Documents\Documents\Proyectos\2-pDC and C57BL6 (Wallissa)\DC pictures 25 May 2011\II-hi\SNAP-145657-0010\SNAP-145657-0010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2" t="32419" r="35620" b="37419"/>
          <a:stretch/>
        </p:blipFill>
        <p:spPr bwMode="auto">
          <a:xfrm rot="10800000">
            <a:off x="3850849" y="4495952"/>
            <a:ext cx="1868052" cy="15574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C:\Users\aguerrp\Documents\Documents\Proyectos\2-pDC and C57BL6 (Wallissa)\DC pictures 25 May 2011\II-Lo\SNAP-134135-0067\SNAP-134135-0067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6" t="33612" r="37256" b="35868"/>
          <a:stretch/>
        </p:blipFill>
        <p:spPr bwMode="auto">
          <a:xfrm rot="10800000">
            <a:off x="3850848" y="6653504"/>
            <a:ext cx="1847638" cy="15601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14408" y="3852390"/>
            <a:ext cx="4418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After cell sorting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66396" y="6192438"/>
            <a:ext cx="926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MHC-II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66396" y="8352569"/>
            <a:ext cx="102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MHC-II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1270567" y="7117347"/>
            <a:ext cx="98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CD11c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882337" y="4148773"/>
            <a:ext cx="1754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CD11c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hi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/MHC-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II</a:t>
            </a:r>
            <a:r>
              <a:rPr lang="en-US" sz="1600" b="1" baseline="30000" dirty="0" err="1" smtClean="0">
                <a:latin typeface="Arial" pitchFamily="34" charset="0"/>
                <a:cs typeface="Arial" pitchFamily="34" charset="0"/>
              </a:rPr>
              <a:t>hi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76248" y="6298866"/>
            <a:ext cx="1910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CD11c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hi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/MHC-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II</a:t>
            </a:r>
            <a:r>
              <a:rPr lang="en-US" sz="1600" b="1" baseline="30000" dirty="0" err="1" smtClean="0">
                <a:latin typeface="Arial" pitchFamily="34" charset="0"/>
                <a:cs typeface="Arial" pitchFamily="34" charset="0"/>
              </a:rPr>
              <a:t>Lo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2015" y="4948357"/>
            <a:ext cx="95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cDC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2015" y="7126407"/>
            <a:ext cx="95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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8481" r="4762" b="12877"/>
          <a:stretch/>
        </p:blipFill>
        <p:spPr bwMode="auto">
          <a:xfrm>
            <a:off x="2181162" y="1235977"/>
            <a:ext cx="2231164" cy="224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590800" y="1447800"/>
            <a:ext cx="710217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343233" y="1447718"/>
            <a:ext cx="1000167" cy="605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670598" y="2034775"/>
            <a:ext cx="67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cDC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4408" y="733828"/>
            <a:ext cx="4418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After magnetic isolation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16263" y="3429000"/>
            <a:ext cx="116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MHC-II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1533387" y="2083858"/>
            <a:ext cx="91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CD11c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75231" y="1700793"/>
            <a:ext cx="842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16.5%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90800" y="1700793"/>
            <a:ext cx="783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72.1%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432405" y="5968698"/>
            <a:ext cx="11684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17209" y="2034775"/>
            <a:ext cx="67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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63</Words>
  <Application>Microsoft Office PowerPoint</Application>
  <PresentationFormat>On-screen Show (4:3)</PresentationFormat>
  <Paragraphs>28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Antonieta Guerrero-Plata</dc:creator>
  <cp:lastModifiedBy>Antonieta Guerrero-Plata</cp:lastModifiedBy>
  <cp:revision>50</cp:revision>
  <cp:lastPrinted>2011-06-01T19:37:51Z</cp:lastPrinted>
  <dcterms:created xsi:type="dcterms:W3CDTF">2011-05-26T00:05:46Z</dcterms:created>
  <dcterms:modified xsi:type="dcterms:W3CDTF">2011-06-01T23:19:08Z</dcterms:modified>
</cp:coreProperties>
</file>