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2BEE7-545C-4F19-B8E3-6391FDFED301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28694-ABB8-4436-9068-222CDE920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28694-ABB8-4436-9068-222CDE920B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28694-ABB8-4436-9068-222CDE920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834AB-4243-4F2A-9664-141C6B7174C5}" type="datetimeFigureOut">
              <a:rPr lang="en-US" smtClean="0"/>
              <a:pPr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BB088-4122-4825-83BD-9A7ED7343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62000"/>
            <a:ext cx="762000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"/>
          <p:cNvGrpSpPr/>
          <p:nvPr/>
        </p:nvGrpSpPr>
        <p:grpSpPr>
          <a:xfrm>
            <a:off x="2057400" y="3352800"/>
            <a:ext cx="762000" cy="914400"/>
            <a:chOff x="2057400" y="3352800"/>
            <a:chExt cx="762000" cy="914400"/>
          </a:xfrm>
        </p:grpSpPr>
        <p:sp>
          <p:nvSpPr>
            <p:cNvPr id="3" name="Down Arrow 2"/>
            <p:cNvSpPr/>
            <p:nvPr/>
          </p:nvSpPr>
          <p:spPr>
            <a:xfrm>
              <a:off x="2057400" y="3352800"/>
              <a:ext cx="304800" cy="914400"/>
            </a:xfrm>
            <a:prstGeom prst="down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286000" y="3581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aseline="30000" dirty="0" smtClean="0"/>
                <a:t>18</a:t>
              </a:r>
              <a:r>
                <a:rPr lang="en-US" dirty="0" smtClean="0"/>
                <a:t>F</a:t>
              </a:r>
              <a:r>
                <a:rPr lang="en-US" baseline="30000" dirty="0" smtClean="0"/>
                <a:t>-</a:t>
              </a:r>
              <a:endParaRPr lang="en-US" baseline="30000" dirty="0"/>
            </a:p>
          </p:txBody>
        </p:sp>
      </p:grp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762000"/>
            <a:ext cx="762000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5943600" y="152400"/>
            <a:ext cx="1219200" cy="914400"/>
            <a:chOff x="2057400" y="3352800"/>
            <a:chExt cx="1219200" cy="914400"/>
          </a:xfrm>
        </p:grpSpPr>
        <p:sp>
          <p:nvSpPr>
            <p:cNvPr id="7" name="Down Arrow 6"/>
            <p:cNvSpPr/>
            <p:nvPr/>
          </p:nvSpPr>
          <p:spPr>
            <a:xfrm>
              <a:off x="2057400" y="3352800"/>
              <a:ext cx="304800" cy="91440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86000" y="35814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[</a:t>
              </a:r>
              <a:r>
                <a:rPr lang="en-US" baseline="30000" dirty="0" smtClean="0"/>
                <a:t>18</a:t>
              </a:r>
              <a:r>
                <a:rPr lang="en-US" dirty="0" smtClean="0"/>
                <a:t>F]</a:t>
              </a:r>
              <a:r>
                <a:rPr lang="en-US" dirty="0" err="1" smtClean="0"/>
                <a:t>FSiB</a:t>
              </a:r>
              <a:endParaRPr lang="en-US" baseline="30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62000"/>
            <a:ext cx="762000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FDG</dc:creator>
  <cp:lastModifiedBy>ldi</cp:lastModifiedBy>
  <cp:revision>5</cp:revision>
  <dcterms:created xsi:type="dcterms:W3CDTF">2011-01-31T19:59:57Z</dcterms:created>
  <dcterms:modified xsi:type="dcterms:W3CDTF">2011-01-31T20:37:56Z</dcterms:modified>
</cp:coreProperties>
</file>