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9C010E"/>
    <a:srgbClr val="D8D5A8"/>
    <a:srgbClr val="BF79A7"/>
    <a:srgbClr val="BF2B5B"/>
    <a:srgbClr val="4A201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vertBarState="maximized">
    <p:restoredLeft sz="15620"/>
    <p:restoredTop sz="94660"/>
  </p:normalViewPr>
  <p:slideViewPr>
    <p:cSldViewPr snapToGrid="0" snapToObjects="1" showGuides="1">
      <p:cViewPr>
        <p:scale>
          <a:sx n="100" d="100"/>
          <a:sy n="100" d="100"/>
        </p:scale>
        <p:origin x="-464" y="-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4846-E207-544C-8B94-7BC5903EE3BC}" type="datetimeFigureOut">
              <a:rPr lang="en-US" smtClean="0"/>
              <a:pPr/>
              <a:t>1/31/11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3001-B380-094A-A076-25D3E2B2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4846-E207-544C-8B94-7BC5903EE3BC}" type="datetimeFigureOut">
              <a:rPr lang="en-US" smtClean="0"/>
              <a:pPr/>
              <a:t>1/31/11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3001-B380-094A-A076-25D3E2B2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4846-E207-544C-8B94-7BC5903EE3BC}" type="datetimeFigureOut">
              <a:rPr lang="en-US" smtClean="0"/>
              <a:pPr/>
              <a:t>1/31/11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3001-B380-094A-A076-25D3E2B2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4846-E207-544C-8B94-7BC5903EE3BC}" type="datetimeFigureOut">
              <a:rPr lang="en-US" smtClean="0"/>
              <a:pPr/>
              <a:t>1/31/11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3001-B380-094A-A076-25D3E2B2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4846-E207-544C-8B94-7BC5903EE3BC}" type="datetimeFigureOut">
              <a:rPr lang="en-US" smtClean="0"/>
              <a:pPr/>
              <a:t>1/31/11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3001-B380-094A-A076-25D3E2B2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4846-E207-544C-8B94-7BC5903EE3BC}" type="datetimeFigureOut">
              <a:rPr lang="en-US" smtClean="0"/>
              <a:pPr/>
              <a:t>1/31/11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3001-B380-094A-A076-25D3E2B2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4846-E207-544C-8B94-7BC5903EE3BC}" type="datetimeFigureOut">
              <a:rPr lang="en-US" smtClean="0"/>
              <a:pPr/>
              <a:t>1/31/11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3001-B380-094A-A076-25D3E2B2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4846-E207-544C-8B94-7BC5903EE3BC}" type="datetimeFigureOut">
              <a:rPr lang="en-US" smtClean="0"/>
              <a:pPr/>
              <a:t>1/31/11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3001-B380-094A-A076-25D3E2B2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4846-E207-544C-8B94-7BC5903EE3BC}" type="datetimeFigureOut">
              <a:rPr lang="en-US" smtClean="0"/>
              <a:pPr/>
              <a:t>1/31/11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3001-B380-094A-A076-25D3E2B2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4846-E207-544C-8B94-7BC5903EE3BC}" type="datetimeFigureOut">
              <a:rPr lang="en-US" smtClean="0"/>
              <a:pPr/>
              <a:t>1/31/11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3001-B380-094A-A076-25D3E2B2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74846-E207-544C-8B94-7BC5903EE3BC}" type="datetimeFigureOut">
              <a:rPr lang="en-US" smtClean="0"/>
              <a:pPr/>
              <a:t>1/31/11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3001-B380-094A-A076-25D3E2B2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74846-E207-544C-8B94-7BC5903EE3BC}" type="datetimeFigureOut">
              <a:rPr lang="en-US" smtClean="0"/>
              <a:pPr/>
              <a:t>1/31/11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23001-B380-094A-A076-25D3E2B21A0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317097" y="587200"/>
            <a:ext cx="4026303" cy="2271132"/>
            <a:chOff x="1336029" y="1813007"/>
            <a:chExt cx="5941071" cy="3343193"/>
          </a:xfrm>
        </p:grpSpPr>
        <p:grpSp>
          <p:nvGrpSpPr>
            <p:cNvPr id="22" name="Group 21"/>
            <p:cNvGrpSpPr/>
            <p:nvPr/>
          </p:nvGrpSpPr>
          <p:grpSpPr>
            <a:xfrm>
              <a:off x="1336029" y="1813007"/>
              <a:ext cx="5941071" cy="3343193"/>
              <a:chOff x="1552745" y="2131573"/>
              <a:chExt cx="4784711" cy="2601637"/>
            </a:xfrm>
          </p:grpSpPr>
          <p:grpSp>
            <p:nvGrpSpPr>
              <p:cNvPr id="20" name="Group 19"/>
              <p:cNvGrpSpPr/>
              <p:nvPr/>
            </p:nvGrpSpPr>
            <p:grpSpPr>
              <a:xfrm rot="1330220">
                <a:off x="1552745" y="2131573"/>
                <a:ext cx="2232467" cy="776726"/>
                <a:chOff x="2156900" y="4475423"/>
                <a:chExt cx="2232467" cy="776726"/>
              </a:xfrm>
              <a:noFill/>
            </p:grpSpPr>
            <p:grpSp>
              <p:nvGrpSpPr>
                <p:cNvPr id="18" name="Group 17"/>
                <p:cNvGrpSpPr/>
                <p:nvPr/>
              </p:nvGrpSpPr>
              <p:grpSpPr>
                <a:xfrm>
                  <a:off x="2156900" y="4475423"/>
                  <a:ext cx="2232467" cy="776726"/>
                  <a:chOff x="2156900" y="4475423"/>
                  <a:chExt cx="2232467" cy="776726"/>
                </a:xfrm>
                <a:grpFill/>
              </p:grpSpPr>
              <p:sp>
                <p:nvSpPr>
                  <p:cNvPr id="4" name="Rounded Rectangle 3"/>
                  <p:cNvSpPr/>
                  <p:nvPr/>
                </p:nvSpPr>
                <p:spPr>
                  <a:xfrm>
                    <a:off x="2502925" y="4475423"/>
                    <a:ext cx="1109672" cy="246580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600" dirty="0"/>
                  </a:p>
                </p:txBody>
              </p:sp>
              <p:sp>
                <p:nvSpPr>
                  <p:cNvPr id="5" name="Rounded Rectangle 4"/>
                  <p:cNvSpPr/>
                  <p:nvPr/>
                </p:nvSpPr>
                <p:spPr>
                  <a:xfrm>
                    <a:off x="3612597" y="4524739"/>
                    <a:ext cx="172615" cy="123290"/>
                  </a:xfrm>
                  <a:prstGeom prst="roundRect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600" dirty="0"/>
                  </a:p>
                </p:txBody>
              </p:sp>
              <p:cxnSp>
                <p:nvCxnSpPr>
                  <p:cNvPr id="7" name="Straight Connector 6"/>
                  <p:cNvCxnSpPr/>
                  <p:nvPr/>
                </p:nvCxnSpPr>
                <p:spPr>
                  <a:xfrm rot="10800000">
                    <a:off x="2157695" y="4586384"/>
                    <a:ext cx="345231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/>
                  <p:cNvCxnSpPr/>
                  <p:nvPr/>
                </p:nvCxnSpPr>
                <p:spPr>
                  <a:xfrm rot="5400000">
                    <a:off x="2034404" y="4598713"/>
                    <a:ext cx="246580" cy="1588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" name="Arc 14"/>
                  <p:cNvSpPr/>
                  <p:nvPr/>
                </p:nvSpPr>
                <p:spPr>
                  <a:xfrm>
                    <a:off x="3785212" y="4586384"/>
                    <a:ext cx="604155" cy="665765"/>
                  </a:xfrm>
                  <a:prstGeom prst="arc">
                    <a:avLst>
                      <a:gd name="adj1" fmla="val 16185916"/>
                      <a:gd name="adj2" fmla="val 0"/>
                    </a:avLst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600" dirty="0"/>
                  </a:p>
                </p:txBody>
              </p:sp>
              <p:cxnSp>
                <p:nvCxnSpPr>
                  <p:cNvPr id="17" name="Straight Connector 16"/>
                  <p:cNvCxnSpPr>
                    <a:stCxn id="5" idx="3"/>
                    <a:endCxn id="15" idx="0"/>
                  </p:cNvCxnSpPr>
                  <p:nvPr/>
                </p:nvCxnSpPr>
                <p:spPr>
                  <a:xfrm>
                    <a:off x="3785212" y="4586384"/>
                    <a:ext cx="300714" cy="3"/>
                  </a:xfrm>
                  <a:prstGeom prst="line">
                    <a:avLst/>
                  </a:prstGeom>
                  <a:grp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9" name="Rounded Rectangle 18"/>
                <p:cNvSpPr/>
                <p:nvPr/>
              </p:nvSpPr>
              <p:spPr>
                <a:xfrm>
                  <a:off x="3144069" y="4475423"/>
                  <a:ext cx="468528" cy="247374"/>
                </a:xfrm>
                <a:prstGeom prst="round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600" dirty="0"/>
                </a:p>
              </p:txBody>
            </p:sp>
          </p:grpSp>
          <p:pic>
            <p:nvPicPr>
              <p:cNvPr id="21" name="Picture 2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867150" y="2908299"/>
                <a:ext cx="2470306" cy="1824911"/>
              </a:xfrm>
              <a:prstGeom prst="rect">
                <a:avLst/>
              </a:prstGeom>
            </p:spPr>
          </p:pic>
        </p:grpSp>
        <p:sp>
          <p:nvSpPr>
            <p:cNvPr id="13" name="TextBox 12"/>
            <p:cNvSpPr txBox="1"/>
            <p:nvPr/>
          </p:nvSpPr>
          <p:spPr>
            <a:xfrm>
              <a:off x="3896180" y="4786870"/>
              <a:ext cx="762498" cy="271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P1</a:t>
              </a:r>
              <a:endParaRPr lang="en-US" sz="6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660314" y="124622"/>
            <a:ext cx="4445586" cy="3532693"/>
            <a:chOff x="898398" y="383011"/>
            <a:chExt cx="8245602" cy="6540856"/>
          </a:xfrm>
        </p:grpSpPr>
        <p:sp>
          <p:nvSpPr>
            <p:cNvPr id="23" name="TextBox 22"/>
            <p:cNvSpPr txBox="1"/>
            <p:nvPr/>
          </p:nvSpPr>
          <p:spPr>
            <a:xfrm>
              <a:off x="7114588" y="5715094"/>
              <a:ext cx="2029412" cy="6838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" dirty="0" smtClean="0"/>
                <a:t>Histology </a:t>
              </a:r>
            </a:p>
            <a:p>
              <a:pPr algn="ctr"/>
              <a:r>
                <a:rPr lang="en-US" sz="600" dirty="0" smtClean="0"/>
                <a:t>+ </a:t>
              </a:r>
            </a:p>
            <a:p>
              <a:pPr algn="ctr"/>
              <a:r>
                <a:rPr lang="en-US" sz="600" dirty="0" smtClean="0"/>
                <a:t>Worm Enumeration</a:t>
              </a:r>
              <a:endParaRPr lang="en-US" sz="6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624372" y="2294685"/>
              <a:ext cx="1405327" cy="341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Western Blot</a:t>
              </a:r>
              <a:endParaRPr lang="en-US" sz="600" dirty="0"/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98398" y="2519591"/>
              <a:ext cx="2470306" cy="1824911"/>
            </a:xfrm>
            <a:prstGeom prst="rect">
              <a:avLst/>
            </a:prstGeom>
          </p:spPr>
        </p:pic>
        <p:sp>
          <p:nvSpPr>
            <p:cNvPr id="26" name="Snip Same Side Corner Rectangle 25"/>
            <p:cNvSpPr/>
            <p:nvPr/>
          </p:nvSpPr>
          <p:spPr>
            <a:xfrm rot="10800000">
              <a:off x="6182674" y="903063"/>
              <a:ext cx="294325" cy="567134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cxnSp>
          <p:nvCxnSpPr>
            <p:cNvPr id="27" name="Straight Connector 26"/>
            <p:cNvCxnSpPr/>
            <p:nvPr/>
          </p:nvCxnSpPr>
          <p:spPr>
            <a:xfrm rot="10800000" flipV="1">
              <a:off x="6470650" y="752344"/>
              <a:ext cx="247651" cy="1507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Snip Same Side Corner Rectangle 27"/>
            <p:cNvSpPr/>
            <p:nvPr/>
          </p:nvSpPr>
          <p:spPr>
            <a:xfrm rot="10800000">
              <a:off x="6185858" y="1180651"/>
              <a:ext cx="293684" cy="295896"/>
            </a:xfrm>
            <a:prstGeom prst="snip2SameRect">
              <a:avLst>
                <a:gd name="adj1" fmla="val 50000"/>
                <a:gd name="adj2" fmla="val 0"/>
              </a:avLst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29" name="Oval 28"/>
            <p:cNvSpPr/>
            <p:nvPr/>
          </p:nvSpPr>
          <p:spPr>
            <a:xfrm rot="19174255">
              <a:off x="6197600" y="2276347"/>
              <a:ext cx="383542" cy="243244"/>
            </a:xfrm>
            <a:prstGeom prst="ellipse">
              <a:avLst/>
            </a:prstGeom>
            <a:solidFill>
              <a:srgbClr val="4A201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30" name="Oval 29"/>
            <p:cNvSpPr/>
            <p:nvPr/>
          </p:nvSpPr>
          <p:spPr>
            <a:xfrm rot="20873514">
              <a:off x="6164520" y="2519591"/>
              <a:ext cx="407729" cy="226656"/>
            </a:xfrm>
            <a:prstGeom prst="ellipse">
              <a:avLst/>
            </a:prstGeom>
            <a:solidFill>
              <a:srgbClr val="4A201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31" name="Decagon 30"/>
            <p:cNvSpPr/>
            <p:nvPr/>
          </p:nvSpPr>
          <p:spPr>
            <a:xfrm>
              <a:off x="6198558" y="4494796"/>
              <a:ext cx="292100" cy="162923"/>
            </a:xfrm>
            <a:prstGeom prst="decagon">
              <a:avLst/>
            </a:prstGeom>
            <a:solidFill>
              <a:srgbClr val="BF79A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32" name="Decagon 31"/>
            <p:cNvSpPr/>
            <p:nvPr/>
          </p:nvSpPr>
          <p:spPr>
            <a:xfrm>
              <a:off x="6198558" y="4576257"/>
              <a:ext cx="292100" cy="162923"/>
            </a:xfrm>
            <a:prstGeom prst="decagon">
              <a:avLst/>
            </a:prstGeom>
            <a:solidFill>
              <a:srgbClr val="BF79A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33" name="Decagon 32"/>
            <p:cNvSpPr/>
            <p:nvPr/>
          </p:nvSpPr>
          <p:spPr>
            <a:xfrm>
              <a:off x="6198558" y="4657718"/>
              <a:ext cx="292100" cy="162923"/>
            </a:xfrm>
            <a:prstGeom prst="decagon">
              <a:avLst/>
            </a:prstGeom>
            <a:solidFill>
              <a:srgbClr val="BF79A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34" name="Decagon 33"/>
            <p:cNvSpPr/>
            <p:nvPr/>
          </p:nvSpPr>
          <p:spPr>
            <a:xfrm>
              <a:off x="6198558" y="4752685"/>
              <a:ext cx="292100" cy="162923"/>
            </a:xfrm>
            <a:prstGeom prst="decagon">
              <a:avLst/>
            </a:prstGeom>
            <a:solidFill>
              <a:srgbClr val="BF79A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35" name="Decagon 34"/>
            <p:cNvSpPr/>
            <p:nvPr/>
          </p:nvSpPr>
          <p:spPr>
            <a:xfrm>
              <a:off x="6198558" y="4820641"/>
              <a:ext cx="292100" cy="162923"/>
            </a:xfrm>
            <a:prstGeom prst="decagon">
              <a:avLst/>
            </a:prstGeom>
            <a:solidFill>
              <a:srgbClr val="BF79A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36" name="Decagon 35"/>
            <p:cNvSpPr/>
            <p:nvPr/>
          </p:nvSpPr>
          <p:spPr>
            <a:xfrm>
              <a:off x="6198558" y="4915608"/>
              <a:ext cx="292100" cy="162923"/>
            </a:xfrm>
            <a:prstGeom prst="decagon">
              <a:avLst/>
            </a:prstGeom>
            <a:solidFill>
              <a:srgbClr val="BF79A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37" name="Dodecagon 36"/>
            <p:cNvSpPr/>
            <p:nvPr/>
          </p:nvSpPr>
          <p:spPr>
            <a:xfrm>
              <a:off x="6243008" y="4507496"/>
              <a:ext cx="209550" cy="83066"/>
            </a:xfrm>
            <a:prstGeom prst="dodecagon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6185858" y="4491105"/>
              <a:ext cx="311150" cy="587375"/>
            </a:xfrm>
            <a:custGeom>
              <a:avLst/>
              <a:gdLst>
                <a:gd name="connsiteX0" fmla="*/ 34925 w 311150"/>
                <a:gd name="connsiteY0" fmla="*/ 31750 h 587375"/>
                <a:gd name="connsiteX1" fmla="*/ 9525 w 311150"/>
                <a:gd name="connsiteY1" fmla="*/ 79375 h 587375"/>
                <a:gd name="connsiteX2" fmla="*/ 34925 w 311150"/>
                <a:gd name="connsiteY2" fmla="*/ 127000 h 587375"/>
                <a:gd name="connsiteX3" fmla="*/ 15875 w 311150"/>
                <a:gd name="connsiteY3" fmla="*/ 168275 h 587375"/>
                <a:gd name="connsiteX4" fmla="*/ 34925 w 311150"/>
                <a:gd name="connsiteY4" fmla="*/ 209550 h 587375"/>
                <a:gd name="connsiteX5" fmla="*/ 0 w 311150"/>
                <a:gd name="connsiteY5" fmla="*/ 257175 h 587375"/>
                <a:gd name="connsiteX6" fmla="*/ 38100 w 311150"/>
                <a:gd name="connsiteY6" fmla="*/ 298450 h 587375"/>
                <a:gd name="connsiteX7" fmla="*/ 12700 w 311150"/>
                <a:gd name="connsiteY7" fmla="*/ 342900 h 587375"/>
                <a:gd name="connsiteX8" fmla="*/ 28575 w 311150"/>
                <a:gd name="connsiteY8" fmla="*/ 377825 h 587375"/>
                <a:gd name="connsiteX9" fmla="*/ 9525 w 311150"/>
                <a:gd name="connsiteY9" fmla="*/ 412750 h 587375"/>
                <a:gd name="connsiteX10" fmla="*/ 38100 w 311150"/>
                <a:gd name="connsiteY10" fmla="*/ 457200 h 587375"/>
                <a:gd name="connsiteX11" fmla="*/ 12700 w 311150"/>
                <a:gd name="connsiteY11" fmla="*/ 504825 h 587375"/>
                <a:gd name="connsiteX12" fmla="*/ 28575 w 311150"/>
                <a:gd name="connsiteY12" fmla="*/ 552450 h 587375"/>
                <a:gd name="connsiteX13" fmla="*/ 98425 w 311150"/>
                <a:gd name="connsiteY13" fmla="*/ 584200 h 587375"/>
                <a:gd name="connsiteX14" fmla="*/ 209550 w 311150"/>
                <a:gd name="connsiteY14" fmla="*/ 587375 h 587375"/>
                <a:gd name="connsiteX15" fmla="*/ 282575 w 311150"/>
                <a:gd name="connsiteY15" fmla="*/ 555625 h 587375"/>
                <a:gd name="connsiteX16" fmla="*/ 285750 w 311150"/>
                <a:gd name="connsiteY16" fmla="*/ 539750 h 587375"/>
                <a:gd name="connsiteX17" fmla="*/ 295275 w 311150"/>
                <a:gd name="connsiteY17" fmla="*/ 520700 h 587375"/>
                <a:gd name="connsiteX18" fmla="*/ 304800 w 311150"/>
                <a:gd name="connsiteY18" fmla="*/ 504825 h 587375"/>
                <a:gd name="connsiteX19" fmla="*/ 279400 w 311150"/>
                <a:gd name="connsiteY19" fmla="*/ 457200 h 587375"/>
                <a:gd name="connsiteX20" fmla="*/ 311150 w 311150"/>
                <a:gd name="connsiteY20" fmla="*/ 406400 h 587375"/>
                <a:gd name="connsiteX21" fmla="*/ 285750 w 311150"/>
                <a:gd name="connsiteY21" fmla="*/ 374650 h 587375"/>
                <a:gd name="connsiteX22" fmla="*/ 311150 w 311150"/>
                <a:gd name="connsiteY22" fmla="*/ 336550 h 587375"/>
                <a:gd name="connsiteX23" fmla="*/ 279400 w 311150"/>
                <a:gd name="connsiteY23" fmla="*/ 295275 h 587375"/>
                <a:gd name="connsiteX24" fmla="*/ 304800 w 311150"/>
                <a:gd name="connsiteY24" fmla="*/ 244475 h 587375"/>
                <a:gd name="connsiteX25" fmla="*/ 285750 w 311150"/>
                <a:gd name="connsiteY25" fmla="*/ 209550 h 587375"/>
                <a:gd name="connsiteX26" fmla="*/ 304800 w 311150"/>
                <a:gd name="connsiteY26" fmla="*/ 165100 h 587375"/>
                <a:gd name="connsiteX27" fmla="*/ 285750 w 311150"/>
                <a:gd name="connsiteY27" fmla="*/ 123825 h 587375"/>
                <a:gd name="connsiteX28" fmla="*/ 307975 w 311150"/>
                <a:gd name="connsiteY28" fmla="*/ 79375 h 587375"/>
                <a:gd name="connsiteX29" fmla="*/ 301625 w 311150"/>
                <a:gd name="connsiteY29" fmla="*/ 66675 h 587375"/>
                <a:gd name="connsiteX30" fmla="*/ 288925 w 311150"/>
                <a:gd name="connsiteY30" fmla="*/ 50800 h 587375"/>
                <a:gd name="connsiteX31" fmla="*/ 285750 w 311150"/>
                <a:gd name="connsiteY31" fmla="*/ 41275 h 587375"/>
                <a:gd name="connsiteX32" fmla="*/ 276225 w 311150"/>
                <a:gd name="connsiteY32" fmla="*/ 31750 h 587375"/>
                <a:gd name="connsiteX33" fmla="*/ 206375 w 311150"/>
                <a:gd name="connsiteY33" fmla="*/ 0 h 587375"/>
                <a:gd name="connsiteX34" fmla="*/ 104775 w 311150"/>
                <a:gd name="connsiteY34" fmla="*/ 0 h 587375"/>
                <a:gd name="connsiteX35" fmla="*/ 34925 w 311150"/>
                <a:gd name="connsiteY35" fmla="*/ 31750 h 587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11150" h="587375">
                  <a:moveTo>
                    <a:pt x="34925" y="31750"/>
                  </a:moveTo>
                  <a:lnTo>
                    <a:pt x="9525" y="79375"/>
                  </a:lnTo>
                  <a:lnTo>
                    <a:pt x="34925" y="127000"/>
                  </a:lnTo>
                  <a:lnTo>
                    <a:pt x="15875" y="168275"/>
                  </a:lnTo>
                  <a:lnTo>
                    <a:pt x="34925" y="209550"/>
                  </a:lnTo>
                  <a:lnTo>
                    <a:pt x="0" y="257175"/>
                  </a:lnTo>
                  <a:lnTo>
                    <a:pt x="38100" y="298450"/>
                  </a:lnTo>
                  <a:lnTo>
                    <a:pt x="12700" y="342900"/>
                  </a:lnTo>
                  <a:lnTo>
                    <a:pt x="28575" y="377825"/>
                  </a:lnTo>
                  <a:lnTo>
                    <a:pt x="9525" y="412750"/>
                  </a:lnTo>
                  <a:lnTo>
                    <a:pt x="38100" y="457200"/>
                  </a:lnTo>
                  <a:lnTo>
                    <a:pt x="12700" y="504825"/>
                  </a:lnTo>
                  <a:lnTo>
                    <a:pt x="28575" y="552450"/>
                  </a:lnTo>
                  <a:lnTo>
                    <a:pt x="98425" y="584200"/>
                  </a:lnTo>
                  <a:lnTo>
                    <a:pt x="209550" y="587375"/>
                  </a:lnTo>
                  <a:cubicBezTo>
                    <a:pt x="233892" y="576792"/>
                    <a:pt x="260067" y="569693"/>
                    <a:pt x="282575" y="555625"/>
                  </a:cubicBezTo>
                  <a:cubicBezTo>
                    <a:pt x="287151" y="552765"/>
                    <a:pt x="284441" y="544985"/>
                    <a:pt x="285750" y="539750"/>
                  </a:cubicBezTo>
                  <a:cubicBezTo>
                    <a:pt x="289740" y="523789"/>
                    <a:pt x="287515" y="536220"/>
                    <a:pt x="295275" y="520700"/>
                  </a:cubicBezTo>
                  <a:cubicBezTo>
                    <a:pt x="303518" y="504214"/>
                    <a:pt x="292397" y="517228"/>
                    <a:pt x="304800" y="504825"/>
                  </a:cubicBezTo>
                  <a:lnTo>
                    <a:pt x="279400" y="457200"/>
                  </a:lnTo>
                  <a:lnTo>
                    <a:pt x="311150" y="406400"/>
                  </a:lnTo>
                  <a:lnTo>
                    <a:pt x="285750" y="374650"/>
                  </a:lnTo>
                  <a:lnTo>
                    <a:pt x="311150" y="336550"/>
                  </a:lnTo>
                  <a:lnTo>
                    <a:pt x="279400" y="295275"/>
                  </a:lnTo>
                  <a:lnTo>
                    <a:pt x="304800" y="244475"/>
                  </a:lnTo>
                  <a:lnTo>
                    <a:pt x="285750" y="209550"/>
                  </a:lnTo>
                  <a:lnTo>
                    <a:pt x="304800" y="165100"/>
                  </a:lnTo>
                  <a:lnTo>
                    <a:pt x="285750" y="123825"/>
                  </a:lnTo>
                  <a:cubicBezTo>
                    <a:pt x="293158" y="109008"/>
                    <a:pt x="303541" y="95336"/>
                    <a:pt x="307975" y="79375"/>
                  </a:cubicBezTo>
                  <a:cubicBezTo>
                    <a:pt x="309242" y="74815"/>
                    <a:pt x="303489" y="71025"/>
                    <a:pt x="301625" y="66675"/>
                  </a:cubicBezTo>
                  <a:cubicBezTo>
                    <a:pt x="295491" y="52361"/>
                    <a:pt x="303233" y="60339"/>
                    <a:pt x="288925" y="50800"/>
                  </a:cubicBezTo>
                  <a:cubicBezTo>
                    <a:pt x="287867" y="47625"/>
                    <a:pt x="287841" y="43888"/>
                    <a:pt x="285750" y="41275"/>
                  </a:cubicBezTo>
                  <a:cubicBezTo>
                    <a:pt x="275344" y="28268"/>
                    <a:pt x="276225" y="40424"/>
                    <a:pt x="276225" y="31750"/>
                  </a:cubicBezTo>
                  <a:lnTo>
                    <a:pt x="206375" y="0"/>
                  </a:lnTo>
                  <a:lnTo>
                    <a:pt x="104775" y="0"/>
                  </a:lnTo>
                  <a:lnTo>
                    <a:pt x="34925" y="31750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V="1">
              <a:off x="3368704" y="1180650"/>
              <a:ext cx="2460323" cy="160583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3368704" y="2479350"/>
              <a:ext cx="2460323" cy="59709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25" idx="3"/>
            </p:cNvCxnSpPr>
            <p:nvPr/>
          </p:nvCxnSpPr>
          <p:spPr>
            <a:xfrm>
              <a:off x="3368704" y="3432047"/>
              <a:ext cx="2460323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3368704" y="3717281"/>
              <a:ext cx="2460323" cy="94361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>
              <a:off x="3368704" y="4344502"/>
              <a:ext cx="2460323" cy="1395861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Freeform 43"/>
            <p:cNvSpPr/>
            <p:nvPr/>
          </p:nvSpPr>
          <p:spPr>
            <a:xfrm rot="16200000">
              <a:off x="6193659" y="3399035"/>
              <a:ext cx="320675" cy="479425"/>
            </a:xfrm>
            <a:custGeom>
              <a:avLst/>
              <a:gdLst>
                <a:gd name="connsiteX0" fmla="*/ 101600 w 320675"/>
                <a:gd name="connsiteY0" fmla="*/ 200025 h 479425"/>
                <a:gd name="connsiteX1" fmla="*/ 66675 w 320675"/>
                <a:gd name="connsiteY1" fmla="*/ 190500 h 479425"/>
                <a:gd name="connsiteX2" fmla="*/ 44450 w 320675"/>
                <a:gd name="connsiteY2" fmla="*/ 180975 h 479425"/>
                <a:gd name="connsiteX3" fmla="*/ 25400 w 320675"/>
                <a:gd name="connsiteY3" fmla="*/ 168275 h 479425"/>
                <a:gd name="connsiteX4" fmla="*/ 9525 w 320675"/>
                <a:gd name="connsiteY4" fmla="*/ 155575 h 479425"/>
                <a:gd name="connsiteX5" fmla="*/ 0 w 320675"/>
                <a:gd name="connsiteY5" fmla="*/ 136525 h 479425"/>
                <a:gd name="connsiteX6" fmla="*/ 6350 w 320675"/>
                <a:gd name="connsiteY6" fmla="*/ 92075 h 479425"/>
                <a:gd name="connsiteX7" fmla="*/ 22225 w 320675"/>
                <a:gd name="connsiteY7" fmla="*/ 69850 h 479425"/>
                <a:gd name="connsiteX8" fmla="*/ 53975 w 320675"/>
                <a:gd name="connsiteY8" fmla="*/ 50800 h 479425"/>
                <a:gd name="connsiteX9" fmla="*/ 57150 w 320675"/>
                <a:gd name="connsiteY9" fmla="*/ 41275 h 479425"/>
                <a:gd name="connsiteX10" fmla="*/ 69850 w 320675"/>
                <a:gd name="connsiteY10" fmla="*/ 34925 h 479425"/>
                <a:gd name="connsiteX11" fmla="*/ 79375 w 320675"/>
                <a:gd name="connsiteY11" fmla="*/ 28575 h 479425"/>
                <a:gd name="connsiteX12" fmla="*/ 98425 w 320675"/>
                <a:gd name="connsiteY12" fmla="*/ 12700 h 479425"/>
                <a:gd name="connsiteX13" fmla="*/ 107950 w 320675"/>
                <a:gd name="connsiteY13" fmla="*/ 9525 h 479425"/>
                <a:gd name="connsiteX14" fmla="*/ 117475 w 320675"/>
                <a:gd name="connsiteY14" fmla="*/ 3175 h 479425"/>
                <a:gd name="connsiteX15" fmla="*/ 136525 w 320675"/>
                <a:gd name="connsiteY15" fmla="*/ 0 h 479425"/>
                <a:gd name="connsiteX16" fmla="*/ 225425 w 320675"/>
                <a:gd name="connsiteY16" fmla="*/ 6350 h 479425"/>
                <a:gd name="connsiteX17" fmla="*/ 244475 w 320675"/>
                <a:gd name="connsiteY17" fmla="*/ 12700 h 479425"/>
                <a:gd name="connsiteX18" fmla="*/ 263525 w 320675"/>
                <a:gd name="connsiteY18" fmla="*/ 31750 h 479425"/>
                <a:gd name="connsiteX19" fmla="*/ 285750 w 320675"/>
                <a:gd name="connsiteY19" fmla="*/ 57150 h 479425"/>
                <a:gd name="connsiteX20" fmla="*/ 304800 w 320675"/>
                <a:gd name="connsiteY20" fmla="*/ 92075 h 479425"/>
                <a:gd name="connsiteX21" fmla="*/ 311150 w 320675"/>
                <a:gd name="connsiteY21" fmla="*/ 158750 h 479425"/>
                <a:gd name="connsiteX22" fmla="*/ 317500 w 320675"/>
                <a:gd name="connsiteY22" fmla="*/ 203200 h 479425"/>
                <a:gd name="connsiteX23" fmla="*/ 320675 w 320675"/>
                <a:gd name="connsiteY23" fmla="*/ 231775 h 479425"/>
                <a:gd name="connsiteX24" fmla="*/ 317500 w 320675"/>
                <a:gd name="connsiteY24" fmla="*/ 368300 h 479425"/>
                <a:gd name="connsiteX25" fmla="*/ 314325 w 320675"/>
                <a:gd name="connsiteY25" fmla="*/ 384175 h 479425"/>
                <a:gd name="connsiteX26" fmla="*/ 307975 w 320675"/>
                <a:gd name="connsiteY26" fmla="*/ 406400 h 479425"/>
                <a:gd name="connsiteX27" fmla="*/ 295275 w 320675"/>
                <a:gd name="connsiteY27" fmla="*/ 425450 h 479425"/>
                <a:gd name="connsiteX28" fmla="*/ 285750 w 320675"/>
                <a:gd name="connsiteY28" fmla="*/ 431800 h 479425"/>
                <a:gd name="connsiteX29" fmla="*/ 269875 w 320675"/>
                <a:gd name="connsiteY29" fmla="*/ 447675 h 479425"/>
                <a:gd name="connsiteX30" fmla="*/ 263525 w 320675"/>
                <a:gd name="connsiteY30" fmla="*/ 457200 h 479425"/>
                <a:gd name="connsiteX31" fmla="*/ 234950 w 320675"/>
                <a:gd name="connsiteY31" fmla="*/ 469900 h 479425"/>
                <a:gd name="connsiteX32" fmla="*/ 222250 w 320675"/>
                <a:gd name="connsiteY32" fmla="*/ 473075 h 479425"/>
                <a:gd name="connsiteX33" fmla="*/ 152400 w 320675"/>
                <a:gd name="connsiteY33" fmla="*/ 479425 h 479425"/>
                <a:gd name="connsiteX34" fmla="*/ 82550 w 320675"/>
                <a:gd name="connsiteY34" fmla="*/ 476250 h 479425"/>
                <a:gd name="connsiteX35" fmla="*/ 50800 w 320675"/>
                <a:gd name="connsiteY35" fmla="*/ 460375 h 479425"/>
                <a:gd name="connsiteX36" fmla="*/ 31750 w 320675"/>
                <a:gd name="connsiteY36" fmla="*/ 450850 h 479425"/>
                <a:gd name="connsiteX37" fmla="*/ 19050 w 320675"/>
                <a:gd name="connsiteY37" fmla="*/ 422275 h 479425"/>
                <a:gd name="connsiteX38" fmla="*/ 19050 w 320675"/>
                <a:gd name="connsiteY38" fmla="*/ 352425 h 479425"/>
                <a:gd name="connsiteX39" fmla="*/ 22225 w 320675"/>
                <a:gd name="connsiteY39" fmla="*/ 342900 h 479425"/>
                <a:gd name="connsiteX40" fmla="*/ 34925 w 320675"/>
                <a:gd name="connsiteY40" fmla="*/ 323850 h 479425"/>
                <a:gd name="connsiteX41" fmla="*/ 41275 w 320675"/>
                <a:gd name="connsiteY41" fmla="*/ 304800 h 479425"/>
                <a:gd name="connsiteX42" fmla="*/ 66675 w 320675"/>
                <a:gd name="connsiteY42" fmla="*/ 276225 h 479425"/>
                <a:gd name="connsiteX43" fmla="*/ 85725 w 320675"/>
                <a:gd name="connsiteY43" fmla="*/ 263525 h 479425"/>
                <a:gd name="connsiteX44" fmla="*/ 95250 w 320675"/>
                <a:gd name="connsiteY44" fmla="*/ 244475 h 479425"/>
                <a:gd name="connsiteX45" fmla="*/ 104775 w 320675"/>
                <a:gd name="connsiteY45" fmla="*/ 241300 h 479425"/>
                <a:gd name="connsiteX46" fmla="*/ 111125 w 320675"/>
                <a:gd name="connsiteY46" fmla="*/ 222250 h 479425"/>
                <a:gd name="connsiteX47" fmla="*/ 107950 w 320675"/>
                <a:gd name="connsiteY47" fmla="*/ 209550 h 479425"/>
                <a:gd name="connsiteX48" fmla="*/ 101600 w 320675"/>
                <a:gd name="connsiteY48" fmla="*/ 200025 h 479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320675" h="479425">
                  <a:moveTo>
                    <a:pt x="101600" y="200025"/>
                  </a:moveTo>
                  <a:cubicBezTo>
                    <a:pt x="94721" y="196850"/>
                    <a:pt x="91149" y="199678"/>
                    <a:pt x="66675" y="190500"/>
                  </a:cubicBezTo>
                  <a:cubicBezTo>
                    <a:pt x="54996" y="186121"/>
                    <a:pt x="56839" y="188408"/>
                    <a:pt x="44450" y="180975"/>
                  </a:cubicBezTo>
                  <a:cubicBezTo>
                    <a:pt x="37906" y="177048"/>
                    <a:pt x="25400" y="168275"/>
                    <a:pt x="25400" y="168275"/>
                  </a:cubicBezTo>
                  <a:cubicBezTo>
                    <a:pt x="7202" y="140978"/>
                    <a:pt x="31433" y="173102"/>
                    <a:pt x="9525" y="155575"/>
                  </a:cubicBezTo>
                  <a:cubicBezTo>
                    <a:pt x="3930" y="151099"/>
                    <a:pt x="2092" y="142800"/>
                    <a:pt x="0" y="136525"/>
                  </a:cubicBezTo>
                  <a:cubicBezTo>
                    <a:pt x="2117" y="121708"/>
                    <a:pt x="3103" y="106686"/>
                    <a:pt x="6350" y="92075"/>
                  </a:cubicBezTo>
                  <a:cubicBezTo>
                    <a:pt x="8284" y="83370"/>
                    <a:pt x="15447" y="75122"/>
                    <a:pt x="22225" y="69850"/>
                  </a:cubicBezTo>
                  <a:cubicBezTo>
                    <a:pt x="36018" y="59122"/>
                    <a:pt x="40152" y="57712"/>
                    <a:pt x="53975" y="50800"/>
                  </a:cubicBezTo>
                  <a:cubicBezTo>
                    <a:pt x="55033" y="47625"/>
                    <a:pt x="54783" y="43642"/>
                    <a:pt x="57150" y="41275"/>
                  </a:cubicBezTo>
                  <a:cubicBezTo>
                    <a:pt x="60497" y="37928"/>
                    <a:pt x="65741" y="37273"/>
                    <a:pt x="69850" y="34925"/>
                  </a:cubicBezTo>
                  <a:cubicBezTo>
                    <a:pt x="73163" y="33032"/>
                    <a:pt x="76444" y="31018"/>
                    <a:pt x="79375" y="28575"/>
                  </a:cubicBezTo>
                  <a:cubicBezTo>
                    <a:pt x="89908" y="19798"/>
                    <a:pt x="86601" y="18612"/>
                    <a:pt x="98425" y="12700"/>
                  </a:cubicBezTo>
                  <a:cubicBezTo>
                    <a:pt x="101418" y="11203"/>
                    <a:pt x="104957" y="11022"/>
                    <a:pt x="107950" y="9525"/>
                  </a:cubicBezTo>
                  <a:cubicBezTo>
                    <a:pt x="111363" y="7818"/>
                    <a:pt x="113855" y="4382"/>
                    <a:pt x="117475" y="3175"/>
                  </a:cubicBezTo>
                  <a:cubicBezTo>
                    <a:pt x="123582" y="1139"/>
                    <a:pt x="130175" y="1058"/>
                    <a:pt x="136525" y="0"/>
                  </a:cubicBezTo>
                  <a:cubicBezTo>
                    <a:pt x="166158" y="2117"/>
                    <a:pt x="195920" y="2879"/>
                    <a:pt x="225425" y="6350"/>
                  </a:cubicBezTo>
                  <a:cubicBezTo>
                    <a:pt x="232073" y="7132"/>
                    <a:pt x="244475" y="12700"/>
                    <a:pt x="244475" y="12700"/>
                  </a:cubicBezTo>
                  <a:cubicBezTo>
                    <a:pt x="250825" y="19050"/>
                    <a:pt x="258544" y="24278"/>
                    <a:pt x="263525" y="31750"/>
                  </a:cubicBezTo>
                  <a:cubicBezTo>
                    <a:pt x="278342" y="53975"/>
                    <a:pt x="269875" y="46567"/>
                    <a:pt x="285750" y="57150"/>
                  </a:cubicBezTo>
                  <a:cubicBezTo>
                    <a:pt x="300157" y="85963"/>
                    <a:pt x="293199" y="74674"/>
                    <a:pt x="304800" y="92075"/>
                  </a:cubicBezTo>
                  <a:cubicBezTo>
                    <a:pt x="312643" y="131289"/>
                    <a:pt x="303424" y="81494"/>
                    <a:pt x="311150" y="158750"/>
                  </a:cubicBezTo>
                  <a:cubicBezTo>
                    <a:pt x="312639" y="173643"/>
                    <a:pt x="315847" y="188324"/>
                    <a:pt x="317500" y="203200"/>
                  </a:cubicBezTo>
                  <a:lnTo>
                    <a:pt x="320675" y="231775"/>
                  </a:lnTo>
                  <a:cubicBezTo>
                    <a:pt x="319617" y="277283"/>
                    <a:pt x="319395" y="322819"/>
                    <a:pt x="317500" y="368300"/>
                  </a:cubicBezTo>
                  <a:cubicBezTo>
                    <a:pt x="317275" y="373692"/>
                    <a:pt x="315496" y="378907"/>
                    <a:pt x="314325" y="384175"/>
                  </a:cubicBezTo>
                  <a:cubicBezTo>
                    <a:pt x="313716" y="386915"/>
                    <a:pt x="309939" y="402864"/>
                    <a:pt x="307975" y="406400"/>
                  </a:cubicBezTo>
                  <a:cubicBezTo>
                    <a:pt x="304269" y="413071"/>
                    <a:pt x="301625" y="421217"/>
                    <a:pt x="295275" y="425450"/>
                  </a:cubicBezTo>
                  <a:lnTo>
                    <a:pt x="285750" y="431800"/>
                  </a:lnTo>
                  <a:cubicBezTo>
                    <a:pt x="268817" y="457200"/>
                    <a:pt x="291042" y="426508"/>
                    <a:pt x="269875" y="447675"/>
                  </a:cubicBezTo>
                  <a:cubicBezTo>
                    <a:pt x="267177" y="450373"/>
                    <a:pt x="266223" y="454502"/>
                    <a:pt x="263525" y="457200"/>
                  </a:cubicBezTo>
                  <a:cubicBezTo>
                    <a:pt x="256575" y="464150"/>
                    <a:pt x="243334" y="467804"/>
                    <a:pt x="234950" y="469900"/>
                  </a:cubicBezTo>
                  <a:cubicBezTo>
                    <a:pt x="230717" y="470958"/>
                    <a:pt x="226585" y="472575"/>
                    <a:pt x="222250" y="473075"/>
                  </a:cubicBezTo>
                  <a:cubicBezTo>
                    <a:pt x="199025" y="475755"/>
                    <a:pt x="152400" y="479425"/>
                    <a:pt x="152400" y="479425"/>
                  </a:cubicBezTo>
                  <a:cubicBezTo>
                    <a:pt x="129117" y="478367"/>
                    <a:pt x="105789" y="478038"/>
                    <a:pt x="82550" y="476250"/>
                  </a:cubicBezTo>
                  <a:cubicBezTo>
                    <a:pt x="59158" y="474451"/>
                    <a:pt x="79232" y="469852"/>
                    <a:pt x="50800" y="460375"/>
                  </a:cubicBezTo>
                  <a:cubicBezTo>
                    <a:pt x="37655" y="455993"/>
                    <a:pt x="44060" y="459056"/>
                    <a:pt x="31750" y="450850"/>
                  </a:cubicBezTo>
                  <a:cubicBezTo>
                    <a:pt x="24193" y="428180"/>
                    <a:pt x="29113" y="437369"/>
                    <a:pt x="19050" y="422275"/>
                  </a:cubicBezTo>
                  <a:cubicBezTo>
                    <a:pt x="12828" y="391167"/>
                    <a:pt x="13929" y="403639"/>
                    <a:pt x="19050" y="352425"/>
                  </a:cubicBezTo>
                  <a:cubicBezTo>
                    <a:pt x="19383" y="349095"/>
                    <a:pt x="20600" y="345826"/>
                    <a:pt x="22225" y="342900"/>
                  </a:cubicBezTo>
                  <a:cubicBezTo>
                    <a:pt x="25931" y="336229"/>
                    <a:pt x="32512" y="331090"/>
                    <a:pt x="34925" y="323850"/>
                  </a:cubicBezTo>
                  <a:cubicBezTo>
                    <a:pt x="37042" y="317500"/>
                    <a:pt x="37562" y="310369"/>
                    <a:pt x="41275" y="304800"/>
                  </a:cubicBezTo>
                  <a:cubicBezTo>
                    <a:pt x="48910" y="293348"/>
                    <a:pt x="53626" y="284924"/>
                    <a:pt x="66675" y="276225"/>
                  </a:cubicBezTo>
                  <a:lnTo>
                    <a:pt x="85725" y="263525"/>
                  </a:lnTo>
                  <a:cubicBezTo>
                    <a:pt x="87817" y="257250"/>
                    <a:pt x="89655" y="248951"/>
                    <a:pt x="95250" y="244475"/>
                  </a:cubicBezTo>
                  <a:cubicBezTo>
                    <a:pt x="97863" y="242384"/>
                    <a:pt x="101600" y="242358"/>
                    <a:pt x="104775" y="241300"/>
                  </a:cubicBezTo>
                  <a:cubicBezTo>
                    <a:pt x="106892" y="234950"/>
                    <a:pt x="112748" y="228744"/>
                    <a:pt x="111125" y="222250"/>
                  </a:cubicBezTo>
                  <a:cubicBezTo>
                    <a:pt x="110067" y="218017"/>
                    <a:pt x="109669" y="213561"/>
                    <a:pt x="107950" y="209550"/>
                  </a:cubicBezTo>
                  <a:cubicBezTo>
                    <a:pt x="105257" y="203267"/>
                    <a:pt x="108479" y="203200"/>
                    <a:pt x="101600" y="200025"/>
                  </a:cubicBezTo>
                  <a:close/>
                </a:path>
              </a:pathLst>
            </a:custGeom>
            <a:solidFill>
              <a:srgbClr val="D8D5A8"/>
            </a:solidFill>
            <a:ln>
              <a:solidFill>
                <a:srgbClr val="D8D5A8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45" name="Freeform 44"/>
            <p:cNvSpPr/>
            <p:nvPr/>
          </p:nvSpPr>
          <p:spPr>
            <a:xfrm rot="16200000">
              <a:off x="6377551" y="3427670"/>
              <a:ext cx="170060" cy="45719"/>
            </a:xfrm>
            <a:custGeom>
              <a:avLst/>
              <a:gdLst>
                <a:gd name="connsiteX0" fmla="*/ 250825 w 250825"/>
                <a:gd name="connsiteY0" fmla="*/ 44450 h 44450"/>
                <a:gd name="connsiteX1" fmla="*/ 234950 w 250825"/>
                <a:gd name="connsiteY1" fmla="*/ 38100 h 44450"/>
                <a:gd name="connsiteX2" fmla="*/ 219075 w 250825"/>
                <a:gd name="connsiteY2" fmla="*/ 25400 h 44450"/>
                <a:gd name="connsiteX3" fmla="*/ 200025 w 250825"/>
                <a:gd name="connsiteY3" fmla="*/ 19050 h 44450"/>
                <a:gd name="connsiteX4" fmla="*/ 190500 w 250825"/>
                <a:gd name="connsiteY4" fmla="*/ 15875 h 44450"/>
                <a:gd name="connsiteX5" fmla="*/ 120650 w 250825"/>
                <a:gd name="connsiteY5" fmla="*/ 19050 h 44450"/>
                <a:gd name="connsiteX6" fmla="*/ 107950 w 250825"/>
                <a:gd name="connsiteY6" fmla="*/ 22225 h 44450"/>
                <a:gd name="connsiteX7" fmla="*/ 25400 w 250825"/>
                <a:gd name="connsiteY7" fmla="*/ 15875 h 44450"/>
                <a:gd name="connsiteX8" fmla="*/ 3175 w 250825"/>
                <a:gd name="connsiteY8" fmla="*/ 9525 h 44450"/>
                <a:gd name="connsiteX9" fmla="*/ 0 w 250825"/>
                <a:gd name="connsiteY9" fmla="*/ 0 h 44450"/>
                <a:gd name="connsiteX10" fmla="*/ 0 w 250825"/>
                <a:gd name="connsiteY10" fmla="*/ 6350 h 44450"/>
                <a:gd name="connsiteX11" fmla="*/ 0 w 250825"/>
                <a:gd name="connsiteY11" fmla="*/ 6350 h 44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0825" h="44450">
                  <a:moveTo>
                    <a:pt x="250825" y="44450"/>
                  </a:moveTo>
                  <a:cubicBezTo>
                    <a:pt x="245533" y="42333"/>
                    <a:pt x="239837" y="41032"/>
                    <a:pt x="234950" y="38100"/>
                  </a:cubicBezTo>
                  <a:cubicBezTo>
                    <a:pt x="229139" y="34613"/>
                    <a:pt x="225024" y="28645"/>
                    <a:pt x="219075" y="25400"/>
                  </a:cubicBezTo>
                  <a:cubicBezTo>
                    <a:pt x="213199" y="22195"/>
                    <a:pt x="206375" y="21167"/>
                    <a:pt x="200025" y="19050"/>
                  </a:cubicBezTo>
                  <a:lnTo>
                    <a:pt x="190500" y="15875"/>
                  </a:lnTo>
                  <a:cubicBezTo>
                    <a:pt x="167217" y="16933"/>
                    <a:pt x="143889" y="17262"/>
                    <a:pt x="120650" y="19050"/>
                  </a:cubicBezTo>
                  <a:cubicBezTo>
                    <a:pt x="116299" y="19385"/>
                    <a:pt x="112311" y="22370"/>
                    <a:pt x="107950" y="22225"/>
                  </a:cubicBezTo>
                  <a:cubicBezTo>
                    <a:pt x="80367" y="21306"/>
                    <a:pt x="52917" y="17992"/>
                    <a:pt x="25400" y="15875"/>
                  </a:cubicBezTo>
                  <a:cubicBezTo>
                    <a:pt x="25290" y="15848"/>
                    <a:pt x="4693" y="11043"/>
                    <a:pt x="3175" y="9525"/>
                  </a:cubicBezTo>
                  <a:cubicBezTo>
                    <a:pt x="808" y="7158"/>
                    <a:pt x="0" y="0"/>
                    <a:pt x="0" y="0"/>
                  </a:cubicBezTo>
                  <a:lnTo>
                    <a:pt x="0" y="6350"/>
                  </a:lnTo>
                  <a:lnTo>
                    <a:pt x="0" y="6350"/>
                  </a:lnTo>
                </a:path>
              </a:pathLst>
            </a:custGeom>
            <a:ln>
              <a:solidFill>
                <a:srgbClr val="D8D5A8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46" name="Freeform 45"/>
            <p:cNvSpPr/>
            <p:nvPr/>
          </p:nvSpPr>
          <p:spPr>
            <a:xfrm rot="11442902" flipV="1">
              <a:off x="5982664" y="3610555"/>
              <a:ext cx="250894" cy="59329"/>
            </a:xfrm>
            <a:custGeom>
              <a:avLst/>
              <a:gdLst>
                <a:gd name="connsiteX0" fmla="*/ 0 w 231775"/>
                <a:gd name="connsiteY0" fmla="*/ 63623 h 63623"/>
                <a:gd name="connsiteX1" fmla="*/ 34925 w 231775"/>
                <a:gd name="connsiteY1" fmla="*/ 28698 h 63623"/>
                <a:gd name="connsiteX2" fmla="*/ 44450 w 231775"/>
                <a:gd name="connsiteY2" fmla="*/ 22348 h 63623"/>
                <a:gd name="connsiteX3" fmla="*/ 57150 w 231775"/>
                <a:gd name="connsiteY3" fmla="*/ 19173 h 63623"/>
                <a:gd name="connsiteX4" fmla="*/ 66675 w 231775"/>
                <a:gd name="connsiteY4" fmla="*/ 12823 h 63623"/>
                <a:gd name="connsiteX5" fmla="*/ 88900 w 231775"/>
                <a:gd name="connsiteY5" fmla="*/ 6473 h 63623"/>
                <a:gd name="connsiteX6" fmla="*/ 107950 w 231775"/>
                <a:gd name="connsiteY6" fmla="*/ 123 h 63623"/>
                <a:gd name="connsiteX7" fmla="*/ 142875 w 231775"/>
                <a:gd name="connsiteY7" fmla="*/ 3298 h 63623"/>
                <a:gd name="connsiteX8" fmla="*/ 161925 w 231775"/>
                <a:gd name="connsiteY8" fmla="*/ 15998 h 63623"/>
                <a:gd name="connsiteX9" fmla="*/ 209550 w 231775"/>
                <a:gd name="connsiteY9" fmla="*/ 12823 h 63623"/>
                <a:gd name="connsiteX10" fmla="*/ 222250 w 231775"/>
                <a:gd name="connsiteY10" fmla="*/ 9648 h 63623"/>
                <a:gd name="connsiteX11" fmla="*/ 231775 w 231775"/>
                <a:gd name="connsiteY11" fmla="*/ 6473 h 63623"/>
                <a:gd name="connsiteX12" fmla="*/ 231775 w 231775"/>
                <a:gd name="connsiteY12" fmla="*/ 6473 h 63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1775" h="63623">
                  <a:moveTo>
                    <a:pt x="0" y="63623"/>
                  </a:moveTo>
                  <a:cubicBezTo>
                    <a:pt x="16382" y="43146"/>
                    <a:pt x="11030" y="47814"/>
                    <a:pt x="34925" y="28698"/>
                  </a:cubicBezTo>
                  <a:cubicBezTo>
                    <a:pt x="37905" y="26314"/>
                    <a:pt x="40943" y="23851"/>
                    <a:pt x="44450" y="22348"/>
                  </a:cubicBezTo>
                  <a:cubicBezTo>
                    <a:pt x="48461" y="20629"/>
                    <a:pt x="52917" y="20231"/>
                    <a:pt x="57150" y="19173"/>
                  </a:cubicBezTo>
                  <a:cubicBezTo>
                    <a:pt x="60325" y="17056"/>
                    <a:pt x="63262" y="14530"/>
                    <a:pt x="66675" y="12823"/>
                  </a:cubicBezTo>
                  <a:cubicBezTo>
                    <a:pt x="72010" y="10155"/>
                    <a:pt x="83814" y="7999"/>
                    <a:pt x="88900" y="6473"/>
                  </a:cubicBezTo>
                  <a:cubicBezTo>
                    <a:pt x="95311" y="4550"/>
                    <a:pt x="107950" y="123"/>
                    <a:pt x="107950" y="123"/>
                  </a:cubicBezTo>
                  <a:cubicBezTo>
                    <a:pt x="119592" y="1181"/>
                    <a:pt x="131660" y="0"/>
                    <a:pt x="142875" y="3298"/>
                  </a:cubicBezTo>
                  <a:cubicBezTo>
                    <a:pt x="150197" y="5451"/>
                    <a:pt x="161925" y="15998"/>
                    <a:pt x="161925" y="15998"/>
                  </a:cubicBezTo>
                  <a:cubicBezTo>
                    <a:pt x="177800" y="14940"/>
                    <a:pt x="193727" y="14489"/>
                    <a:pt x="209550" y="12823"/>
                  </a:cubicBezTo>
                  <a:cubicBezTo>
                    <a:pt x="213890" y="12366"/>
                    <a:pt x="218054" y="10847"/>
                    <a:pt x="222250" y="9648"/>
                  </a:cubicBezTo>
                  <a:cubicBezTo>
                    <a:pt x="225468" y="8729"/>
                    <a:pt x="231775" y="6473"/>
                    <a:pt x="231775" y="6473"/>
                  </a:cubicBezTo>
                  <a:lnTo>
                    <a:pt x="231775" y="6473"/>
                  </a:lnTo>
                </a:path>
              </a:pathLst>
            </a:custGeom>
            <a:ln>
              <a:solidFill>
                <a:srgbClr val="D8D5A8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47" name="Freeform 46"/>
            <p:cNvSpPr/>
            <p:nvPr/>
          </p:nvSpPr>
          <p:spPr>
            <a:xfrm rot="16200000">
              <a:off x="6528399" y="3557809"/>
              <a:ext cx="176339" cy="45719"/>
            </a:xfrm>
            <a:custGeom>
              <a:avLst/>
              <a:gdLst>
                <a:gd name="connsiteX0" fmla="*/ 0 w 247650"/>
                <a:gd name="connsiteY0" fmla="*/ 0 h 79375"/>
                <a:gd name="connsiteX1" fmla="*/ 12700 w 247650"/>
                <a:gd name="connsiteY1" fmla="*/ 15875 h 79375"/>
                <a:gd name="connsiteX2" fmla="*/ 41275 w 247650"/>
                <a:gd name="connsiteY2" fmla="*/ 60325 h 79375"/>
                <a:gd name="connsiteX3" fmla="*/ 73025 w 247650"/>
                <a:gd name="connsiteY3" fmla="*/ 69850 h 79375"/>
                <a:gd name="connsiteX4" fmla="*/ 82550 w 247650"/>
                <a:gd name="connsiteY4" fmla="*/ 73025 h 79375"/>
                <a:gd name="connsiteX5" fmla="*/ 107950 w 247650"/>
                <a:gd name="connsiteY5" fmla="*/ 79375 h 79375"/>
                <a:gd name="connsiteX6" fmla="*/ 149225 w 247650"/>
                <a:gd name="connsiteY6" fmla="*/ 69850 h 79375"/>
                <a:gd name="connsiteX7" fmla="*/ 168275 w 247650"/>
                <a:gd name="connsiteY7" fmla="*/ 63500 h 79375"/>
                <a:gd name="connsiteX8" fmla="*/ 247650 w 247650"/>
                <a:gd name="connsiteY8" fmla="*/ 66675 h 79375"/>
                <a:gd name="connsiteX9" fmla="*/ 247650 w 247650"/>
                <a:gd name="connsiteY9" fmla="*/ 66675 h 79375"/>
                <a:gd name="connsiteX10" fmla="*/ 247650 w 247650"/>
                <a:gd name="connsiteY10" fmla="*/ 66675 h 79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7650" h="79375">
                  <a:moveTo>
                    <a:pt x="0" y="0"/>
                  </a:moveTo>
                  <a:cubicBezTo>
                    <a:pt x="4233" y="5292"/>
                    <a:pt x="8873" y="10282"/>
                    <a:pt x="12700" y="15875"/>
                  </a:cubicBezTo>
                  <a:cubicBezTo>
                    <a:pt x="22646" y="30412"/>
                    <a:pt x="24565" y="54755"/>
                    <a:pt x="41275" y="60325"/>
                  </a:cubicBezTo>
                  <a:cubicBezTo>
                    <a:pt x="86546" y="75415"/>
                    <a:pt x="39436" y="60253"/>
                    <a:pt x="73025" y="69850"/>
                  </a:cubicBezTo>
                  <a:cubicBezTo>
                    <a:pt x="76243" y="70769"/>
                    <a:pt x="79321" y="72144"/>
                    <a:pt x="82550" y="73025"/>
                  </a:cubicBezTo>
                  <a:cubicBezTo>
                    <a:pt x="90970" y="75321"/>
                    <a:pt x="107950" y="79375"/>
                    <a:pt x="107950" y="79375"/>
                  </a:cubicBezTo>
                  <a:cubicBezTo>
                    <a:pt x="108922" y="79159"/>
                    <a:pt x="141309" y="72225"/>
                    <a:pt x="149225" y="69850"/>
                  </a:cubicBezTo>
                  <a:cubicBezTo>
                    <a:pt x="155636" y="67927"/>
                    <a:pt x="168275" y="63500"/>
                    <a:pt x="168275" y="63500"/>
                  </a:cubicBezTo>
                  <a:cubicBezTo>
                    <a:pt x="224337" y="67504"/>
                    <a:pt x="197871" y="66675"/>
                    <a:pt x="247650" y="66675"/>
                  </a:cubicBezTo>
                  <a:lnTo>
                    <a:pt x="247650" y="66675"/>
                  </a:lnTo>
                  <a:lnTo>
                    <a:pt x="247650" y="66675"/>
                  </a:lnTo>
                </a:path>
              </a:pathLst>
            </a:custGeom>
            <a:ln>
              <a:solidFill>
                <a:srgbClr val="D8D5A8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cxnSp>
          <p:nvCxnSpPr>
            <p:cNvPr id="48" name="Straight Arrow Connector 47"/>
            <p:cNvCxnSpPr/>
            <p:nvPr/>
          </p:nvCxnSpPr>
          <p:spPr>
            <a:xfrm>
              <a:off x="6794500" y="1180650"/>
              <a:ext cx="758825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794500" y="2477762"/>
              <a:ext cx="758825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6794500" y="3433635"/>
              <a:ext cx="758825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>
            <a:xfrm>
              <a:off x="6794500" y="6183800"/>
              <a:ext cx="758825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6811966" y="4659307"/>
              <a:ext cx="758825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7833541" y="997574"/>
              <a:ext cx="690516" cy="341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ELISA</a:t>
              </a:r>
              <a:endParaRPr lang="en-US" sz="6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502486" y="3028695"/>
              <a:ext cx="1435084" cy="6838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" dirty="0" smtClean="0"/>
                <a:t>Re-Stimulate</a:t>
              </a:r>
            </a:p>
            <a:p>
              <a:pPr algn="ctr"/>
              <a:r>
                <a:rPr lang="en-US" sz="600" dirty="0" smtClean="0"/>
                <a:t>+</a:t>
              </a:r>
            </a:p>
            <a:p>
              <a:pPr algn="ctr"/>
              <a:r>
                <a:rPr lang="en-US" sz="600" dirty="0" smtClean="0"/>
                <a:t>ELISA</a:t>
              </a:r>
              <a:endParaRPr lang="en-US" sz="6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867914" y="4568022"/>
              <a:ext cx="673606" cy="341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qPCR</a:t>
              </a:r>
              <a:endParaRPr lang="en-US" sz="600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990366" y="383011"/>
              <a:ext cx="727934" cy="341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Blood</a:t>
              </a:r>
              <a:endParaRPr lang="en-US" sz="600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746280" y="1811693"/>
              <a:ext cx="1330262" cy="341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Fecal Pellets</a:t>
              </a:r>
              <a:endParaRPr lang="en-US" sz="6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992850" y="4147135"/>
              <a:ext cx="725452" cy="341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Colon</a:t>
              </a:r>
              <a:endParaRPr lang="en-US" sz="6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981319" y="5168240"/>
              <a:ext cx="825880" cy="341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Cecum</a:t>
              </a:r>
              <a:endParaRPr lang="en-US" sz="600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051839" y="2899201"/>
              <a:ext cx="615108" cy="341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/>
                <a:t>m</a:t>
              </a:r>
              <a:r>
                <a:rPr lang="en-US" sz="600" dirty="0" smtClean="0"/>
                <a:t>LN</a:t>
              </a:r>
              <a:endParaRPr lang="en-US" sz="600" dirty="0"/>
            </a:p>
          </p:txBody>
        </p:sp>
        <p:sp>
          <p:nvSpPr>
            <p:cNvPr id="61" name="Freeform 60"/>
            <p:cNvSpPr/>
            <p:nvPr/>
          </p:nvSpPr>
          <p:spPr>
            <a:xfrm>
              <a:off x="6223000" y="3365500"/>
              <a:ext cx="50800" cy="127000"/>
            </a:xfrm>
            <a:custGeom>
              <a:avLst/>
              <a:gdLst>
                <a:gd name="connsiteX0" fmla="*/ 50800 w 50800"/>
                <a:gd name="connsiteY0" fmla="*/ 127000 h 127000"/>
                <a:gd name="connsiteX1" fmla="*/ 38100 w 50800"/>
                <a:gd name="connsiteY1" fmla="*/ 88900 h 127000"/>
                <a:gd name="connsiteX2" fmla="*/ 25400 w 50800"/>
                <a:gd name="connsiteY2" fmla="*/ 38100 h 127000"/>
                <a:gd name="connsiteX3" fmla="*/ 0 w 50800"/>
                <a:gd name="connsiteY3" fmla="*/ 0 h 127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800" h="127000">
                  <a:moveTo>
                    <a:pt x="50800" y="127000"/>
                  </a:moveTo>
                  <a:cubicBezTo>
                    <a:pt x="46567" y="114300"/>
                    <a:pt x="41778" y="101772"/>
                    <a:pt x="38100" y="88900"/>
                  </a:cubicBezTo>
                  <a:cubicBezTo>
                    <a:pt x="33305" y="72117"/>
                    <a:pt x="32276" y="54143"/>
                    <a:pt x="25400" y="38100"/>
                  </a:cubicBezTo>
                  <a:cubicBezTo>
                    <a:pt x="19387" y="24071"/>
                    <a:pt x="0" y="0"/>
                    <a:pt x="0" y="0"/>
                  </a:cubicBezTo>
                </a:path>
              </a:pathLst>
            </a:custGeom>
            <a:ln>
              <a:solidFill>
                <a:srgbClr val="D8D5A8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6327846" y="3643439"/>
              <a:ext cx="127468" cy="256329"/>
            </a:xfrm>
            <a:custGeom>
              <a:avLst/>
              <a:gdLst>
                <a:gd name="connsiteX0" fmla="*/ 0 w 143486"/>
                <a:gd name="connsiteY0" fmla="*/ 0 h 274273"/>
                <a:gd name="connsiteX1" fmla="*/ 38100 w 143486"/>
                <a:gd name="connsiteY1" fmla="*/ 114300 h 274273"/>
                <a:gd name="connsiteX2" fmla="*/ 76200 w 143486"/>
                <a:gd name="connsiteY2" fmla="*/ 139700 h 274273"/>
                <a:gd name="connsiteX3" fmla="*/ 114300 w 143486"/>
                <a:gd name="connsiteY3" fmla="*/ 215900 h 274273"/>
                <a:gd name="connsiteX4" fmla="*/ 139700 w 143486"/>
                <a:gd name="connsiteY4" fmla="*/ 266700 h 274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3486" h="274273">
                  <a:moveTo>
                    <a:pt x="0" y="0"/>
                  </a:moveTo>
                  <a:cubicBezTo>
                    <a:pt x="8514" y="51087"/>
                    <a:pt x="2385" y="78585"/>
                    <a:pt x="38100" y="114300"/>
                  </a:cubicBezTo>
                  <a:cubicBezTo>
                    <a:pt x="48893" y="125093"/>
                    <a:pt x="63500" y="131233"/>
                    <a:pt x="76200" y="139700"/>
                  </a:cubicBezTo>
                  <a:cubicBezTo>
                    <a:pt x="108122" y="235465"/>
                    <a:pt x="65061" y="117423"/>
                    <a:pt x="114300" y="215900"/>
                  </a:cubicBezTo>
                  <a:cubicBezTo>
                    <a:pt x="143486" y="274273"/>
                    <a:pt x="111008" y="238008"/>
                    <a:pt x="139700" y="266700"/>
                  </a:cubicBezTo>
                </a:path>
              </a:pathLst>
            </a:custGeom>
            <a:ln>
              <a:solidFill>
                <a:srgbClr val="D8D5A8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6051839" y="5620421"/>
              <a:ext cx="484998" cy="774700"/>
            </a:xfrm>
            <a:custGeom>
              <a:avLst/>
              <a:gdLst>
                <a:gd name="connsiteX0" fmla="*/ 342900 w 484998"/>
                <a:gd name="connsiteY0" fmla="*/ 6350 h 774700"/>
                <a:gd name="connsiteX1" fmla="*/ 292100 w 484998"/>
                <a:gd name="connsiteY1" fmla="*/ 12700 h 774700"/>
                <a:gd name="connsiteX2" fmla="*/ 260350 w 484998"/>
                <a:gd name="connsiteY2" fmla="*/ 44450 h 774700"/>
                <a:gd name="connsiteX3" fmla="*/ 241300 w 484998"/>
                <a:gd name="connsiteY3" fmla="*/ 50800 h 774700"/>
                <a:gd name="connsiteX4" fmla="*/ 222250 w 484998"/>
                <a:gd name="connsiteY4" fmla="*/ 63500 h 774700"/>
                <a:gd name="connsiteX5" fmla="*/ 196850 w 484998"/>
                <a:gd name="connsiteY5" fmla="*/ 95250 h 774700"/>
                <a:gd name="connsiteX6" fmla="*/ 171450 w 484998"/>
                <a:gd name="connsiteY6" fmla="*/ 127000 h 774700"/>
                <a:gd name="connsiteX7" fmla="*/ 158750 w 484998"/>
                <a:gd name="connsiteY7" fmla="*/ 146050 h 774700"/>
                <a:gd name="connsiteX8" fmla="*/ 146050 w 484998"/>
                <a:gd name="connsiteY8" fmla="*/ 184150 h 774700"/>
                <a:gd name="connsiteX9" fmla="*/ 127000 w 484998"/>
                <a:gd name="connsiteY9" fmla="*/ 196850 h 774700"/>
                <a:gd name="connsiteX10" fmla="*/ 101600 w 484998"/>
                <a:gd name="connsiteY10" fmla="*/ 234950 h 774700"/>
                <a:gd name="connsiteX11" fmla="*/ 95250 w 484998"/>
                <a:gd name="connsiteY11" fmla="*/ 260350 h 774700"/>
                <a:gd name="connsiteX12" fmla="*/ 50800 w 484998"/>
                <a:gd name="connsiteY12" fmla="*/ 323850 h 774700"/>
                <a:gd name="connsiteX13" fmla="*/ 31750 w 484998"/>
                <a:gd name="connsiteY13" fmla="*/ 368300 h 774700"/>
                <a:gd name="connsiteX14" fmla="*/ 19050 w 484998"/>
                <a:gd name="connsiteY14" fmla="*/ 406400 h 774700"/>
                <a:gd name="connsiteX15" fmla="*/ 12700 w 484998"/>
                <a:gd name="connsiteY15" fmla="*/ 425450 h 774700"/>
                <a:gd name="connsiteX16" fmla="*/ 0 w 484998"/>
                <a:gd name="connsiteY16" fmla="*/ 482600 h 774700"/>
                <a:gd name="connsiteX17" fmla="*/ 6350 w 484998"/>
                <a:gd name="connsiteY17" fmla="*/ 704850 h 774700"/>
                <a:gd name="connsiteX18" fmla="*/ 12700 w 484998"/>
                <a:gd name="connsiteY18" fmla="*/ 723900 h 774700"/>
                <a:gd name="connsiteX19" fmla="*/ 50800 w 484998"/>
                <a:gd name="connsiteY19" fmla="*/ 749300 h 774700"/>
                <a:gd name="connsiteX20" fmla="*/ 69850 w 484998"/>
                <a:gd name="connsiteY20" fmla="*/ 762000 h 774700"/>
                <a:gd name="connsiteX21" fmla="*/ 114300 w 484998"/>
                <a:gd name="connsiteY21" fmla="*/ 774700 h 774700"/>
                <a:gd name="connsiteX22" fmla="*/ 171450 w 484998"/>
                <a:gd name="connsiteY22" fmla="*/ 762000 h 774700"/>
                <a:gd name="connsiteX23" fmla="*/ 209550 w 484998"/>
                <a:gd name="connsiteY23" fmla="*/ 736600 h 774700"/>
                <a:gd name="connsiteX24" fmla="*/ 228600 w 484998"/>
                <a:gd name="connsiteY24" fmla="*/ 723900 h 774700"/>
                <a:gd name="connsiteX25" fmla="*/ 260350 w 484998"/>
                <a:gd name="connsiteY25" fmla="*/ 692150 h 774700"/>
                <a:gd name="connsiteX26" fmla="*/ 279400 w 484998"/>
                <a:gd name="connsiteY26" fmla="*/ 654050 h 774700"/>
                <a:gd name="connsiteX27" fmla="*/ 292100 w 484998"/>
                <a:gd name="connsiteY27" fmla="*/ 635000 h 774700"/>
                <a:gd name="connsiteX28" fmla="*/ 298450 w 484998"/>
                <a:gd name="connsiteY28" fmla="*/ 615950 h 774700"/>
                <a:gd name="connsiteX29" fmla="*/ 323850 w 484998"/>
                <a:gd name="connsiteY29" fmla="*/ 577850 h 774700"/>
                <a:gd name="connsiteX30" fmla="*/ 361950 w 484998"/>
                <a:gd name="connsiteY30" fmla="*/ 539750 h 774700"/>
                <a:gd name="connsiteX31" fmla="*/ 374650 w 484998"/>
                <a:gd name="connsiteY31" fmla="*/ 488950 h 774700"/>
                <a:gd name="connsiteX32" fmla="*/ 381000 w 484998"/>
                <a:gd name="connsiteY32" fmla="*/ 463550 h 774700"/>
                <a:gd name="connsiteX33" fmla="*/ 387350 w 484998"/>
                <a:gd name="connsiteY33" fmla="*/ 444500 h 774700"/>
                <a:gd name="connsiteX34" fmla="*/ 393700 w 484998"/>
                <a:gd name="connsiteY34" fmla="*/ 406400 h 774700"/>
                <a:gd name="connsiteX35" fmla="*/ 406400 w 484998"/>
                <a:gd name="connsiteY35" fmla="*/ 387350 h 774700"/>
                <a:gd name="connsiteX36" fmla="*/ 425450 w 484998"/>
                <a:gd name="connsiteY36" fmla="*/ 330200 h 774700"/>
                <a:gd name="connsiteX37" fmla="*/ 431800 w 484998"/>
                <a:gd name="connsiteY37" fmla="*/ 311150 h 774700"/>
                <a:gd name="connsiteX38" fmla="*/ 450850 w 484998"/>
                <a:gd name="connsiteY38" fmla="*/ 298450 h 774700"/>
                <a:gd name="connsiteX39" fmla="*/ 476250 w 484998"/>
                <a:gd name="connsiteY39" fmla="*/ 241300 h 774700"/>
                <a:gd name="connsiteX40" fmla="*/ 482600 w 484998"/>
                <a:gd name="connsiteY40" fmla="*/ 177800 h 774700"/>
                <a:gd name="connsiteX41" fmla="*/ 463550 w 484998"/>
                <a:gd name="connsiteY41" fmla="*/ 76200 h 774700"/>
                <a:gd name="connsiteX42" fmla="*/ 450850 w 484998"/>
                <a:gd name="connsiteY42" fmla="*/ 38100 h 774700"/>
                <a:gd name="connsiteX43" fmla="*/ 425450 w 484998"/>
                <a:gd name="connsiteY43" fmla="*/ 0 h 774700"/>
                <a:gd name="connsiteX44" fmla="*/ 342900 w 484998"/>
                <a:gd name="connsiteY44" fmla="*/ 6350 h 774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84998" h="774700">
                  <a:moveTo>
                    <a:pt x="342900" y="6350"/>
                  </a:moveTo>
                  <a:cubicBezTo>
                    <a:pt x="325967" y="8467"/>
                    <a:pt x="308564" y="8210"/>
                    <a:pt x="292100" y="12700"/>
                  </a:cubicBezTo>
                  <a:cubicBezTo>
                    <a:pt x="263197" y="20583"/>
                    <a:pt x="280787" y="28101"/>
                    <a:pt x="260350" y="44450"/>
                  </a:cubicBezTo>
                  <a:cubicBezTo>
                    <a:pt x="255123" y="48631"/>
                    <a:pt x="247287" y="47807"/>
                    <a:pt x="241300" y="50800"/>
                  </a:cubicBezTo>
                  <a:cubicBezTo>
                    <a:pt x="234474" y="54213"/>
                    <a:pt x="228600" y="59267"/>
                    <a:pt x="222250" y="63500"/>
                  </a:cubicBezTo>
                  <a:cubicBezTo>
                    <a:pt x="206289" y="111383"/>
                    <a:pt x="229676" y="54218"/>
                    <a:pt x="196850" y="95250"/>
                  </a:cubicBezTo>
                  <a:cubicBezTo>
                    <a:pt x="161797" y="139067"/>
                    <a:pt x="226045" y="90604"/>
                    <a:pt x="171450" y="127000"/>
                  </a:cubicBezTo>
                  <a:cubicBezTo>
                    <a:pt x="167217" y="133350"/>
                    <a:pt x="161850" y="139076"/>
                    <a:pt x="158750" y="146050"/>
                  </a:cubicBezTo>
                  <a:cubicBezTo>
                    <a:pt x="153313" y="158283"/>
                    <a:pt x="157189" y="176724"/>
                    <a:pt x="146050" y="184150"/>
                  </a:cubicBezTo>
                  <a:lnTo>
                    <a:pt x="127000" y="196850"/>
                  </a:lnTo>
                  <a:cubicBezTo>
                    <a:pt x="118533" y="209550"/>
                    <a:pt x="105302" y="220142"/>
                    <a:pt x="101600" y="234950"/>
                  </a:cubicBezTo>
                  <a:cubicBezTo>
                    <a:pt x="99483" y="243417"/>
                    <a:pt x="99153" y="252544"/>
                    <a:pt x="95250" y="260350"/>
                  </a:cubicBezTo>
                  <a:cubicBezTo>
                    <a:pt x="87432" y="275985"/>
                    <a:pt x="62746" y="307921"/>
                    <a:pt x="50800" y="323850"/>
                  </a:cubicBezTo>
                  <a:cubicBezTo>
                    <a:pt x="34002" y="391041"/>
                    <a:pt x="56809" y="311918"/>
                    <a:pt x="31750" y="368300"/>
                  </a:cubicBezTo>
                  <a:cubicBezTo>
                    <a:pt x="26313" y="380533"/>
                    <a:pt x="23283" y="393700"/>
                    <a:pt x="19050" y="406400"/>
                  </a:cubicBezTo>
                  <a:cubicBezTo>
                    <a:pt x="16933" y="412750"/>
                    <a:pt x="14013" y="418886"/>
                    <a:pt x="12700" y="425450"/>
                  </a:cubicBezTo>
                  <a:cubicBezTo>
                    <a:pt x="4638" y="465758"/>
                    <a:pt x="8968" y="446729"/>
                    <a:pt x="0" y="482600"/>
                  </a:cubicBezTo>
                  <a:cubicBezTo>
                    <a:pt x="2117" y="556683"/>
                    <a:pt x="2455" y="630839"/>
                    <a:pt x="6350" y="704850"/>
                  </a:cubicBezTo>
                  <a:cubicBezTo>
                    <a:pt x="6702" y="711534"/>
                    <a:pt x="7967" y="719167"/>
                    <a:pt x="12700" y="723900"/>
                  </a:cubicBezTo>
                  <a:cubicBezTo>
                    <a:pt x="23493" y="734693"/>
                    <a:pt x="38100" y="740833"/>
                    <a:pt x="50800" y="749300"/>
                  </a:cubicBezTo>
                  <a:cubicBezTo>
                    <a:pt x="57150" y="753533"/>
                    <a:pt x="62610" y="759587"/>
                    <a:pt x="69850" y="762000"/>
                  </a:cubicBezTo>
                  <a:cubicBezTo>
                    <a:pt x="97179" y="771110"/>
                    <a:pt x="82406" y="766727"/>
                    <a:pt x="114300" y="774700"/>
                  </a:cubicBezTo>
                  <a:cubicBezTo>
                    <a:pt x="124638" y="772977"/>
                    <a:pt x="158051" y="769444"/>
                    <a:pt x="171450" y="762000"/>
                  </a:cubicBezTo>
                  <a:cubicBezTo>
                    <a:pt x="184793" y="754587"/>
                    <a:pt x="196850" y="745067"/>
                    <a:pt x="209550" y="736600"/>
                  </a:cubicBezTo>
                  <a:lnTo>
                    <a:pt x="228600" y="723900"/>
                  </a:lnTo>
                  <a:cubicBezTo>
                    <a:pt x="262467" y="673100"/>
                    <a:pt x="218017" y="734483"/>
                    <a:pt x="260350" y="692150"/>
                  </a:cubicBezTo>
                  <a:cubicBezTo>
                    <a:pt x="278548" y="673952"/>
                    <a:pt x="269071" y="674708"/>
                    <a:pt x="279400" y="654050"/>
                  </a:cubicBezTo>
                  <a:cubicBezTo>
                    <a:pt x="282813" y="647224"/>
                    <a:pt x="288687" y="641826"/>
                    <a:pt x="292100" y="635000"/>
                  </a:cubicBezTo>
                  <a:cubicBezTo>
                    <a:pt x="295093" y="629013"/>
                    <a:pt x="295199" y="621801"/>
                    <a:pt x="298450" y="615950"/>
                  </a:cubicBezTo>
                  <a:cubicBezTo>
                    <a:pt x="305863" y="602607"/>
                    <a:pt x="313057" y="588643"/>
                    <a:pt x="323850" y="577850"/>
                  </a:cubicBezTo>
                  <a:lnTo>
                    <a:pt x="361950" y="539750"/>
                  </a:lnTo>
                  <a:cubicBezTo>
                    <a:pt x="373297" y="505709"/>
                    <a:pt x="364433" y="534926"/>
                    <a:pt x="374650" y="488950"/>
                  </a:cubicBezTo>
                  <a:cubicBezTo>
                    <a:pt x="376543" y="480431"/>
                    <a:pt x="378602" y="471941"/>
                    <a:pt x="381000" y="463550"/>
                  </a:cubicBezTo>
                  <a:cubicBezTo>
                    <a:pt x="382839" y="457114"/>
                    <a:pt x="385898" y="451034"/>
                    <a:pt x="387350" y="444500"/>
                  </a:cubicBezTo>
                  <a:cubicBezTo>
                    <a:pt x="390143" y="431931"/>
                    <a:pt x="389629" y="418614"/>
                    <a:pt x="393700" y="406400"/>
                  </a:cubicBezTo>
                  <a:cubicBezTo>
                    <a:pt x="396113" y="399160"/>
                    <a:pt x="403300" y="394324"/>
                    <a:pt x="406400" y="387350"/>
                  </a:cubicBezTo>
                  <a:lnTo>
                    <a:pt x="425450" y="330200"/>
                  </a:lnTo>
                  <a:cubicBezTo>
                    <a:pt x="427567" y="323850"/>
                    <a:pt x="426231" y="314863"/>
                    <a:pt x="431800" y="311150"/>
                  </a:cubicBezTo>
                  <a:lnTo>
                    <a:pt x="450850" y="298450"/>
                  </a:lnTo>
                  <a:cubicBezTo>
                    <a:pt x="465963" y="253110"/>
                    <a:pt x="456124" y="271489"/>
                    <a:pt x="476250" y="241300"/>
                  </a:cubicBezTo>
                  <a:cubicBezTo>
                    <a:pt x="478367" y="220133"/>
                    <a:pt x="482600" y="199072"/>
                    <a:pt x="482600" y="177800"/>
                  </a:cubicBezTo>
                  <a:cubicBezTo>
                    <a:pt x="482600" y="77563"/>
                    <a:pt x="484998" y="129821"/>
                    <a:pt x="463550" y="76200"/>
                  </a:cubicBezTo>
                  <a:cubicBezTo>
                    <a:pt x="458578" y="63771"/>
                    <a:pt x="458276" y="49239"/>
                    <a:pt x="450850" y="38100"/>
                  </a:cubicBezTo>
                  <a:cubicBezTo>
                    <a:pt x="442383" y="25400"/>
                    <a:pt x="440714" y="0"/>
                    <a:pt x="425450" y="0"/>
                  </a:cubicBezTo>
                  <a:lnTo>
                    <a:pt x="342900" y="6350"/>
                  </a:lnTo>
                  <a:close/>
                </a:path>
              </a:pathLst>
            </a:custGeom>
            <a:solidFill>
              <a:srgbClr val="BF79A7"/>
            </a:solidFill>
            <a:ln>
              <a:solidFill>
                <a:schemeClr val="tx1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6166977" y="6289103"/>
              <a:ext cx="242718" cy="212036"/>
            </a:xfrm>
            <a:custGeom>
              <a:avLst/>
              <a:gdLst>
                <a:gd name="connsiteX0" fmla="*/ 69850 w 242718"/>
                <a:gd name="connsiteY0" fmla="*/ 27886 h 212036"/>
                <a:gd name="connsiteX1" fmla="*/ 88900 w 242718"/>
                <a:gd name="connsiteY1" fmla="*/ 21536 h 212036"/>
                <a:gd name="connsiteX2" fmla="*/ 133350 w 242718"/>
                <a:gd name="connsiteY2" fmla="*/ 46936 h 212036"/>
                <a:gd name="connsiteX3" fmla="*/ 152400 w 242718"/>
                <a:gd name="connsiteY3" fmla="*/ 65986 h 212036"/>
                <a:gd name="connsiteX4" fmla="*/ 190500 w 242718"/>
                <a:gd name="connsiteY4" fmla="*/ 78686 h 212036"/>
                <a:gd name="connsiteX5" fmla="*/ 234950 w 242718"/>
                <a:gd name="connsiteY5" fmla="*/ 104086 h 212036"/>
                <a:gd name="connsiteX6" fmla="*/ 241300 w 242718"/>
                <a:gd name="connsiteY6" fmla="*/ 123136 h 212036"/>
                <a:gd name="connsiteX7" fmla="*/ 222250 w 242718"/>
                <a:gd name="connsiteY7" fmla="*/ 199336 h 212036"/>
                <a:gd name="connsiteX8" fmla="*/ 203200 w 242718"/>
                <a:gd name="connsiteY8" fmla="*/ 212036 h 212036"/>
                <a:gd name="connsiteX9" fmla="*/ 158750 w 242718"/>
                <a:gd name="connsiteY9" fmla="*/ 199336 h 212036"/>
                <a:gd name="connsiteX10" fmla="*/ 146050 w 242718"/>
                <a:gd name="connsiteY10" fmla="*/ 180286 h 212036"/>
                <a:gd name="connsiteX11" fmla="*/ 127000 w 242718"/>
                <a:gd name="connsiteY11" fmla="*/ 173936 h 212036"/>
                <a:gd name="connsiteX12" fmla="*/ 88900 w 242718"/>
                <a:gd name="connsiteY12" fmla="*/ 154886 h 212036"/>
                <a:gd name="connsiteX13" fmla="*/ 44450 w 242718"/>
                <a:gd name="connsiteY13" fmla="*/ 129486 h 212036"/>
                <a:gd name="connsiteX14" fmla="*/ 6350 w 242718"/>
                <a:gd name="connsiteY14" fmla="*/ 104086 h 212036"/>
                <a:gd name="connsiteX15" fmla="*/ 0 w 242718"/>
                <a:gd name="connsiteY15" fmla="*/ 85036 h 212036"/>
                <a:gd name="connsiteX16" fmla="*/ 19050 w 242718"/>
                <a:gd name="connsiteY16" fmla="*/ 34236 h 212036"/>
                <a:gd name="connsiteX17" fmla="*/ 38100 w 242718"/>
                <a:gd name="connsiteY17" fmla="*/ 21536 h 212036"/>
                <a:gd name="connsiteX18" fmla="*/ 50800 w 242718"/>
                <a:gd name="connsiteY18" fmla="*/ 2486 h 212036"/>
                <a:gd name="connsiteX19" fmla="*/ 69850 w 242718"/>
                <a:gd name="connsiteY19" fmla="*/ 27886 h 212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42718" h="212036">
                  <a:moveTo>
                    <a:pt x="69850" y="27886"/>
                  </a:moveTo>
                  <a:cubicBezTo>
                    <a:pt x="76200" y="31061"/>
                    <a:pt x="82207" y="21536"/>
                    <a:pt x="88900" y="21536"/>
                  </a:cubicBezTo>
                  <a:cubicBezTo>
                    <a:pt x="104246" y="21536"/>
                    <a:pt x="124327" y="39202"/>
                    <a:pt x="133350" y="46936"/>
                  </a:cubicBezTo>
                  <a:cubicBezTo>
                    <a:pt x="140168" y="52780"/>
                    <a:pt x="144550" y="61625"/>
                    <a:pt x="152400" y="65986"/>
                  </a:cubicBezTo>
                  <a:cubicBezTo>
                    <a:pt x="164102" y="72487"/>
                    <a:pt x="178526" y="72699"/>
                    <a:pt x="190500" y="78686"/>
                  </a:cubicBezTo>
                  <a:cubicBezTo>
                    <a:pt x="222726" y="94799"/>
                    <a:pt x="208024" y="86135"/>
                    <a:pt x="234950" y="104086"/>
                  </a:cubicBezTo>
                  <a:cubicBezTo>
                    <a:pt x="237067" y="110436"/>
                    <a:pt x="241300" y="116443"/>
                    <a:pt x="241300" y="123136"/>
                  </a:cubicBezTo>
                  <a:cubicBezTo>
                    <a:pt x="241300" y="151379"/>
                    <a:pt x="242718" y="178868"/>
                    <a:pt x="222250" y="199336"/>
                  </a:cubicBezTo>
                  <a:cubicBezTo>
                    <a:pt x="216854" y="204732"/>
                    <a:pt x="209550" y="207803"/>
                    <a:pt x="203200" y="212036"/>
                  </a:cubicBezTo>
                  <a:cubicBezTo>
                    <a:pt x="201541" y="211621"/>
                    <a:pt x="162891" y="202649"/>
                    <a:pt x="158750" y="199336"/>
                  </a:cubicBezTo>
                  <a:cubicBezTo>
                    <a:pt x="152791" y="194568"/>
                    <a:pt x="152009" y="185054"/>
                    <a:pt x="146050" y="180286"/>
                  </a:cubicBezTo>
                  <a:cubicBezTo>
                    <a:pt x="140823" y="176105"/>
                    <a:pt x="132987" y="176929"/>
                    <a:pt x="127000" y="173936"/>
                  </a:cubicBezTo>
                  <a:cubicBezTo>
                    <a:pt x="77761" y="149317"/>
                    <a:pt x="136783" y="170847"/>
                    <a:pt x="88900" y="154886"/>
                  </a:cubicBezTo>
                  <a:cubicBezTo>
                    <a:pt x="5579" y="92395"/>
                    <a:pt x="106786" y="164117"/>
                    <a:pt x="44450" y="129486"/>
                  </a:cubicBezTo>
                  <a:cubicBezTo>
                    <a:pt x="31107" y="122073"/>
                    <a:pt x="6350" y="104086"/>
                    <a:pt x="6350" y="104086"/>
                  </a:cubicBezTo>
                  <a:cubicBezTo>
                    <a:pt x="4233" y="97736"/>
                    <a:pt x="0" y="91729"/>
                    <a:pt x="0" y="85036"/>
                  </a:cubicBezTo>
                  <a:cubicBezTo>
                    <a:pt x="0" y="66863"/>
                    <a:pt x="5912" y="47374"/>
                    <a:pt x="19050" y="34236"/>
                  </a:cubicBezTo>
                  <a:cubicBezTo>
                    <a:pt x="24446" y="28840"/>
                    <a:pt x="31750" y="25769"/>
                    <a:pt x="38100" y="21536"/>
                  </a:cubicBezTo>
                  <a:cubicBezTo>
                    <a:pt x="42333" y="15186"/>
                    <a:pt x="43714" y="5320"/>
                    <a:pt x="50800" y="2486"/>
                  </a:cubicBezTo>
                  <a:cubicBezTo>
                    <a:pt x="57015" y="0"/>
                    <a:pt x="63500" y="24711"/>
                    <a:pt x="69850" y="27886"/>
                  </a:cubicBezTo>
                  <a:close/>
                </a:path>
              </a:pathLst>
            </a:custGeom>
            <a:solidFill>
              <a:srgbClr val="BF79A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6253723" y="6175898"/>
              <a:ext cx="212806" cy="181123"/>
            </a:xfrm>
            <a:custGeom>
              <a:avLst/>
              <a:gdLst>
                <a:gd name="connsiteX0" fmla="*/ 19050 w 212806"/>
                <a:gd name="connsiteY0" fmla="*/ 3323 h 181123"/>
                <a:gd name="connsiteX1" fmla="*/ 50800 w 212806"/>
                <a:gd name="connsiteY1" fmla="*/ 28723 h 181123"/>
                <a:gd name="connsiteX2" fmla="*/ 69850 w 212806"/>
                <a:gd name="connsiteY2" fmla="*/ 41423 h 181123"/>
                <a:gd name="connsiteX3" fmla="*/ 107950 w 212806"/>
                <a:gd name="connsiteY3" fmla="*/ 73173 h 181123"/>
                <a:gd name="connsiteX4" fmla="*/ 127000 w 212806"/>
                <a:gd name="connsiteY4" fmla="*/ 79523 h 181123"/>
                <a:gd name="connsiteX5" fmla="*/ 152400 w 212806"/>
                <a:gd name="connsiteY5" fmla="*/ 92223 h 181123"/>
                <a:gd name="connsiteX6" fmla="*/ 190500 w 212806"/>
                <a:gd name="connsiteY6" fmla="*/ 104923 h 181123"/>
                <a:gd name="connsiteX7" fmla="*/ 196850 w 212806"/>
                <a:gd name="connsiteY7" fmla="*/ 174773 h 181123"/>
                <a:gd name="connsiteX8" fmla="*/ 177800 w 212806"/>
                <a:gd name="connsiteY8" fmla="*/ 181123 h 181123"/>
                <a:gd name="connsiteX9" fmla="*/ 139700 w 212806"/>
                <a:gd name="connsiteY9" fmla="*/ 155723 h 181123"/>
                <a:gd name="connsiteX10" fmla="*/ 101600 w 212806"/>
                <a:gd name="connsiteY10" fmla="*/ 123973 h 181123"/>
                <a:gd name="connsiteX11" fmla="*/ 63500 w 212806"/>
                <a:gd name="connsiteY11" fmla="*/ 111273 h 181123"/>
                <a:gd name="connsiteX12" fmla="*/ 25400 w 212806"/>
                <a:gd name="connsiteY12" fmla="*/ 92223 h 181123"/>
                <a:gd name="connsiteX13" fmla="*/ 6350 w 212806"/>
                <a:gd name="connsiteY13" fmla="*/ 79523 h 181123"/>
                <a:gd name="connsiteX14" fmla="*/ 0 w 212806"/>
                <a:gd name="connsiteY14" fmla="*/ 60473 h 181123"/>
                <a:gd name="connsiteX15" fmla="*/ 6350 w 212806"/>
                <a:gd name="connsiteY15" fmla="*/ 9673 h 181123"/>
                <a:gd name="connsiteX16" fmla="*/ 19050 w 212806"/>
                <a:gd name="connsiteY16" fmla="*/ 3323 h 181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12806" h="181123">
                  <a:moveTo>
                    <a:pt x="19050" y="3323"/>
                  </a:moveTo>
                  <a:cubicBezTo>
                    <a:pt x="26458" y="6498"/>
                    <a:pt x="22077" y="0"/>
                    <a:pt x="50800" y="28723"/>
                  </a:cubicBezTo>
                  <a:cubicBezTo>
                    <a:pt x="56196" y="34119"/>
                    <a:pt x="63987" y="36537"/>
                    <a:pt x="69850" y="41423"/>
                  </a:cubicBezTo>
                  <a:cubicBezTo>
                    <a:pt x="90916" y="58978"/>
                    <a:pt x="84301" y="61349"/>
                    <a:pt x="107950" y="73173"/>
                  </a:cubicBezTo>
                  <a:cubicBezTo>
                    <a:pt x="113937" y="76166"/>
                    <a:pt x="120848" y="76886"/>
                    <a:pt x="127000" y="79523"/>
                  </a:cubicBezTo>
                  <a:cubicBezTo>
                    <a:pt x="135701" y="83252"/>
                    <a:pt x="143611" y="88707"/>
                    <a:pt x="152400" y="92223"/>
                  </a:cubicBezTo>
                  <a:cubicBezTo>
                    <a:pt x="164829" y="97195"/>
                    <a:pt x="190500" y="104923"/>
                    <a:pt x="190500" y="104923"/>
                  </a:cubicBezTo>
                  <a:cubicBezTo>
                    <a:pt x="197954" y="127286"/>
                    <a:pt x="212806" y="150839"/>
                    <a:pt x="196850" y="174773"/>
                  </a:cubicBezTo>
                  <a:cubicBezTo>
                    <a:pt x="193137" y="180342"/>
                    <a:pt x="184150" y="179006"/>
                    <a:pt x="177800" y="181123"/>
                  </a:cubicBezTo>
                  <a:cubicBezTo>
                    <a:pt x="165100" y="172656"/>
                    <a:pt x="150493" y="166516"/>
                    <a:pt x="139700" y="155723"/>
                  </a:cubicBezTo>
                  <a:cubicBezTo>
                    <a:pt x="127737" y="143760"/>
                    <a:pt x="117513" y="131046"/>
                    <a:pt x="101600" y="123973"/>
                  </a:cubicBezTo>
                  <a:cubicBezTo>
                    <a:pt x="89367" y="118536"/>
                    <a:pt x="74639" y="118699"/>
                    <a:pt x="63500" y="111273"/>
                  </a:cubicBezTo>
                  <a:cubicBezTo>
                    <a:pt x="8905" y="74877"/>
                    <a:pt x="77980" y="118513"/>
                    <a:pt x="25400" y="92223"/>
                  </a:cubicBezTo>
                  <a:cubicBezTo>
                    <a:pt x="18574" y="88810"/>
                    <a:pt x="12700" y="83756"/>
                    <a:pt x="6350" y="79523"/>
                  </a:cubicBezTo>
                  <a:cubicBezTo>
                    <a:pt x="4233" y="73173"/>
                    <a:pt x="0" y="67166"/>
                    <a:pt x="0" y="60473"/>
                  </a:cubicBezTo>
                  <a:cubicBezTo>
                    <a:pt x="0" y="43408"/>
                    <a:pt x="4465" y="26634"/>
                    <a:pt x="6350" y="9673"/>
                  </a:cubicBezTo>
                  <a:cubicBezTo>
                    <a:pt x="6584" y="7569"/>
                    <a:pt x="11642" y="148"/>
                    <a:pt x="19050" y="3323"/>
                  </a:cubicBezTo>
                  <a:close/>
                </a:path>
              </a:pathLst>
            </a:custGeom>
            <a:solidFill>
              <a:srgbClr val="BF79A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6324600" y="6238875"/>
              <a:ext cx="137042" cy="120650"/>
            </a:xfrm>
            <a:custGeom>
              <a:avLst/>
              <a:gdLst>
                <a:gd name="connsiteX0" fmla="*/ 25400 w 137042"/>
                <a:gd name="connsiteY0" fmla="*/ 0 h 120650"/>
                <a:gd name="connsiteX1" fmla="*/ 44450 w 137042"/>
                <a:gd name="connsiteY1" fmla="*/ 6350 h 120650"/>
                <a:gd name="connsiteX2" fmla="*/ 53975 w 137042"/>
                <a:gd name="connsiteY2" fmla="*/ 9525 h 120650"/>
                <a:gd name="connsiteX3" fmla="*/ 76200 w 137042"/>
                <a:gd name="connsiteY3" fmla="*/ 15875 h 120650"/>
                <a:gd name="connsiteX4" fmla="*/ 95250 w 137042"/>
                <a:gd name="connsiteY4" fmla="*/ 28575 h 120650"/>
                <a:gd name="connsiteX5" fmla="*/ 114300 w 137042"/>
                <a:gd name="connsiteY5" fmla="*/ 34925 h 120650"/>
                <a:gd name="connsiteX6" fmla="*/ 123825 w 137042"/>
                <a:gd name="connsiteY6" fmla="*/ 38100 h 120650"/>
                <a:gd name="connsiteX7" fmla="*/ 127000 w 137042"/>
                <a:gd name="connsiteY7" fmla="*/ 53975 h 120650"/>
                <a:gd name="connsiteX8" fmla="*/ 133350 w 137042"/>
                <a:gd name="connsiteY8" fmla="*/ 73025 h 120650"/>
                <a:gd name="connsiteX9" fmla="*/ 136525 w 137042"/>
                <a:gd name="connsiteY9" fmla="*/ 88900 h 120650"/>
                <a:gd name="connsiteX10" fmla="*/ 133350 w 137042"/>
                <a:gd name="connsiteY10" fmla="*/ 107950 h 120650"/>
                <a:gd name="connsiteX11" fmla="*/ 114300 w 137042"/>
                <a:gd name="connsiteY11" fmla="*/ 120650 h 120650"/>
                <a:gd name="connsiteX12" fmla="*/ 88900 w 137042"/>
                <a:gd name="connsiteY12" fmla="*/ 111125 h 120650"/>
                <a:gd name="connsiteX13" fmla="*/ 85725 w 137042"/>
                <a:gd name="connsiteY13" fmla="*/ 101600 h 120650"/>
                <a:gd name="connsiteX14" fmla="*/ 66675 w 137042"/>
                <a:gd name="connsiteY14" fmla="*/ 95250 h 120650"/>
                <a:gd name="connsiteX15" fmla="*/ 53975 w 137042"/>
                <a:gd name="connsiteY15" fmla="*/ 82550 h 120650"/>
                <a:gd name="connsiteX16" fmla="*/ 47625 w 137042"/>
                <a:gd name="connsiteY16" fmla="*/ 73025 h 120650"/>
                <a:gd name="connsiteX17" fmla="*/ 15875 w 137042"/>
                <a:gd name="connsiteY17" fmla="*/ 63500 h 120650"/>
                <a:gd name="connsiteX18" fmla="*/ 0 w 137042"/>
                <a:gd name="connsiteY18" fmla="*/ 53975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7042" h="120650">
                  <a:moveTo>
                    <a:pt x="25400" y="0"/>
                  </a:moveTo>
                  <a:lnTo>
                    <a:pt x="44450" y="6350"/>
                  </a:lnTo>
                  <a:cubicBezTo>
                    <a:pt x="47625" y="7408"/>
                    <a:pt x="50728" y="8713"/>
                    <a:pt x="53975" y="9525"/>
                  </a:cubicBezTo>
                  <a:cubicBezTo>
                    <a:pt x="56964" y="10272"/>
                    <a:pt x="72473" y="13805"/>
                    <a:pt x="76200" y="15875"/>
                  </a:cubicBezTo>
                  <a:cubicBezTo>
                    <a:pt x="82871" y="19581"/>
                    <a:pt x="88010" y="26162"/>
                    <a:pt x="95250" y="28575"/>
                  </a:cubicBezTo>
                  <a:lnTo>
                    <a:pt x="114300" y="34925"/>
                  </a:lnTo>
                  <a:lnTo>
                    <a:pt x="123825" y="38100"/>
                  </a:lnTo>
                  <a:cubicBezTo>
                    <a:pt x="124883" y="43392"/>
                    <a:pt x="125580" y="48769"/>
                    <a:pt x="127000" y="53975"/>
                  </a:cubicBezTo>
                  <a:cubicBezTo>
                    <a:pt x="128761" y="60433"/>
                    <a:pt x="132037" y="66461"/>
                    <a:pt x="133350" y="73025"/>
                  </a:cubicBezTo>
                  <a:lnTo>
                    <a:pt x="136525" y="88900"/>
                  </a:lnTo>
                  <a:cubicBezTo>
                    <a:pt x="135467" y="95250"/>
                    <a:pt x="137042" y="102676"/>
                    <a:pt x="133350" y="107950"/>
                  </a:cubicBezTo>
                  <a:cubicBezTo>
                    <a:pt x="128973" y="114202"/>
                    <a:pt x="114300" y="120650"/>
                    <a:pt x="114300" y="120650"/>
                  </a:cubicBezTo>
                  <a:cubicBezTo>
                    <a:pt x="105695" y="118929"/>
                    <a:pt x="95129" y="118911"/>
                    <a:pt x="88900" y="111125"/>
                  </a:cubicBezTo>
                  <a:cubicBezTo>
                    <a:pt x="86809" y="108512"/>
                    <a:pt x="88448" y="103545"/>
                    <a:pt x="85725" y="101600"/>
                  </a:cubicBezTo>
                  <a:cubicBezTo>
                    <a:pt x="80278" y="97709"/>
                    <a:pt x="66675" y="95250"/>
                    <a:pt x="66675" y="95250"/>
                  </a:cubicBezTo>
                  <a:cubicBezTo>
                    <a:pt x="59748" y="74468"/>
                    <a:pt x="69369" y="94865"/>
                    <a:pt x="53975" y="82550"/>
                  </a:cubicBezTo>
                  <a:cubicBezTo>
                    <a:pt x="50995" y="80166"/>
                    <a:pt x="50861" y="75047"/>
                    <a:pt x="47625" y="73025"/>
                  </a:cubicBezTo>
                  <a:cubicBezTo>
                    <a:pt x="42472" y="69804"/>
                    <a:pt x="23310" y="65359"/>
                    <a:pt x="15875" y="63500"/>
                  </a:cubicBezTo>
                  <a:cubicBezTo>
                    <a:pt x="4381" y="55837"/>
                    <a:pt x="9763" y="58857"/>
                    <a:pt x="0" y="53975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6172200" y="6321425"/>
              <a:ext cx="238125" cy="174625"/>
            </a:xfrm>
            <a:custGeom>
              <a:avLst/>
              <a:gdLst>
                <a:gd name="connsiteX0" fmla="*/ 120650 w 238125"/>
                <a:gd name="connsiteY0" fmla="*/ 0 h 174625"/>
                <a:gd name="connsiteX1" fmla="*/ 123825 w 238125"/>
                <a:gd name="connsiteY1" fmla="*/ 9525 h 174625"/>
                <a:gd name="connsiteX2" fmla="*/ 133350 w 238125"/>
                <a:gd name="connsiteY2" fmla="*/ 15875 h 174625"/>
                <a:gd name="connsiteX3" fmla="*/ 155575 w 238125"/>
                <a:gd name="connsiteY3" fmla="*/ 25400 h 174625"/>
                <a:gd name="connsiteX4" fmla="*/ 171450 w 238125"/>
                <a:gd name="connsiteY4" fmla="*/ 28575 h 174625"/>
                <a:gd name="connsiteX5" fmla="*/ 190500 w 238125"/>
                <a:gd name="connsiteY5" fmla="*/ 34925 h 174625"/>
                <a:gd name="connsiteX6" fmla="*/ 219075 w 238125"/>
                <a:gd name="connsiteY6" fmla="*/ 57150 h 174625"/>
                <a:gd name="connsiteX7" fmla="*/ 228600 w 238125"/>
                <a:gd name="connsiteY7" fmla="*/ 63500 h 174625"/>
                <a:gd name="connsiteX8" fmla="*/ 234950 w 238125"/>
                <a:gd name="connsiteY8" fmla="*/ 82550 h 174625"/>
                <a:gd name="connsiteX9" fmla="*/ 238125 w 238125"/>
                <a:gd name="connsiteY9" fmla="*/ 92075 h 174625"/>
                <a:gd name="connsiteX10" fmla="*/ 231775 w 238125"/>
                <a:gd name="connsiteY10" fmla="*/ 123825 h 174625"/>
                <a:gd name="connsiteX11" fmla="*/ 228600 w 238125"/>
                <a:gd name="connsiteY11" fmla="*/ 133350 h 174625"/>
                <a:gd name="connsiteX12" fmla="*/ 222250 w 238125"/>
                <a:gd name="connsiteY12" fmla="*/ 161925 h 174625"/>
                <a:gd name="connsiteX13" fmla="*/ 215900 w 238125"/>
                <a:gd name="connsiteY13" fmla="*/ 171450 h 174625"/>
                <a:gd name="connsiteX14" fmla="*/ 206375 w 238125"/>
                <a:gd name="connsiteY14" fmla="*/ 174625 h 174625"/>
                <a:gd name="connsiteX15" fmla="*/ 168275 w 238125"/>
                <a:gd name="connsiteY15" fmla="*/ 171450 h 174625"/>
                <a:gd name="connsiteX16" fmla="*/ 149225 w 238125"/>
                <a:gd name="connsiteY16" fmla="*/ 165100 h 174625"/>
                <a:gd name="connsiteX17" fmla="*/ 139700 w 238125"/>
                <a:gd name="connsiteY17" fmla="*/ 161925 h 174625"/>
                <a:gd name="connsiteX18" fmla="*/ 120650 w 238125"/>
                <a:gd name="connsiteY18" fmla="*/ 146050 h 174625"/>
                <a:gd name="connsiteX19" fmla="*/ 101600 w 238125"/>
                <a:gd name="connsiteY19" fmla="*/ 130175 h 174625"/>
                <a:gd name="connsiteX20" fmla="*/ 92075 w 238125"/>
                <a:gd name="connsiteY20" fmla="*/ 127000 h 174625"/>
                <a:gd name="connsiteX21" fmla="*/ 79375 w 238125"/>
                <a:gd name="connsiteY21" fmla="*/ 120650 h 174625"/>
                <a:gd name="connsiteX22" fmla="*/ 69850 w 238125"/>
                <a:gd name="connsiteY22" fmla="*/ 114300 h 174625"/>
                <a:gd name="connsiteX23" fmla="*/ 47625 w 238125"/>
                <a:gd name="connsiteY23" fmla="*/ 107950 h 174625"/>
                <a:gd name="connsiteX24" fmla="*/ 19050 w 238125"/>
                <a:gd name="connsiteY24" fmla="*/ 88900 h 174625"/>
                <a:gd name="connsiteX25" fmla="*/ 9525 w 238125"/>
                <a:gd name="connsiteY25" fmla="*/ 82550 h 174625"/>
                <a:gd name="connsiteX26" fmla="*/ 0 w 238125"/>
                <a:gd name="connsiteY26" fmla="*/ 76200 h 174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38125" h="174625">
                  <a:moveTo>
                    <a:pt x="120650" y="0"/>
                  </a:moveTo>
                  <a:cubicBezTo>
                    <a:pt x="121708" y="3175"/>
                    <a:pt x="121734" y="6912"/>
                    <a:pt x="123825" y="9525"/>
                  </a:cubicBezTo>
                  <a:cubicBezTo>
                    <a:pt x="126209" y="12505"/>
                    <a:pt x="130037" y="13982"/>
                    <a:pt x="133350" y="15875"/>
                  </a:cubicBezTo>
                  <a:cubicBezTo>
                    <a:pt x="140417" y="19913"/>
                    <a:pt x="147659" y="23421"/>
                    <a:pt x="155575" y="25400"/>
                  </a:cubicBezTo>
                  <a:cubicBezTo>
                    <a:pt x="160810" y="26709"/>
                    <a:pt x="166244" y="27155"/>
                    <a:pt x="171450" y="28575"/>
                  </a:cubicBezTo>
                  <a:cubicBezTo>
                    <a:pt x="177908" y="30336"/>
                    <a:pt x="190500" y="34925"/>
                    <a:pt x="190500" y="34925"/>
                  </a:cubicBezTo>
                  <a:cubicBezTo>
                    <a:pt x="205421" y="49846"/>
                    <a:pt x="196289" y="41959"/>
                    <a:pt x="219075" y="57150"/>
                  </a:cubicBezTo>
                  <a:lnTo>
                    <a:pt x="228600" y="63500"/>
                  </a:lnTo>
                  <a:lnTo>
                    <a:pt x="234950" y="82550"/>
                  </a:lnTo>
                  <a:lnTo>
                    <a:pt x="238125" y="92075"/>
                  </a:lnTo>
                  <a:cubicBezTo>
                    <a:pt x="236008" y="102658"/>
                    <a:pt x="234202" y="113308"/>
                    <a:pt x="231775" y="123825"/>
                  </a:cubicBezTo>
                  <a:cubicBezTo>
                    <a:pt x="231022" y="127086"/>
                    <a:pt x="229326" y="130083"/>
                    <a:pt x="228600" y="133350"/>
                  </a:cubicBezTo>
                  <a:cubicBezTo>
                    <a:pt x="226649" y="142130"/>
                    <a:pt x="226538" y="153348"/>
                    <a:pt x="222250" y="161925"/>
                  </a:cubicBezTo>
                  <a:cubicBezTo>
                    <a:pt x="220543" y="165338"/>
                    <a:pt x="218880" y="169066"/>
                    <a:pt x="215900" y="171450"/>
                  </a:cubicBezTo>
                  <a:cubicBezTo>
                    <a:pt x="213287" y="173541"/>
                    <a:pt x="209550" y="173567"/>
                    <a:pt x="206375" y="174625"/>
                  </a:cubicBezTo>
                  <a:cubicBezTo>
                    <a:pt x="193675" y="173567"/>
                    <a:pt x="180846" y="173545"/>
                    <a:pt x="168275" y="171450"/>
                  </a:cubicBezTo>
                  <a:cubicBezTo>
                    <a:pt x="161673" y="170350"/>
                    <a:pt x="155575" y="167217"/>
                    <a:pt x="149225" y="165100"/>
                  </a:cubicBezTo>
                  <a:lnTo>
                    <a:pt x="139700" y="161925"/>
                  </a:lnTo>
                  <a:cubicBezTo>
                    <a:pt x="111873" y="134098"/>
                    <a:pt x="147172" y="168152"/>
                    <a:pt x="120650" y="146050"/>
                  </a:cubicBezTo>
                  <a:cubicBezTo>
                    <a:pt x="110117" y="137273"/>
                    <a:pt x="113424" y="136087"/>
                    <a:pt x="101600" y="130175"/>
                  </a:cubicBezTo>
                  <a:cubicBezTo>
                    <a:pt x="98607" y="128678"/>
                    <a:pt x="95151" y="128318"/>
                    <a:pt x="92075" y="127000"/>
                  </a:cubicBezTo>
                  <a:cubicBezTo>
                    <a:pt x="87725" y="125136"/>
                    <a:pt x="83484" y="122998"/>
                    <a:pt x="79375" y="120650"/>
                  </a:cubicBezTo>
                  <a:cubicBezTo>
                    <a:pt x="76062" y="118757"/>
                    <a:pt x="73263" y="116007"/>
                    <a:pt x="69850" y="114300"/>
                  </a:cubicBezTo>
                  <a:cubicBezTo>
                    <a:pt x="65295" y="112023"/>
                    <a:pt x="51694" y="108967"/>
                    <a:pt x="47625" y="107950"/>
                  </a:cubicBezTo>
                  <a:lnTo>
                    <a:pt x="19050" y="88900"/>
                  </a:lnTo>
                  <a:lnTo>
                    <a:pt x="9525" y="82550"/>
                  </a:lnTo>
                  <a:lnTo>
                    <a:pt x="0" y="76200"/>
                  </a:ln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898398" y="4344501"/>
              <a:ext cx="2239166" cy="341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21 Days Post Infection</a:t>
              </a:r>
              <a:endParaRPr lang="en-US" sz="600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6096814" y="6571680"/>
              <a:ext cx="832045" cy="341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P2</a:t>
              </a:r>
              <a:endParaRPr lang="en-US" sz="600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952804" y="6581954"/>
              <a:ext cx="814304" cy="341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P3</a:t>
              </a:r>
              <a:endParaRPr lang="en-US" sz="600" dirty="0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34450" y="3429000"/>
            <a:ext cx="4470400" cy="3077958"/>
            <a:chOff x="653860" y="600592"/>
            <a:chExt cx="7722781" cy="5821764"/>
          </a:xfrm>
        </p:grpSpPr>
        <p:sp>
          <p:nvSpPr>
            <p:cNvPr id="72" name="Freeform 71"/>
            <p:cNvSpPr/>
            <p:nvPr/>
          </p:nvSpPr>
          <p:spPr>
            <a:xfrm>
              <a:off x="2994035" y="2961484"/>
              <a:ext cx="242718" cy="212036"/>
            </a:xfrm>
            <a:custGeom>
              <a:avLst/>
              <a:gdLst>
                <a:gd name="connsiteX0" fmla="*/ 69850 w 242718"/>
                <a:gd name="connsiteY0" fmla="*/ 27886 h 212036"/>
                <a:gd name="connsiteX1" fmla="*/ 88900 w 242718"/>
                <a:gd name="connsiteY1" fmla="*/ 21536 h 212036"/>
                <a:gd name="connsiteX2" fmla="*/ 133350 w 242718"/>
                <a:gd name="connsiteY2" fmla="*/ 46936 h 212036"/>
                <a:gd name="connsiteX3" fmla="*/ 152400 w 242718"/>
                <a:gd name="connsiteY3" fmla="*/ 65986 h 212036"/>
                <a:gd name="connsiteX4" fmla="*/ 190500 w 242718"/>
                <a:gd name="connsiteY4" fmla="*/ 78686 h 212036"/>
                <a:gd name="connsiteX5" fmla="*/ 234950 w 242718"/>
                <a:gd name="connsiteY5" fmla="*/ 104086 h 212036"/>
                <a:gd name="connsiteX6" fmla="*/ 241300 w 242718"/>
                <a:gd name="connsiteY6" fmla="*/ 123136 h 212036"/>
                <a:gd name="connsiteX7" fmla="*/ 222250 w 242718"/>
                <a:gd name="connsiteY7" fmla="*/ 199336 h 212036"/>
                <a:gd name="connsiteX8" fmla="*/ 203200 w 242718"/>
                <a:gd name="connsiteY8" fmla="*/ 212036 h 212036"/>
                <a:gd name="connsiteX9" fmla="*/ 158750 w 242718"/>
                <a:gd name="connsiteY9" fmla="*/ 199336 h 212036"/>
                <a:gd name="connsiteX10" fmla="*/ 146050 w 242718"/>
                <a:gd name="connsiteY10" fmla="*/ 180286 h 212036"/>
                <a:gd name="connsiteX11" fmla="*/ 127000 w 242718"/>
                <a:gd name="connsiteY11" fmla="*/ 173936 h 212036"/>
                <a:gd name="connsiteX12" fmla="*/ 88900 w 242718"/>
                <a:gd name="connsiteY12" fmla="*/ 154886 h 212036"/>
                <a:gd name="connsiteX13" fmla="*/ 44450 w 242718"/>
                <a:gd name="connsiteY13" fmla="*/ 129486 h 212036"/>
                <a:gd name="connsiteX14" fmla="*/ 6350 w 242718"/>
                <a:gd name="connsiteY14" fmla="*/ 104086 h 212036"/>
                <a:gd name="connsiteX15" fmla="*/ 0 w 242718"/>
                <a:gd name="connsiteY15" fmla="*/ 85036 h 212036"/>
                <a:gd name="connsiteX16" fmla="*/ 19050 w 242718"/>
                <a:gd name="connsiteY16" fmla="*/ 34236 h 212036"/>
                <a:gd name="connsiteX17" fmla="*/ 38100 w 242718"/>
                <a:gd name="connsiteY17" fmla="*/ 21536 h 212036"/>
                <a:gd name="connsiteX18" fmla="*/ 50800 w 242718"/>
                <a:gd name="connsiteY18" fmla="*/ 2486 h 212036"/>
                <a:gd name="connsiteX19" fmla="*/ 69850 w 242718"/>
                <a:gd name="connsiteY19" fmla="*/ 27886 h 212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42718" h="212036">
                  <a:moveTo>
                    <a:pt x="69850" y="27886"/>
                  </a:moveTo>
                  <a:cubicBezTo>
                    <a:pt x="76200" y="31061"/>
                    <a:pt x="82207" y="21536"/>
                    <a:pt x="88900" y="21536"/>
                  </a:cubicBezTo>
                  <a:cubicBezTo>
                    <a:pt x="104246" y="21536"/>
                    <a:pt x="124327" y="39202"/>
                    <a:pt x="133350" y="46936"/>
                  </a:cubicBezTo>
                  <a:cubicBezTo>
                    <a:pt x="140168" y="52780"/>
                    <a:pt x="144550" y="61625"/>
                    <a:pt x="152400" y="65986"/>
                  </a:cubicBezTo>
                  <a:cubicBezTo>
                    <a:pt x="164102" y="72487"/>
                    <a:pt x="178526" y="72699"/>
                    <a:pt x="190500" y="78686"/>
                  </a:cubicBezTo>
                  <a:cubicBezTo>
                    <a:pt x="222726" y="94799"/>
                    <a:pt x="208024" y="86135"/>
                    <a:pt x="234950" y="104086"/>
                  </a:cubicBezTo>
                  <a:cubicBezTo>
                    <a:pt x="237067" y="110436"/>
                    <a:pt x="241300" y="116443"/>
                    <a:pt x="241300" y="123136"/>
                  </a:cubicBezTo>
                  <a:cubicBezTo>
                    <a:pt x="241300" y="151379"/>
                    <a:pt x="242718" y="178868"/>
                    <a:pt x="222250" y="199336"/>
                  </a:cubicBezTo>
                  <a:cubicBezTo>
                    <a:pt x="216854" y="204732"/>
                    <a:pt x="209550" y="207803"/>
                    <a:pt x="203200" y="212036"/>
                  </a:cubicBezTo>
                  <a:cubicBezTo>
                    <a:pt x="201541" y="211621"/>
                    <a:pt x="162891" y="202649"/>
                    <a:pt x="158750" y="199336"/>
                  </a:cubicBezTo>
                  <a:cubicBezTo>
                    <a:pt x="152791" y="194568"/>
                    <a:pt x="152009" y="185054"/>
                    <a:pt x="146050" y="180286"/>
                  </a:cubicBezTo>
                  <a:cubicBezTo>
                    <a:pt x="140823" y="176105"/>
                    <a:pt x="132987" y="176929"/>
                    <a:pt x="127000" y="173936"/>
                  </a:cubicBezTo>
                  <a:cubicBezTo>
                    <a:pt x="77761" y="149317"/>
                    <a:pt x="136783" y="170847"/>
                    <a:pt x="88900" y="154886"/>
                  </a:cubicBezTo>
                  <a:cubicBezTo>
                    <a:pt x="5579" y="92395"/>
                    <a:pt x="106786" y="164117"/>
                    <a:pt x="44450" y="129486"/>
                  </a:cubicBezTo>
                  <a:cubicBezTo>
                    <a:pt x="31107" y="122073"/>
                    <a:pt x="6350" y="104086"/>
                    <a:pt x="6350" y="104086"/>
                  </a:cubicBezTo>
                  <a:cubicBezTo>
                    <a:pt x="4233" y="97736"/>
                    <a:pt x="0" y="91729"/>
                    <a:pt x="0" y="85036"/>
                  </a:cubicBezTo>
                  <a:cubicBezTo>
                    <a:pt x="0" y="66863"/>
                    <a:pt x="5912" y="47374"/>
                    <a:pt x="19050" y="34236"/>
                  </a:cubicBezTo>
                  <a:cubicBezTo>
                    <a:pt x="24446" y="28840"/>
                    <a:pt x="31750" y="25769"/>
                    <a:pt x="38100" y="21536"/>
                  </a:cubicBezTo>
                  <a:cubicBezTo>
                    <a:pt x="42333" y="15186"/>
                    <a:pt x="43714" y="5320"/>
                    <a:pt x="50800" y="2486"/>
                  </a:cubicBezTo>
                  <a:cubicBezTo>
                    <a:pt x="57015" y="0"/>
                    <a:pt x="63500" y="24711"/>
                    <a:pt x="69850" y="27886"/>
                  </a:cubicBezTo>
                  <a:close/>
                </a:path>
              </a:pathLst>
            </a:custGeom>
            <a:solidFill>
              <a:srgbClr val="BF79A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73" name="Freeform 72"/>
            <p:cNvSpPr/>
            <p:nvPr/>
          </p:nvSpPr>
          <p:spPr>
            <a:xfrm>
              <a:off x="3080781" y="2848279"/>
              <a:ext cx="212806" cy="181123"/>
            </a:xfrm>
            <a:custGeom>
              <a:avLst/>
              <a:gdLst>
                <a:gd name="connsiteX0" fmla="*/ 19050 w 212806"/>
                <a:gd name="connsiteY0" fmla="*/ 3323 h 181123"/>
                <a:gd name="connsiteX1" fmla="*/ 50800 w 212806"/>
                <a:gd name="connsiteY1" fmla="*/ 28723 h 181123"/>
                <a:gd name="connsiteX2" fmla="*/ 69850 w 212806"/>
                <a:gd name="connsiteY2" fmla="*/ 41423 h 181123"/>
                <a:gd name="connsiteX3" fmla="*/ 107950 w 212806"/>
                <a:gd name="connsiteY3" fmla="*/ 73173 h 181123"/>
                <a:gd name="connsiteX4" fmla="*/ 127000 w 212806"/>
                <a:gd name="connsiteY4" fmla="*/ 79523 h 181123"/>
                <a:gd name="connsiteX5" fmla="*/ 152400 w 212806"/>
                <a:gd name="connsiteY5" fmla="*/ 92223 h 181123"/>
                <a:gd name="connsiteX6" fmla="*/ 190500 w 212806"/>
                <a:gd name="connsiteY6" fmla="*/ 104923 h 181123"/>
                <a:gd name="connsiteX7" fmla="*/ 196850 w 212806"/>
                <a:gd name="connsiteY7" fmla="*/ 174773 h 181123"/>
                <a:gd name="connsiteX8" fmla="*/ 177800 w 212806"/>
                <a:gd name="connsiteY8" fmla="*/ 181123 h 181123"/>
                <a:gd name="connsiteX9" fmla="*/ 139700 w 212806"/>
                <a:gd name="connsiteY9" fmla="*/ 155723 h 181123"/>
                <a:gd name="connsiteX10" fmla="*/ 101600 w 212806"/>
                <a:gd name="connsiteY10" fmla="*/ 123973 h 181123"/>
                <a:gd name="connsiteX11" fmla="*/ 63500 w 212806"/>
                <a:gd name="connsiteY11" fmla="*/ 111273 h 181123"/>
                <a:gd name="connsiteX12" fmla="*/ 25400 w 212806"/>
                <a:gd name="connsiteY12" fmla="*/ 92223 h 181123"/>
                <a:gd name="connsiteX13" fmla="*/ 6350 w 212806"/>
                <a:gd name="connsiteY13" fmla="*/ 79523 h 181123"/>
                <a:gd name="connsiteX14" fmla="*/ 0 w 212806"/>
                <a:gd name="connsiteY14" fmla="*/ 60473 h 181123"/>
                <a:gd name="connsiteX15" fmla="*/ 6350 w 212806"/>
                <a:gd name="connsiteY15" fmla="*/ 9673 h 181123"/>
                <a:gd name="connsiteX16" fmla="*/ 19050 w 212806"/>
                <a:gd name="connsiteY16" fmla="*/ 3323 h 181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12806" h="181123">
                  <a:moveTo>
                    <a:pt x="19050" y="3323"/>
                  </a:moveTo>
                  <a:cubicBezTo>
                    <a:pt x="26458" y="6498"/>
                    <a:pt x="22077" y="0"/>
                    <a:pt x="50800" y="28723"/>
                  </a:cubicBezTo>
                  <a:cubicBezTo>
                    <a:pt x="56196" y="34119"/>
                    <a:pt x="63987" y="36537"/>
                    <a:pt x="69850" y="41423"/>
                  </a:cubicBezTo>
                  <a:cubicBezTo>
                    <a:pt x="90916" y="58978"/>
                    <a:pt x="84301" y="61349"/>
                    <a:pt x="107950" y="73173"/>
                  </a:cubicBezTo>
                  <a:cubicBezTo>
                    <a:pt x="113937" y="76166"/>
                    <a:pt x="120848" y="76886"/>
                    <a:pt x="127000" y="79523"/>
                  </a:cubicBezTo>
                  <a:cubicBezTo>
                    <a:pt x="135701" y="83252"/>
                    <a:pt x="143611" y="88707"/>
                    <a:pt x="152400" y="92223"/>
                  </a:cubicBezTo>
                  <a:cubicBezTo>
                    <a:pt x="164829" y="97195"/>
                    <a:pt x="190500" y="104923"/>
                    <a:pt x="190500" y="104923"/>
                  </a:cubicBezTo>
                  <a:cubicBezTo>
                    <a:pt x="197954" y="127286"/>
                    <a:pt x="212806" y="150839"/>
                    <a:pt x="196850" y="174773"/>
                  </a:cubicBezTo>
                  <a:cubicBezTo>
                    <a:pt x="193137" y="180342"/>
                    <a:pt x="184150" y="179006"/>
                    <a:pt x="177800" y="181123"/>
                  </a:cubicBezTo>
                  <a:cubicBezTo>
                    <a:pt x="165100" y="172656"/>
                    <a:pt x="150493" y="166516"/>
                    <a:pt x="139700" y="155723"/>
                  </a:cubicBezTo>
                  <a:cubicBezTo>
                    <a:pt x="127737" y="143760"/>
                    <a:pt x="117513" y="131046"/>
                    <a:pt x="101600" y="123973"/>
                  </a:cubicBezTo>
                  <a:cubicBezTo>
                    <a:pt x="89367" y="118536"/>
                    <a:pt x="74639" y="118699"/>
                    <a:pt x="63500" y="111273"/>
                  </a:cubicBezTo>
                  <a:cubicBezTo>
                    <a:pt x="8905" y="74877"/>
                    <a:pt x="77980" y="118513"/>
                    <a:pt x="25400" y="92223"/>
                  </a:cubicBezTo>
                  <a:cubicBezTo>
                    <a:pt x="18574" y="88810"/>
                    <a:pt x="12700" y="83756"/>
                    <a:pt x="6350" y="79523"/>
                  </a:cubicBezTo>
                  <a:cubicBezTo>
                    <a:pt x="4233" y="73173"/>
                    <a:pt x="0" y="67166"/>
                    <a:pt x="0" y="60473"/>
                  </a:cubicBezTo>
                  <a:cubicBezTo>
                    <a:pt x="0" y="43408"/>
                    <a:pt x="4465" y="26634"/>
                    <a:pt x="6350" y="9673"/>
                  </a:cubicBezTo>
                  <a:cubicBezTo>
                    <a:pt x="6584" y="7569"/>
                    <a:pt x="11642" y="148"/>
                    <a:pt x="19050" y="3323"/>
                  </a:cubicBezTo>
                  <a:close/>
                </a:path>
              </a:pathLst>
            </a:custGeom>
            <a:solidFill>
              <a:srgbClr val="BF79A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2878897" y="2292802"/>
              <a:ext cx="484998" cy="774700"/>
            </a:xfrm>
            <a:custGeom>
              <a:avLst/>
              <a:gdLst>
                <a:gd name="connsiteX0" fmla="*/ 342900 w 484998"/>
                <a:gd name="connsiteY0" fmla="*/ 6350 h 774700"/>
                <a:gd name="connsiteX1" fmla="*/ 292100 w 484998"/>
                <a:gd name="connsiteY1" fmla="*/ 12700 h 774700"/>
                <a:gd name="connsiteX2" fmla="*/ 260350 w 484998"/>
                <a:gd name="connsiteY2" fmla="*/ 44450 h 774700"/>
                <a:gd name="connsiteX3" fmla="*/ 241300 w 484998"/>
                <a:gd name="connsiteY3" fmla="*/ 50800 h 774700"/>
                <a:gd name="connsiteX4" fmla="*/ 222250 w 484998"/>
                <a:gd name="connsiteY4" fmla="*/ 63500 h 774700"/>
                <a:gd name="connsiteX5" fmla="*/ 196850 w 484998"/>
                <a:gd name="connsiteY5" fmla="*/ 95250 h 774700"/>
                <a:gd name="connsiteX6" fmla="*/ 171450 w 484998"/>
                <a:gd name="connsiteY6" fmla="*/ 127000 h 774700"/>
                <a:gd name="connsiteX7" fmla="*/ 158750 w 484998"/>
                <a:gd name="connsiteY7" fmla="*/ 146050 h 774700"/>
                <a:gd name="connsiteX8" fmla="*/ 146050 w 484998"/>
                <a:gd name="connsiteY8" fmla="*/ 184150 h 774700"/>
                <a:gd name="connsiteX9" fmla="*/ 127000 w 484998"/>
                <a:gd name="connsiteY9" fmla="*/ 196850 h 774700"/>
                <a:gd name="connsiteX10" fmla="*/ 101600 w 484998"/>
                <a:gd name="connsiteY10" fmla="*/ 234950 h 774700"/>
                <a:gd name="connsiteX11" fmla="*/ 95250 w 484998"/>
                <a:gd name="connsiteY11" fmla="*/ 260350 h 774700"/>
                <a:gd name="connsiteX12" fmla="*/ 50800 w 484998"/>
                <a:gd name="connsiteY12" fmla="*/ 323850 h 774700"/>
                <a:gd name="connsiteX13" fmla="*/ 31750 w 484998"/>
                <a:gd name="connsiteY13" fmla="*/ 368300 h 774700"/>
                <a:gd name="connsiteX14" fmla="*/ 19050 w 484998"/>
                <a:gd name="connsiteY14" fmla="*/ 406400 h 774700"/>
                <a:gd name="connsiteX15" fmla="*/ 12700 w 484998"/>
                <a:gd name="connsiteY15" fmla="*/ 425450 h 774700"/>
                <a:gd name="connsiteX16" fmla="*/ 0 w 484998"/>
                <a:gd name="connsiteY16" fmla="*/ 482600 h 774700"/>
                <a:gd name="connsiteX17" fmla="*/ 6350 w 484998"/>
                <a:gd name="connsiteY17" fmla="*/ 704850 h 774700"/>
                <a:gd name="connsiteX18" fmla="*/ 12700 w 484998"/>
                <a:gd name="connsiteY18" fmla="*/ 723900 h 774700"/>
                <a:gd name="connsiteX19" fmla="*/ 50800 w 484998"/>
                <a:gd name="connsiteY19" fmla="*/ 749300 h 774700"/>
                <a:gd name="connsiteX20" fmla="*/ 69850 w 484998"/>
                <a:gd name="connsiteY20" fmla="*/ 762000 h 774700"/>
                <a:gd name="connsiteX21" fmla="*/ 114300 w 484998"/>
                <a:gd name="connsiteY21" fmla="*/ 774700 h 774700"/>
                <a:gd name="connsiteX22" fmla="*/ 171450 w 484998"/>
                <a:gd name="connsiteY22" fmla="*/ 762000 h 774700"/>
                <a:gd name="connsiteX23" fmla="*/ 209550 w 484998"/>
                <a:gd name="connsiteY23" fmla="*/ 736600 h 774700"/>
                <a:gd name="connsiteX24" fmla="*/ 228600 w 484998"/>
                <a:gd name="connsiteY24" fmla="*/ 723900 h 774700"/>
                <a:gd name="connsiteX25" fmla="*/ 260350 w 484998"/>
                <a:gd name="connsiteY25" fmla="*/ 692150 h 774700"/>
                <a:gd name="connsiteX26" fmla="*/ 279400 w 484998"/>
                <a:gd name="connsiteY26" fmla="*/ 654050 h 774700"/>
                <a:gd name="connsiteX27" fmla="*/ 292100 w 484998"/>
                <a:gd name="connsiteY27" fmla="*/ 635000 h 774700"/>
                <a:gd name="connsiteX28" fmla="*/ 298450 w 484998"/>
                <a:gd name="connsiteY28" fmla="*/ 615950 h 774700"/>
                <a:gd name="connsiteX29" fmla="*/ 323850 w 484998"/>
                <a:gd name="connsiteY29" fmla="*/ 577850 h 774700"/>
                <a:gd name="connsiteX30" fmla="*/ 361950 w 484998"/>
                <a:gd name="connsiteY30" fmla="*/ 539750 h 774700"/>
                <a:gd name="connsiteX31" fmla="*/ 374650 w 484998"/>
                <a:gd name="connsiteY31" fmla="*/ 488950 h 774700"/>
                <a:gd name="connsiteX32" fmla="*/ 381000 w 484998"/>
                <a:gd name="connsiteY32" fmla="*/ 463550 h 774700"/>
                <a:gd name="connsiteX33" fmla="*/ 387350 w 484998"/>
                <a:gd name="connsiteY33" fmla="*/ 444500 h 774700"/>
                <a:gd name="connsiteX34" fmla="*/ 393700 w 484998"/>
                <a:gd name="connsiteY34" fmla="*/ 406400 h 774700"/>
                <a:gd name="connsiteX35" fmla="*/ 406400 w 484998"/>
                <a:gd name="connsiteY35" fmla="*/ 387350 h 774700"/>
                <a:gd name="connsiteX36" fmla="*/ 425450 w 484998"/>
                <a:gd name="connsiteY36" fmla="*/ 330200 h 774700"/>
                <a:gd name="connsiteX37" fmla="*/ 431800 w 484998"/>
                <a:gd name="connsiteY37" fmla="*/ 311150 h 774700"/>
                <a:gd name="connsiteX38" fmla="*/ 450850 w 484998"/>
                <a:gd name="connsiteY38" fmla="*/ 298450 h 774700"/>
                <a:gd name="connsiteX39" fmla="*/ 476250 w 484998"/>
                <a:gd name="connsiteY39" fmla="*/ 241300 h 774700"/>
                <a:gd name="connsiteX40" fmla="*/ 482600 w 484998"/>
                <a:gd name="connsiteY40" fmla="*/ 177800 h 774700"/>
                <a:gd name="connsiteX41" fmla="*/ 463550 w 484998"/>
                <a:gd name="connsiteY41" fmla="*/ 76200 h 774700"/>
                <a:gd name="connsiteX42" fmla="*/ 450850 w 484998"/>
                <a:gd name="connsiteY42" fmla="*/ 38100 h 774700"/>
                <a:gd name="connsiteX43" fmla="*/ 425450 w 484998"/>
                <a:gd name="connsiteY43" fmla="*/ 0 h 774700"/>
                <a:gd name="connsiteX44" fmla="*/ 342900 w 484998"/>
                <a:gd name="connsiteY44" fmla="*/ 6350 h 774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84998" h="774700">
                  <a:moveTo>
                    <a:pt x="342900" y="6350"/>
                  </a:moveTo>
                  <a:cubicBezTo>
                    <a:pt x="325967" y="8467"/>
                    <a:pt x="308564" y="8210"/>
                    <a:pt x="292100" y="12700"/>
                  </a:cubicBezTo>
                  <a:cubicBezTo>
                    <a:pt x="263197" y="20583"/>
                    <a:pt x="280787" y="28101"/>
                    <a:pt x="260350" y="44450"/>
                  </a:cubicBezTo>
                  <a:cubicBezTo>
                    <a:pt x="255123" y="48631"/>
                    <a:pt x="247287" y="47807"/>
                    <a:pt x="241300" y="50800"/>
                  </a:cubicBezTo>
                  <a:cubicBezTo>
                    <a:pt x="234474" y="54213"/>
                    <a:pt x="228600" y="59267"/>
                    <a:pt x="222250" y="63500"/>
                  </a:cubicBezTo>
                  <a:cubicBezTo>
                    <a:pt x="206289" y="111383"/>
                    <a:pt x="229676" y="54218"/>
                    <a:pt x="196850" y="95250"/>
                  </a:cubicBezTo>
                  <a:cubicBezTo>
                    <a:pt x="161797" y="139067"/>
                    <a:pt x="226045" y="90604"/>
                    <a:pt x="171450" y="127000"/>
                  </a:cubicBezTo>
                  <a:cubicBezTo>
                    <a:pt x="167217" y="133350"/>
                    <a:pt x="161850" y="139076"/>
                    <a:pt x="158750" y="146050"/>
                  </a:cubicBezTo>
                  <a:cubicBezTo>
                    <a:pt x="153313" y="158283"/>
                    <a:pt x="157189" y="176724"/>
                    <a:pt x="146050" y="184150"/>
                  </a:cubicBezTo>
                  <a:lnTo>
                    <a:pt x="127000" y="196850"/>
                  </a:lnTo>
                  <a:cubicBezTo>
                    <a:pt x="118533" y="209550"/>
                    <a:pt x="105302" y="220142"/>
                    <a:pt x="101600" y="234950"/>
                  </a:cubicBezTo>
                  <a:cubicBezTo>
                    <a:pt x="99483" y="243417"/>
                    <a:pt x="99153" y="252544"/>
                    <a:pt x="95250" y="260350"/>
                  </a:cubicBezTo>
                  <a:cubicBezTo>
                    <a:pt x="87432" y="275985"/>
                    <a:pt x="62746" y="307921"/>
                    <a:pt x="50800" y="323850"/>
                  </a:cubicBezTo>
                  <a:cubicBezTo>
                    <a:pt x="34002" y="391041"/>
                    <a:pt x="56809" y="311918"/>
                    <a:pt x="31750" y="368300"/>
                  </a:cubicBezTo>
                  <a:cubicBezTo>
                    <a:pt x="26313" y="380533"/>
                    <a:pt x="23283" y="393700"/>
                    <a:pt x="19050" y="406400"/>
                  </a:cubicBezTo>
                  <a:cubicBezTo>
                    <a:pt x="16933" y="412750"/>
                    <a:pt x="14013" y="418886"/>
                    <a:pt x="12700" y="425450"/>
                  </a:cubicBezTo>
                  <a:cubicBezTo>
                    <a:pt x="4638" y="465758"/>
                    <a:pt x="8968" y="446729"/>
                    <a:pt x="0" y="482600"/>
                  </a:cubicBezTo>
                  <a:cubicBezTo>
                    <a:pt x="2117" y="556683"/>
                    <a:pt x="2455" y="630839"/>
                    <a:pt x="6350" y="704850"/>
                  </a:cubicBezTo>
                  <a:cubicBezTo>
                    <a:pt x="6702" y="711534"/>
                    <a:pt x="7967" y="719167"/>
                    <a:pt x="12700" y="723900"/>
                  </a:cubicBezTo>
                  <a:cubicBezTo>
                    <a:pt x="23493" y="734693"/>
                    <a:pt x="38100" y="740833"/>
                    <a:pt x="50800" y="749300"/>
                  </a:cubicBezTo>
                  <a:cubicBezTo>
                    <a:pt x="57150" y="753533"/>
                    <a:pt x="62610" y="759587"/>
                    <a:pt x="69850" y="762000"/>
                  </a:cubicBezTo>
                  <a:cubicBezTo>
                    <a:pt x="97179" y="771110"/>
                    <a:pt x="82406" y="766727"/>
                    <a:pt x="114300" y="774700"/>
                  </a:cubicBezTo>
                  <a:cubicBezTo>
                    <a:pt x="124638" y="772977"/>
                    <a:pt x="158051" y="769444"/>
                    <a:pt x="171450" y="762000"/>
                  </a:cubicBezTo>
                  <a:cubicBezTo>
                    <a:pt x="184793" y="754587"/>
                    <a:pt x="196850" y="745067"/>
                    <a:pt x="209550" y="736600"/>
                  </a:cubicBezTo>
                  <a:lnTo>
                    <a:pt x="228600" y="723900"/>
                  </a:lnTo>
                  <a:cubicBezTo>
                    <a:pt x="262467" y="673100"/>
                    <a:pt x="218017" y="734483"/>
                    <a:pt x="260350" y="692150"/>
                  </a:cubicBezTo>
                  <a:cubicBezTo>
                    <a:pt x="278548" y="673952"/>
                    <a:pt x="269071" y="674708"/>
                    <a:pt x="279400" y="654050"/>
                  </a:cubicBezTo>
                  <a:cubicBezTo>
                    <a:pt x="282813" y="647224"/>
                    <a:pt x="288687" y="641826"/>
                    <a:pt x="292100" y="635000"/>
                  </a:cubicBezTo>
                  <a:cubicBezTo>
                    <a:pt x="295093" y="629013"/>
                    <a:pt x="295199" y="621801"/>
                    <a:pt x="298450" y="615950"/>
                  </a:cubicBezTo>
                  <a:cubicBezTo>
                    <a:pt x="305863" y="602607"/>
                    <a:pt x="313057" y="588643"/>
                    <a:pt x="323850" y="577850"/>
                  </a:cubicBezTo>
                  <a:lnTo>
                    <a:pt x="361950" y="539750"/>
                  </a:lnTo>
                  <a:cubicBezTo>
                    <a:pt x="373297" y="505709"/>
                    <a:pt x="364433" y="534926"/>
                    <a:pt x="374650" y="488950"/>
                  </a:cubicBezTo>
                  <a:cubicBezTo>
                    <a:pt x="376543" y="480431"/>
                    <a:pt x="378602" y="471941"/>
                    <a:pt x="381000" y="463550"/>
                  </a:cubicBezTo>
                  <a:cubicBezTo>
                    <a:pt x="382839" y="457114"/>
                    <a:pt x="385898" y="451034"/>
                    <a:pt x="387350" y="444500"/>
                  </a:cubicBezTo>
                  <a:cubicBezTo>
                    <a:pt x="390143" y="431931"/>
                    <a:pt x="389629" y="418614"/>
                    <a:pt x="393700" y="406400"/>
                  </a:cubicBezTo>
                  <a:cubicBezTo>
                    <a:pt x="396113" y="399160"/>
                    <a:pt x="403300" y="394324"/>
                    <a:pt x="406400" y="387350"/>
                  </a:cubicBezTo>
                  <a:lnTo>
                    <a:pt x="425450" y="330200"/>
                  </a:lnTo>
                  <a:cubicBezTo>
                    <a:pt x="427567" y="323850"/>
                    <a:pt x="426231" y="314863"/>
                    <a:pt x="431800" y="311150"/>
                  </a:cubicBezTo>
                  <a:lnTo>
                    <a:pt x="450850" y="298450"/>
                  </a:lnTo>
                  <a:cubicBezTo>
                    <a:pt x="465963" y="253110"/>
                    <a:pt x="456124" y="271489"/>
                    <a:pt x="476250" y="241300"/>
                  </a:cubicBezTo>
                  <a:cubicBezTo>
                    <a:pt x="478367" y="220133"/>
                    <a:pt x="482600" y="199072"/>
                    <a:pt x="482600" y="177800"/>
                  </a:cubicBezTo>
                  <a:cubicBezTo>
                    <a:pt x="482600" y="77563"/>
                    <a:pt x="484998" y="129821"/>
                    <a:pt x="463550" y="76200"/>
                  </a:cubicBezTo>
                  <a:cubicBezTo>
                    <a:pt x="458578" y="63771"/>
                    <a:pt x="458276" y="49239"/>
                    <a:pt x="450850" y="38100"/>
                  </a:cubicBezTo>
                  <a:cubicBezTo>
                    <a:pt x="442383" y="25400"/>
                    <a:pt x="440714" y="0"/>
                    <a:pt x="425450" y="0"/>
                  </a:cubicBezTo>
                  <a:lnTo>
                    <a:pt x="342900" y="6350"/>
                  </a:lnTo>
                  <a:close/>
                </a:path>
              </a:pathLst>
            </a:custGeom>
            <a:solidFill>
              <a:srgbClr val="BF79A7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2874335" y="2282987"/>
              <a:ext cx="521483" cy="902371"/>
            </a:xfrm>
            <a:custGeom>
              <a:avLst/>
              <a:gdLst>
                <a:gd name="connsiteX0" fmla="*/ 98425 w 521483"/>
                <a:gd name="connsiteY0" fmla="*/ 787419 h 902371"/>
                <a:gd name="connsiteX1" fmla="*/ 6350 w 521483"/>
                <a:gd name="connsiteY1" fmla="*/ 736619 h 902371"/>
                <a:gd name="connsiteX2" fmla="*/ 0 w 521483"/>
                <a:gd name="connsiteY2" fmla="*/ 485794 h 902371"/>
                <a:gd name="connsiteX3" fmla="*/ 34925 w 521483"/>
                <a:gd name="connsiteY3" fmla="*/ 365144 h 902371"/>
                <a:gd name="connsiteX4" fmla="*/ 44450 w 521483"/>
                <a:gd name="connsiteY4" fmla="*/ 361969 h 902371"/>
                <a:gd name="connsiteX5" fmla="*/ 50800 w 521483"/>
                <a:gd name="connsiteY5" fmla="*/ 342919 h 902371"/>
                <a:gd name="connsiteX6" fmla="*/ 66675 w 521483"/>
                <a:gd name="connsiteY6" fmla="*/ 323869 h 902371"/>
                <a:gd name="connsiteX7" fmla="*/ 69850 w 521483"/>
                <a:gd name="connsiteY7" fmla="*/ 314344 h 902371"/>
                <a:gd name="connsiteX8" fmla="*/ 73025 w 521483"/>
                <a:gd name="connsiteY8" fmla="*/ 301644 h 902371"/>
                <a:gd name="connsiteX9" fmla="*/ 79375 w 521483"/>
                <a:gd name="connsiteY9" fmla="*/ 292119 h 902371"/>
                <a:gd name="connsiteX10" fmla="*/ 82550 w 521483"/>
                <a:gd name="connsiteY10" fmla="*/ 282594 h 902371"/>
                <a:gd name="connsiteX11" fmla="*/ 88900 w 521483"/>
                <a:gd name="connsiteY11" fmla="*/ 269894 h 902371"/>
                <a:gd name="connsiteX12" fmla="*/ 95250 w 521483"/>
                <a:gd name="connsiteY12" fmla="*/ 260369 h 902371"/>
                <a:gd name="connsiteX13" fmla="*/ 114300 w 521483"/>
                <a:gd name="connsiteY13" fmla="*/ 222269 h 902371"/>
                <a:gd name="connsiteX14" fmla="*/ 114300 w 521483"/>
                <a:gd name="connsiteY14" fmla="*/ 222269 h 902371"/>
                <a:gd name="connsiteX15" fmla="*/ 120650 w 521483"/>
                <a:gd name="connsiteY15" fmla="*/ 209569 h 902371"/>
                <a:gd name="connsiteX16" fmla="*/ 139700 w 521483"/>
                <a:gd name="connsiteY16" fmla="*/ 200044 h 902371"/>
                <a:gd name="connsiteX17" fmla="*/ 152400 w 521483"/>
                <a:gd name="connsiteY17" fmla="*/ 190519 h 902371"/>
                <a:gd name="connsiteX18" fmla="*/ 155575 w 521483"/>
                <a:gd name="connsiteY18" fmla="*/ 180994 h 902371"/>
                <a:gd name="connsiteX19" fmla="*/ 158750 w 521483"/>
                <a:gd name="connsiteY19" fmla="*/ 158769 h 902371"/>
                <a:gd name="connsiteX20" fmla="*/ 161925 w 521483"/>
                <a:gd name="connsiteY20" fmla="*/ 149244 h 902371"/>
                <a:gd name="connsiteX21" fmla="*/ 171450 w 521483"/>
                <a:gd name="connsiteY21" fmla="*/ 146069 h 902371"/>
                <a:gd name="connsiteX22" fmla="*/ 177800 w 521483"/>
                <a:gd name="connsiteY22" fmla="*/ 133369 h 902371"/>
                <a:gd name="connsiteX23" fmla="*/ 193675 w 521483"/>
                <a:gd name="connsiteY23" fmla="*/ 114319 h 902371"/>
                <a:gd name="connsiteX24" fmla="*/ 203200 w 521483"/>
                <a:gd name="connsiteY24" fmla="*/ 107969 h 902371"/>
                <a:gd name="connsiteX25" fmla="*/ 215900 w 521483"/>
                <a:gd name="connsiteY25" fmla="*/ 95269 h 902371"/>
                <a:gd name="connsiteX26" fmla="*/ 219075 w 521483"/>
                <a:gd name="connsiteY26" fmla="*/ 85744 h 902371"/>
                <a:gd name="connsiteX27" fmla="*/ 238125 w 521483"/>
                <a:gd name="connsiteY27" fmla="*/ 66694 h 902371"/>
                <a:gd name="connsiteX28" fmla="*/ 254000 w 521483"/>
                <a:gd name="connsiteY28" fmla="*/ 41294 h 902371"/>
                <a:gd name="connsiteX29" fmla="*/ 273050 w 521483"/>
                <a:gd name="connsiteY29" fmla="*/ 34944 h 902371"/>
                <a:gd name="connsiteX30" fmla="*/ 292100 w 521483"/>
                <a:gd name="connsiteY30" fmla="*/ 22244 h 902371"/>
                <a:gd name="connsiteX31" fmla="*/ 301625 w 521483"/>
                <a:gd name="connsiteY31" fmla="*/ 15894 h 902371"/>
                <a:gd name="connsiteX32" fmla="*/ 336550 w 521483"/>
                <a:gd name="connsiteY32" fmla="*/ 12719 h 902371"/>
                <a:gd name="connsiteX33" fmla="*/ 381000 w 521483"/>
                <a:gd name="connsiteY33" fmla="*/ 3194 h 902371"/>
                <a:gd name="connsiteX34" fmla="*/ 419100 w 521483"/>
                <a:gd name="connsiteY34" fmla="*/ 19 h 902371"/>
                <a:gd name="connsiteX35" fmla="*/ 438150 w 521483"/>
                <a:gd name="connsiteY35" fmla="*/ 3194 h 902371"/>
                <a:gd name="connsiteX36" fmla="*/ 441325 w 521483"/>
                <a:gd name="connsiteY36" fmla="*/ 12719 h 902371"/>
                <a:gd name="connsiteX37" fmla="*/ 450850 w 521483"/>
                <a:gd name="connsiteY37" fmla="*/ 19069 h 902371"/>
                <a:gd name="connsiteX38" fmla="*/ 457200 w 521483"/>
                <a:gd name="connsiteY38" fmla="*/ 28594 h 902371"/>
                <a:gd name="connsiteX39" fmla="*/ 460375 w 521483"/>
                <a:gd name="connsiteY39" fmla="*/ 41294 h 902371"/>
                <a:gd name="connsiteX40" fmla="*/ 466725 w 521483"/>
                <a:gd name="connsiteY40" fmla="*/ 76219 h 902371"/>
                <a:gd name="connsiteX41" fmla="*/ 476250 w 521483"/>
                <a:gd name="connsiteY41" fmla="*/ 98444 h 902371"/>
                <a:gd name="connsiteX42" fmla="*/ 485775 w 521483"/>
                <a:gd name="connsiteY42" fmla="*/ 104794 h 902371"/>
                <a:gd name="connsiteX43" fmla="*/ 488950 w 521483"/>
                <a:gd name="connsiteY43" fmla="*/ 276244 h 902371"/>
                <a:gd name="connsiteX44" fmla="*/ 479425 w 521483"/>
                <a:gd name="connsiteY44" fmla="*/ 282594 h 902371"/>
                <a:gd name="connsiteX45" fmla="*/ 460375 w 521483"/>
                <a:gd name="connsiteY45" fmla="*/ 307994 h 902371"/>
                <a:gd name="connsiteX46" fmla="*/ 447675 w 521483"/>
                <a:gd name="connsiteY46" fmla="*/ 327044 h 902371"/>
                <a:gd name="connsiteX47" fmla="*/ 438150 w 521483"/>
                <a:gd name="connsiteY47" fmla="*/ 336569 h 902371"/>
                <a:gd name="connsiteX48" fmla="*/ 425450 w 521483"/>
                <a:gd name="connsiteY48" fmla="*/ 355619 h 902371"/>
                <a:gd name="connsiteX49" fmla="*/ 419100 w 521483"/>
                <a:gd name="connsiteY49" fmla="*/ 365144 h 902371"/>
                <a:gd name="connsiteX50" fmla="*/ 409575 w 521483"/>
                <a:gd name="connsiteY50" fmla="*/ 409594 h 902371"/>
                <a:gd name="connsiteX51" fmla="*/ 396875 w 521483"/>
                <a:gd name="connsiteY51" fmla="*/ 431819 h 902371"/>
                <a:gd name="connsiteX52" fmla="*/ 393700 w 521483"/>
                <a:gd name="connsiteY52" fmla="*/ 441344 h 902371"/>
                <a:gd name="connsiteX53" fmla="*/ 387350 w 521483"/>
                <a:gd name="connsiteY53" fmla="*/ 504844 h 902371"/>
                <a:gd name="connsiteX54" fmla="*/ 381000 w 521483"/>
                <a:gd name="connsiteY54" fmla="*/ 523894 h 902371"/>
                <a:gd name="connsiteX55" fmla="*/ 371475 w 521483"/>
                <a:gd name="connsiteY55" fmla="*/ 552469 h 902371"/>
                <a:gd name="connsiteX56" fmla="*/ 368300 w 521483"/>
                <a:gd name="connsiteY56" fmla="*/ 561994 h 902371"/>
                <a:gd name="connsiteX57" fmla="*/ 355600 w 521483"/>
                <a:gd name="connsiteY57" fmla="*/ 581044 h 902371"/>
                <a:gd name="connsiteX58" fmla="*/ 336550 w 521483"/>
                <a:gd name="connsiteY58" fmla="*/ 593744 h 902371"/>
                <a:gd name="connsiteX59" fmla="*/ 327025 w 521483"/>
                <a:gd name="connsiteY59" fmla="*/ 600094 h 902371"/>
                <a:gd name="connsiteX60" fmla="*/ 317500 w 521483"/>
                <a:gd name="connsiteY60" fmla="*/ 612794 h 902371"/>
                <a:gd name="connsiteX61" fmla="*/ 314325 w 521483"/>
                <a:gd name="connsiteY61" fmla="*/ 622319 h 902371"/>
                <a:gd name="connsiteX62" fmla="*/ 336550 w 521483"/>
                <a:gd name="connsiteY62" fmla="*/ 631844 h 902371"/>
                <a:gd name="connsiteX63" fmla="*/ 346075 w 521483"/>
                <a:gd name="connsiteY63" fmla="*/ 644544 h 902371"/>
                <a:gd name="connsiteX64" fmla="*/ 355600 w 521483"/>
                <a:gd name="connsiteY64" fmla="*/ 647719 h 902371"/>
                <a:gd name="connsiteX65" fmla="*/ 368300 w 521483"/>
                <a:gd name="connsiteY65" fmla="*/ 654069 h 902371"/>
                <a:gd name="connsiteX66" fmla="*/ 390525 w 521483"/>
                <a:gd name="connsiteY66" fmla="*/ 666769 h 902371"/>
                <a:gd name="connsiteX67" fmla="*/ 403225 w 521483"/>
                <a:gd name="connsiteY67" fmla="*/ 673119 h 902371"/>
                <a:gd name="connsiteX68" fmla="*/ 412750 w 521483"/>
                <a:gd name="connsiteY68" fmla="*/ 733444 h 902371"/>
                <a:gd name="connsiteX69" fmla="*/ 393700 w 521483"/>
                <a:gd name="connsiteY69" fmla="*/ 746144 h 902371"/>
                <a:gd name="connsiteX70" fmla="*/ 384175 w 521483"/>
                <a:gd name="connsiteY70" fmla="*/ 752494 h 902371"/>
                <a:gd name="connsiteX71" fmla="*/ 371475 w 521483"/>
                <a:gd name="connsiteY71" fmla="*/ 749319 h 902371"/>
                <a:gd name="connsiteX72" fmla="*/ 361950 w 521483"/>
                <a:gd name="connsiteY72" fmla="*/ 739794 h 902371"/>
                <a:gd name="connsiteX73" fmla="*/ 342900 w 521483"/>
                <a:gd name="connsiteY73" fmla="*/ 723919 h 902371"/>
                <a:gd name="connsiteX74" fmla="*/ 327025 w 521483"/>
                <a:gd name="connsiteY74" fmla="*/ 704869 h 902371"/>
                <a:gd name="connsiteX75" fmla="*/ 307975 w 521483"/>
                <a:gd name="connsiteY75" fmla="*/ 698519 h 902371"/>
                <a:gd name="connsiteX76" fmla="*/ 288925 w 521483"/>
                <a:gd name="connsiteY76" fmla="*/ 688994 h 902371"/>
                <a:gd name="connsiteX77" fmla="*/ 273050 w 521483"/>
                <a:gd name="connsiteY77" fmla="*/ 701694 h 902371"/>
                <a:gd name="connsiteX78" fmla="*/ 244475 w 521483"/>
                <a:gd name="connsiteY78" fmla="*/ 717569 h 902371"/>
                <a:gd name="connsiteX79" fmla="*/ 254000 w 521483"/>
                <a:gd name="connsiteY79" fmla="*/ 720744 h 902371"/>
                <a:gd name="connsiteX80" fmla="*/ 269875 w 521483"/>
                <a:gd name="connsiteY80" fmla="*/ 746144 h 902371"/>
                <a:gd name="connsiteX81" fmla="*/ 285750 w 521483"/>
                <a:gd name="connsiteY81" fmla="*/ 768369 h 902371"/>
                <a:gd name="connsiteX82" fmla="*/ 307975 w 521483"/>
                <a:gd name="connsiteY82" fmla="*/ 777894 h 902371"/>
                <a:gd name="connsiteX83" fmla="*/ 317500 w 521483"/>
                <a:gd name="connsiteY83" fmla="*/ 784244 h 902371"/>
                <a:gd name="connsiteX84" fmla="*/ 346075 w 521483"/>
                <a:gd name="connsiteY84" fmla="*/ 790594 h 902371"/>
                <a:gd name="connsiteX85" fmla="*/ 361950 w 521483"/>
                <a:gd name="connsiteY85" fmla="*/ 793769 h 902371"/>
                <a:gd name="connsiteX86" fmla="*/ 358775 w 521483"/>
                <a:gd name="connsiteY86" fmla="*/ 844569 h 902371"/>
                <a:gd name="connsiteX87" fmla="*/ 346075 w 521483"/>
                <a:gd name="connsiteY87" fmla="*/ 866794 h 902371"/>
                <a:gd name="connsiteX88" fmla="*/ 336550 w 521483"/>
                <a:gd name="connsiteY88" fmla="*/ 876319 h 902371"/>
                <a:gd name="connsiteX89" fmla="*/ 330200 w 521483"/>
                <a:gd name="connsiteY89" fmla="*/ 889019 h 902371"/>
                <a:gd name="connsiteX90" fmla="*/ 327025 w 521483"/>
                <a:gd name="connsiteY90" fmla="*/ 898544 h 902371"/>
                <a:gd name="connsiteX91" fmla="*/ 317500 w 521483"/>
                <a:gd name="connsiteY91" fmla="*/ 901719 h 902371"/>
                <a:gd name="connsiteX92" fmla="*/ 273050 w 521483"/>
                <a:gd name="connsiteY92" fmla="*/ 898544 h 902371"/>
                <a:gd name="connsiteX93" fmla="*/ 269875 w 521483"/>
                <a:gd name="connsiteY93" fmla="*/ 889019 h 902371"/>
                <a:gd name="connsiteX94" fmla="*/ 260350 w 521483"/>
                <a:gd name="connsiteY94" fmla="*/ 885844 h 902371"/>
                <a:gd name="connsiteX95" fmla="*/ 250825 w 521483"/>
                <a:gd name="connsiteY95" fmla="*/ 876319 h 902371"/>
                <a:gd name="connsiteX96" fmla="*/ 244475 w 521483"/>
                <a:gd name="connsiteY96" fmla="*/ 866794 h 902371"/>
                <a:gd name="connsiteX97" fmla="*/ 234950 w 521483"/>
                <a:gd name="connsiteY97" fmla="*/ 863619 h 902371"/>
                <a:gd name="connsiteX98" fmla="*/ 225425 w 521483"/>
                <a:gd name="connsiteY98" fmla="*/ 857269 h 902371"/>
                <a:gd name="connsiteX99" fmla="*/ 193675 w 521483"/>
                <a:gd name="connsiteY99" fmla="*/ 835044 h 902371"/>
                <a:gd name="connsiteX100" fmla="*/ 184150 w 521483"/>
                <a:gd name="connsiteY100" fmla="*/ 828694 h 902371"/>
                <a:gd name="connsiteX101" fmla="*/ 174625 w 521483"/>
                <a:gd name="connsiteY101" fmla="*/ 825519 h 902371"/>
                <a:gd name="connsiteX102" fmla="*/ 165100 w 521483"/>
                <a:gd name="connsiteY102" fmla="*/ 819169 h 902371"/>
                <a:gd name="connsiteX103" fmla="*/ 152400 w 521483"/>
                <a:gd name="connsiteY103" fmla="*/ 812819 h 902371"/>
                <a:gd name="connsiteX104" fmla="*/ 123825 w 521483"/>
                <a:gd name="connsiteY104" fmla="*/ 796944 h 902371"/>
                <a:gd name="connsiteX105" fmla="*/ 82550 w 521483"/>
                <a:gd name="connsiteY105" fmla="*/ 793769 h 902371"/>
                <a:gd name="connsiteX106" fmla="*/ 73025 w 521483"/>
                <a:gd name="connsiteY106" fmla="*/ 790594 h 902371"/>
                <a:gd name="connsiteX107" fmla="*/ 63500 w 521483"/>
                <a:gd name="connsiteY107" fmla="*/ 784244 h 902371"/>
                <a:gd name="connsiteX108" fmla="*/ 44450 w 521483"/>
                <a:gd name="connsiteY108" fmla="*/ 777894 h 902371"/>
                <a:gd name="connsiteX109" fmla="*/ 38100 w 521483"/>
                <a:gd name="connsiteY109" fmla="*/ 768369 h 902371"/>
                <a:gd name="connsiteX110" fmla="*/ 34925 w 521483"/>
                <a:gd name="connsiteY110" fmla="*/ 758844 h 902371"/>
                <a:gd name="connsiteX111" fmla="*/ 25400 w 521483"/>
                <a:gd name="connsiteY111" fmla="*/ 755669 h 902371"/>
                <a:gd name="connsiteX112" fmla="*/ 15875 w 521483"/>
                <a:gd name="connsiteY112" fmla="*/ 749319 h 902371"/>
                <a:gd name="connsiteX113" fmla="*/ 9525 w 521483"/>
                <a:gd name="connsiteY113" fmla="*/ 736619 h 902371"/>
                <a:gd name="connsiteX114" fmla="*/ 98425 w 521483"/>
                <a:gd name="connsiteY114" fmla="*/ 787419 h 902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</a:cxnLst>
              <a:rect l="l" t="t" r="r" b="b"/>
              <a:pathLst>
                <a:path w="521483" h="902371">
                  <a:moveTo>
                    <a:pt x="98425" y="787419"/>
                  </a:moveTo>
                  <a:lnTo>
                    <a:pt x="6350" y="736619"/>
                  </a:lnTo>
                  <a:lnTo>
                    <a:pt x="0" y="485794"/>
                  </a:lnTo>
                  <a:cubicBezTo>
                    <a:pt x="11642" y="445577"/>
                    <a:pt x="20779" y="404550"/>
                    <a:pt x="34925" y="365144"/>
                  </a:cubicBezTo>
                  <a:cubicBezTo>
                    <a:pt x="36056" y="361994"/>
                    <a:pt x="42505" y="364692"/>
                    <a:pt x="44450" y="361969"/>
                  </a:cubicBezTo>
                  <a:cubicBezTo>
                    <a:pt x="48341" y="356522"/>
                    <a:pt x="47087" y="348488"/>
                    <a:pt x="50800" y="342919"/>
                  </a:cubicBezTo>
                  <a:cubicBezTo>
                    <a:pt x="59641" y="329658"/>
                    <a:pt x="54452" y="336092"/>
                    <a:pt x="66675" y="323869"/>
                  </a:cubicBezTo>
                  <a:cubicBezTo>
                    <a:pt x="67733" y="320694"/>
                    <a:pt x="68931" y="317562"/>
                    <a:pt x="69850" y="314344"/>
                  </a:cubicBezTo>
                  <a:cubicBezTo>
                    <a:pt x="71049" y="310148"/>
                    <a:pt x="71306" y="305655"/>
                    <a:pt x="73025" y="301644"/>
                  </a:cubicBezTo>
                  <a:cubicBezTo>
                    <a:pt x="74528" y="298137"/>
                    <a:pt x="77668" y="295532"/>
                    <a:pt x="79375" y="292119"/>
                  </a:cubicBezTo>
                  <a:cubicBezTo>
                    <a:pt x="80872" y="289126"/>
                    <a:pt x="81232" y="285670"/>
                    <a:pt x="82550" y="282594"/>
                  </a:cubicBezTo>
                  <a:cubicBezTo>
                    <a:pt x="84414" y="278244"/>
                    <a:pt x="86552" y="274003"/>
                    <a:pt x="88900" y="269894"/>
                  </a:cubicBezTo>
                  <a:cubicBezTo>
                    <a:pt x="90793" y="266581"/>
                    <a:pt x="93700" y="263856"/>
                    <a:pt x="95250" y="260369"/>
                  </a:cubicBezTo>
                  <a:cubicBezTo>
                    <a:pt x="112777" y="220934"/>
                    <a:pt x="87895" y="261876"/>
                    <a:pt x="114300" y="222269"/>
                  </a:cubicBezTo>
                  <a:lnTo>
                    <a:pt x="114300" y="222269"/>
                  </a:lnTo>
                  <a:cubicBezTo>
                    <a:pt x="116417" y="218036"/>
                    <a:pt x="117620" y="213205"/>
                    <a:pt x="120650" y="209569"/>
                  </a:cubicBezTo>
                  <a:cubicBezTo>
                    <a:pt x="125384" y="203888"/>
                    <a:pt x="133199" y="202211"/>
                    <a:pt x="139700" y="200044"/>
                  </a:cubicBezTo>
                  <a:cubicBezTo>
                    <a:pt x="143933" y="196869"/>
                    <a:pt x="149012" y="194584"/>
                    <a:pt x="152400" y="190519"/>
                  </a:cubicBezTo>
                  <a:cubicBezTo>
                    <a:pt x="154543" y="187948"/>
                    <a:pt x="154919" y="184276"/>
                    <a:pt x="155575" y="180994"/>
                  </a:cubicBezTo>
                  <a:cubicBezTo>
                    <a:pt x="157043" y="173656"/>
                    <a:pt x="157282" y="166107"/>
                    <a:pt x="158750" y="158769"/>
                  </a:cubicBezTo>
                  <a:cubicBezTo>
                    <a:pt x="159406" y="155487"/>
                    <a:pt x="159558" y="151611"/>
                    <a:pt x="161925" y="149244"/>
                  </a:cubicBezTo>
                  <a:cubicBezTo>
                    <a:pt x="164292" y="146877"/>
                    <a:pt x="168275" y="147127"/>
                    <a:pt x="171450" y="146069"/>
                  </a:cubicBezTo>
                  <a:cubicBezTo>
                    <a:pt x="173567" y="141836"/>
                    <a:pt x="175452" y="137478"/>
                    <a:pt x="177800" y="133369"/>
                  </a:cubicBezTo>
                  <a:cubicBezTo>
                    <a:pt x="182341" y="125422"/>
                    <a:pt x="186511" y="120289"/>
                    <a:pt x="193675" y="114319"/>
                  </a:cubicBezTo>
                  <a:cubicBezTo>
                    <a:pt x="196606" y="111876"/>
                    <a:pt x="200025" y="110086"/>
                    <a:pt x="203200" y="107969"/>
                  </a:cubicBezTo>
                  <a:cubicBezTo>
                    <a:pt x="211667" y="82569"/>
                    <a:pt x="198967" y="112202"/>
                    <a:pt x="215900" y="95269"/>
                  </a:cubicBezTo>
                  <a:cubicBezTo>
                    <a:pt x="218267" y="92902"/>
                    <a:pt x="217020" y="88386"/>
                    <a:pt x="219075" y="85744"/>
                  </a:cubicBezTo>
                  <a:cubicBezTo>
                    <a:pt x="224588" y="78655"/>
                    <a:pt x="238125" y="66694"/>
                    <a:pt x="238125" y="66694"/>
                  </a:cubicBezTo>
                  <a:cubicBezTo>
                    <a:pt x="243379" y="50931"/>
                    <a:pt x="240218" y="47419"/>
                    <a:pt x="254000" y="41294"/>
                  </a:cubicBezTo>
                  <a:cubicBezTo>
                    <a:pt x="260117" y="38576"/>
                    <a:pt x="273050" y="34944"/>
                    <a:pt x="273050" y="34944"/>
                  </a:cubicBezTo>
                  <a:cubicBezTo>
                    <a:pt x="291106" y="16888"/>
                    <a:pt x="273720" y="31434"/>
                    <a:pt x="292100" y="22244"/>
                  </a:cubicBezTo>
                  <a:cubicBezTo>
                    <a:pt x="295513" y="20537"/>
                    <a:pt x="297894" y="16694"/>
                    <a:pt x="301625" y="15894"/>
                  </a:cubicBezTo>
                  <a:cubicBezTo>
                    <a:pt x="313055" y="13445"/>
                    <a:pt x="324908" y="13777"/>
                    <a:pt x="336550" y="12719"/>
                  </a:cubicBezTo>
                  <a:cubicBezTo>
                    <a:pt x="353197" y="8557"/>
                    <a:pt x="364405" y="5038"/>
                    <a:pt x="381000" y="3194"/>
                  </a:cubicBezTo>
                  <a:cubicBezTo>
                    <a:pt x="393666" y="1787"/>
                    <a:pt x="406400" y="1077"/>
                    <a:pt x="419100" y="19"/>
                  </a:cubicBezTo>
                  <a:cubicBezTo>
                    <a:pt x="425450" y="1077"/>
                    <a:pt x="432561" y="0"/>
                    <a:pt x="438150" y="3194"/>
                  </a:cubicBezTo>
                  <a:cubicBezTo>
                    <a:pt x="441056" y="4854"/>
                    <a:pt x="439234" y="10106"/>
                    <a:pt x="441325" y="12719"/>
                  </a:cubicBezTo>
                  <a:cubicBezTo>
                    <a:pt x="443709" y="15699"/>
                    <a:pt x="447675" y="16952"/>
                    <a:pt x="450850" y="19069"/>
                  </a:cubicBezTo>
                  <a:cubicBezTo>
                    <a:pt x="452967" y="22244"/>
                    <a:pt x="455697" y="25087"/>
                    <a:pt x="457200" y="28594"/>
                  </a:cubicBezTo>
                  <a:cubicBezTo>
                    <a:pt x="458919" y="32605"/>
                    <a:pt x="459519" y="37015"/>
                    <a:pt x="460375" y="41294"/>
                  </a:cubicBezTo>
                  <a:cubicBezTo>
                    <a:pt x="462696" y="52897"/>
                    <a:pt x="464404" y="64616"/>
                    <a:pt x="466725" y="76219"/>
                  </a:cubicBezTo>
                  <a:cubicBezTo>
                    <a:pt x="468547" y="85327"/>
                    <a:pt x="469472" y="91666"/>
                    <a:pt x="476250" y="98444"/>
                  </a:cubicBezTo>
                  <a:cubicBezTo>
                    <a:pt x="478948" y="101142"/>
                    <a:pt x="482600" y="102677"/>
                    <a:pt x="485775" y="104794"/>
                  </a:cubicBezTo>
                  <a:cubicBezTo>
                    <a:pt x="521483" y="158356"/>
                    <a:pt x="500517" y="122980"/>
                    <a:pt x="488950" y="276244"/>
                  </a:cubicBezTo>
                  <a:cubicBezTo>
                    <a:pt x="488663" y="280049"/>
                    <a:pt x="481978" y="279758"/>
                    <a:pt x="479425" y="282594"/>
                  </a:cubicBezTo>
                  <a:cubicBezTo>
                    <a:pt x="472345" y="290461"/>
                    <a:pt x="466246" y="299188"/>
                    <a:pt x="460375" y="307994"/>
                  </a:cubicBezTo>
                  <a:cubicBezTo>
                    <a:pt x="456142" y="314344"/>
                    <a:pt x="453071" y="321648"/>
                    <a:pt x="447675" y="327044"/>
                  </a:cubicBezTo>
                  <a:cubicBezTo>
                    <a:pt x="444500" y="330219"/>
                    <a:pt x="440907" y="333025"/>
                    <a:pt x="438150" y="336569"/>
                  </a:cubicBezTo>
                  <a:cubicBezTo>
                    <a:pt x="433465" y="342593"/>
                    <a:pt x="429683" y="349269"/>
                    <a:pt x="425450" y="355619"/>
                  </a:cubicBezTo>
                  <a:lnTo>
                    <a:pt x="419100" y="365144"/>
                  </a:lnTo>
                  <a:cubicBezTo>
                    <a:pt x="417732" y="373350"/>
                    <a:pt x="413091" y="404320"/>
                    <a:pt x="409575" y="409594"/>
                  </a:cubicBezTo>
                  <a:cubicBezTo>
                    <a:pt x="403198" y="419160"/>
                    <a:pt x="401709" y="420540"/>
                    <a:pt x="396875" y="431819"/>
                  </a:cubicBezTo>
                  <a:cubicBezTo>
                    <a:pt x="395557" y="434895"/>
                    <a:pt x="394758" y="438169"/>
                    <a:pt x="393700" y="441344"/>
                  </a:cubicBezTo>
                  <a:cubicBezTo>
                    <a:pt x="391583" y="462511"/>
                    <a:pt x="390585" y="483819"/>
                    <a:pt x="387350" y="504844"/>
                  </a:cubicBezTo>
                  <a:cubicBezTo>
                    <a:pt x="386332" y="511460"/>
                    <a:pt x="383117" y="517544"/>
                    <a:pt x="381000" y="523894"/>
                  </a:cubicBezTo>
                  <a:lnTo>
                    <a:pt x="371475" y="552469"/>
                  </a:lnTo>
                  <a:cubicBezTo>
                    <a:pt x="370417" y="555644"/>
                    <a:pt x="370156" y="559209"/>
                    <a:pt x="368300" y="561994"/>
                  </a:cubicBezTo>
                  <a:cubicBezTo>
                    <a:pt x="364067" y="568344"/>
                    <a:pt x="361950" y="576811"/>
                    <a:pt x="355600" y="581044"/>
                  </a:cubicBezTo>
                  <a:lnTo>
                    <a:pt x="336550" y="593744"/>
                  </a:lnTo>
                  <a:cubicBezTo>
                    <a:pt x="333375" y="595861"/>
                    <a:pt x="329315" y="597041"/>
                    <a:pt x="327025" y="600094"/>
                  </a:cubicBezTo>
                  <a:lnTo>
                    <a:pt x="317500" y="612794"/>
                  </a:lnTo>
                  <a:cubicBezTo>
                    <a:pt x="316442" y="615969"/>
                    <a:pt x="313082" y="619212"/>
                    <a:pt x="314325" y="622319"/>
                  </a:cubicBezTo>
                  <a:cubicBezTo>
                    <a:pt x="316761" y="628410"/>
                    <a:pt x="332406" y="630808"/>
                    <a:pt x="336550" y="631844"/>
                  </a:cubicBezTo>
                  <a:cubicBezTo>
                    <a:pt x="339725" y="636077"/>
                    <a:pt x="342010" y="641156"/>
                    <a:pt x="346075" y="644544"/>
                  </a:cubicBezTo>
                  <a:cubicBezTo>
                    <a:pt x="348646" y="646687"/>
                    <a:pt x="352524" y="646401"/>
                    <a:pt x="355600" y="647719"/>
                  </a:cubicBezTo>
                  <a:cubicBezTo>
                    <a:pt x="359950" y="649583"/>
                    <a:pt x="364067" y="651952"/>
                    <a:pt x="368300" y="654069"/>
                  </a:cubicBezTo>
                  <a:cubicBezTo>
                    <a:pt x="379801" y="671321"/>
                    <a:pt x="367857" y="658268"/>
                    <a:pt x="390525" y="666769"/>
                  </a:cubicBezTo>
                  <a:cubicBezTo>
                    <a:pt x="409024" y="673706"/>
                    <a:pt x="393989" y="673119"/>
                    <a:pt x="403225" y="673119"/>
                  </a:cubicBezTo>
                  <a:cubicBezTo>
                    <a:pt x="406400" y="693227"/>
                    <a:pt x="415383" y="713258"/>
                    <a:pt x="412750" y="733444"/>
                  </a:cubicBezTo>
                  <a:cubicBezTo>
                    <a:pt x="411763" y="741012"/>
                    <a:pt x="400050" y="741911"/>
                    <a:pt x="393700" y="746144"/>
                  </a:cubicBezTo>
                  <a:lnTo>
                    <a:pt x="384175" y="752494"/>
                  </a:lnTo>
                  <a:cubicBezTo>
                    <a:pt x="379942" y="751436"/>
                    <a:pt x="375264" y="751484"/>
                    <a:pt x="371475" y="749319"/>
                  </a:cubicBezTo>
                  <a:cubicBezTo>
                    <a:pt x="367576" y="747091"/>
                    <a:pt x="365399" y="742669"/>
                    <a:pt x="361950" y="739794"/>
                  </a:cubicBezTo>
                  <a:cubicBezTo>
                    <a:pt x="348327" y="728442"/>
                    <a:pt x="355549" y="739098"/>
                    <a:pt x="342900" y="723919"/>
                  </a:cubicBezTo>
                  <a:cubicBezTo>
                    <a:pt x="337108" y="716968"/>
                    <a:pt x="335661" y="709667"/>
                    <a:pt x="327025" y="704869"/>
                  </a:cubicBezTo>
                  <a:cubicBezTo>
                    <a:pt x="321174" y="701618"/>
                    <a:pt x="313544" y="702232"/>
                    <a:pt x="307975" y="698519"/>
                  </a:cubicBezTo>
                  <a:cubicBezTo>
                    <a:pt x="295665" y="690313"/>
                    <a:pt x="302070" y="693376"/>
                    <a:pt x="288925" y="688994"/>
                  </a:cubicBezTo>
                  <a:cubicBezTo>
                    <a:pt x="257141" y="696940"/>
                    <a:pt x="289751" y="684993"/>
                    <a:pt x="273050" y="701694"/>
                  </a:cubicBezTo>
                  <a:cubicBezTo>
                    <a:pt x="262133" y="712611"/>
                    <a:pt x="256453" y="713576"/>
                    <a:pt x="244475" y="717569"/>
                  </a:cubicBezTo>
                  <a:cubicBezTo>
                    <a:pt x="247650" y="718627"/>
                    <a:pt x="251429" y="718601"/>
                    <a:pt x="254000" y="720744"/>
                  </a:cubicBezTo>
                  <a:cubicBezTo>
                    <a:pt x="262278" y="727642"/>
                    <a:pt x="264814" y="737287"/>
                    <a:pt x="269875" y="746144"/>
                  </a:cubicBezTo>
                  <a:cubicBezTo>
                    <a:pt x="272017" y="749892"/>
                    <a:pt x="283842" y="766734"/>
                    <a:pt x="285750" y="768369"/>
                  </a:cubicBezTo>
                  <a:cubicBezTo>
                    <a:pt x="295000" y="776297"/>
                    <a:pt x="298516" y="773165"/>
                    <a:pt x="307975" y="777894"/>
                  </a:cubicBezTo>
                  <a:cubicBezTo>
                    <a:pt x="311388" y="779601"/>
                    <a:pt x="314087" y="782537"/>
                    <a:pt x="317500" y="784244"/>
                  </a:cubicBezTo>
                  <a:cubicBezTo>
                    <a:pt x="325497" y="788243"/>
                    <a:pt x="338410" y="789200"/>
                    <a:pt x="346075" y="790594"/>
                  </a:cubicBezTo>
                  <a:cubicBezTo>
                    <a:pt x="351384" y="791559"/>
                    <a:pt x="356658" y="792711"/>
                    <a:pt x="361950" y="793769"/>
                  </a:cubicBezTo>
                  <a:cubicBezTo>
                    <a:pt x="360892" y="810702"/>
                    <a:pt x="361292" y="827790"/>
                    <a:pt x="358775" y="844569"/>
                  </a:cubicBezTo>
                  <a:cubicBezTo>
                    <a:pt x="358207" y="848356"/>
                    <a:pt x="349013" y="863268"/>
                    <a:pt x="346075" y="866794"/>
                  </a:cubicBezTo>
                  <a:cubicBezTo>
                    <a:pt x="343200" y="870243"/>
                    <a:pt x="339160" y="872665"/>
                    <a:pt x="336550" y="876319"/>
                  </a:cubicBezTo>
                  <a:cubicBezTo>
                    <a:pt x="333799" y="880170"/>
                    <a:pt x="332064" y="884669"/>
                    <a:pt x="330200" y="889019"/>
                  </a:cubicBezTo>
                  <a:cubicBezTo>
                    <a:pt x="328882" y="892095"/>
                    <a:pt x="329392" y="896177"/>
                    <a:pt x="327025" y="898544"/>
                  </a:cubicBezTo>
                  <a:cubicBezTo>
                    <a:pt x="324658" y="900911"/>
                    <a:pt x="320675" y="900661"/>
                    <a:pt x="317500" y="901719"/>
                  </a:cubicBezTo>
                  <a:cubicBezTo>
                    <a:pt x="302683" y="900661"/>
                    <a:pt x="287403" y="902371"/>
                    <a:pt x="273050" y="898544"/>
                  </a:cubicBezTo>
                  <a:cubicBezTo>
                    <a:pt x="269816" y="897682"/>
                    <a:pt x="272242" y="891386"/>
                    <a:pt x="269875" y="889019"/>
                  </a:cubicBezTo>
                  <a:cubicBezTo>
                    <a:pt x="267508" y="886652"/>
                    <a:pt x="263525" y="886902"/>
                    <a:pt x="260350" y="885844"/>
                  </a:cubicBezTo>
                  <a:cubicBezTo>
                    <a:pt x="257175" y="882669"/>
                    <a:pt x="253700" y="879768"/>
                    <a:pt x="250825" y="876319"/>
                  </a:cubicBezTo>
                  <a:cubicBezTo>
                    <a:pt x="248382" y="873388"/>
                    <a:pt x="247455" y="869178"/>
                    <a:pt x="244475" y="866794"/>
                  </a:cubicBezTo>
                  <a:cubicBezTo>
                    <a:pt x="241862" y="864703"/>
                    <a:pt x="237943" y="865116"/>
                    <a:pt x="234950" y="863619"/>
                  </a:cubicBezTo>
                  <a:cubicBezTo>
                    <a:pt x="231537" y="861912"/>
                    <a:pt x="228530" y="859487"/>
                    <a:pt x="225425" y="857269"/>
                  </a:cubicBezTo>
                  <a:cubicBezTo>
                    <a:pt x="192516" y="833762"/>
                    <a:pt x="237469" y="864240"/>
                    <a:pt x="193675" y="835044"/>
                  </a:cubicBezTo>
                  <a:cubicBezTo>
                    <a:pt x="190500" y="832927"/>
                    <a:pt x="187770" y="829901"/>
                    <a:pt x="184150" y="828694"/>
                  </a:cubicBezTo>
                  <a:cubicBezTo>
                    <a:pt x="180975" y="827636"/>
                    <a:pt x="177618" y="827016"/>
                    <a:pt x="174625" y="825519"/>
                  </a:cubicBezTo>
                  <a:cubicBezTo>
                    <a:pt x="171212" y="823812"/>
                    <a:pt x="168413" y="821062"/>
                    <a:pt x="165100" y="819169"/>
                  </a:cubicBezTo>
                  <a:cubicBezTo>
                    <a:pt x="160991" y="816821"/>
                    <a:pt x="156459" y="815254"/>
                    <a:pt x="152400" y="812819"/>
                  </a:cubicBezTo>
                  <a:cubicBezTo>
                    <a:pt x="144269" y="807940"/>
                    <a:pt x="134581" y="798288"/>
                    <a:pt x="123825" y="796944"/>
                  </a:cubicBezTo>
                  <a:cubicBezTo>
                    <a:pt x="110133" y="795232"/>
                    <a:pt x="96308" y="794827"/>
                    <a:pt x="82550" y="793769"/>
                  </a:cubicBezTo>
                  <a:cubicBezTo>
                    <a:pt x="79375" y="792711"/>
                    <a:pt x="76018" y="792091"/>
                    <a:pt x="73025" y="790594"/>
                  </a:cubicBezTo>
                  <a:cubicBezTo>
                    <a:pt x="69612" y="788887"/>
                    <a:pt x="66987" y="785794"/>
                    <a:pt x="63500" y="784244"/>
                  </a:cubicBezTo>
                  <a:cubicBezTo>
                    <a:pt x="57383" y="781526"/>
                    <a:pt x="44450" y="777894"/>
                    <a:pt x="44450" y="777894"/>
                  </a:cubicBezTo>
                  <a:cubicBezTo>
                    <a:pt x="42333" y="774719"/>
                    <a:pt x="39807" y="771782"/>
                    <a:pt x="38100" y="768369"/>
                  </a:cubicBezTo>
                  <a:cubicBezTo>
                    <a:pt x="36603" y="765376"/>
                    <a:pt x="37292" y="761211"/>
                    <a:pt x="34925" y="758844"/>
                  </a:cubicBezTo>
                  <a:cubicBezTo>
                    <a:pt x="32558" y="756477"/>
                    <a:pt x="28393" y="757166"/>
                    <a:pt x="25400" y="755669"/>
                  </a:cubicBezTo>
                  <a:cubicBezTo>
                    <a:pt x="21987" y="753962"/>
                    <a:pt x="19050" y="751436"/>
                    <a:pt x="15875" y="749319"/>
                  </a:cubicBezTo>
                  <a:lnTo>
                    <a:pt x="9525" y="736619"/>
                  </a:lnTo>
                  <a:lnTo>
                    <a:pt x="98425" y="787419"/>
                  </a:ln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76" name="Rectangle 75"/>
            <p:cNvSpPr/>
            <p:nvPr/>
          </p:nvSpPr>
          <p:spPr>
            <a:xfrm rot="1601445">
              <a:off x="2663675" y="2370602"/>
              <a:ext cx="739925" cy="10603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697570" y="3100244"/>
              <a:ext cx="484998" cy="774700"/>
            </a:xfrm>
            <a:custGeom>
              <a:avLst/>
              <a:gdLst>
                <a:gd name="connsiteX0" fmla="*/ 342900 w 484998"/>
                <a:gd name="connsiteY0" fmla="*/ 6350 h 774700"/>
                <a:gd name="connsiteX1" fmla="*/ 292100 w 484998"/>
                <a:gd name="connsiteY1" fmla="*/ 12700 h 774700"/>
                <a:gd name="connsiteX2" fmla="*/ 260350 w 484998"/>
                <a:gd name="connsiteY2" fmla="*/ 44450 h 774700"/>
                <a:gd name="connsiteX3" fmla="*/ 241300 w 484998"/>
                <a:gd name="connsiteY3" fmla="*/ 50800 h 774700"/>
                <a:gd name="connsiteX4" fmla="*/ 222250 w 484998"/>
                <a:gd name="connsiteY4" fmla="*/ 63500 h 774700"/>
                <a:gd name="connsiteX5" fmla="*/ 196850 w 484998"/>
                <a:gd name="connsiteY5" fmla="*/ 95250 h 774700"/>
                <a:gd name="connsiteX6" fmla="*/ 171450 w 484998"/>
                <a:gd name="connsiteY6" fmla="*/ 127000 h 774700"/>
                <a:gd name="connsiteX7" fmla="*/ 158750 w 484998"/>
                <a:gd name="connsiteY7" fmla="*/ 146050 h 774700"/>
                <a:gd name="connsiteX8" fmla="*/ 146050 w 484998"/>
                <a:gd name="connsiteY8" fmla="*/ 184150 h 774700"/>
                <a:gd name="connsiteX9" fmla="*/ 127000 w 484998"/>
                <a:gd name="connsiteY9" fmla="*/ 196850 h 774700"/>
                <a:gd name="connsiteX10" fmla="*/ 101600 w 484998"/>
                <a:gd name="connsiteY10" fmla="*/ 234950 h 774700"/>
                <a:gd name="connsiteX11" fmla="*/ 95250 w 484998"/>
                <a:gd name="connsiteY11" fmla="*/ 260350 h 774700"/>
                <a:gd name="connsiteX12" fmla="*/ 50800 w 484998"/>
                <a:gd name="connsiteY12" fmla="*/ 323850 h 774700"/>
                <a:gd name="connsiteX13" fmla="*/ 31750 w 484998"/>
                <a:gd name="connsiteY13" fmla="*/ 368300 h 774700"/>
                <a:gd name="connsiteX14" fmla="*/ 19050 w 484998"/>
                <a:gd name="connsiteY14" fmla="*/ 406400 h 774700"/>
                <a:gd name="connsiteX15" fmla="*/ 12700 w 484998"/>
                <a:gd name="connsiteY15" fmla="*/ 425450 h 774700"/>
                <a:gd name="connsiteX16" fmla="*/ 0 w 484998"/>
                <a:gd name="connsiteY16" fmla="*/ 482600 h 774700"/>
                <a:gd name="connsiteX17" fmla="*/ 6350 w 484998"/>
                <a:gd name="connsiteY17" fmla="*/ 704850 h 774700"/>
                <a:gd name="connsiteX18" fmla="*/ 12700 w 484998"/>
                <a:gd name="connsiteY18" fmla="*/ 723900 h 774700"/>
                <a:gd name="connsiteX19" fmla="*/ 50800 w 484998"/>
                <a:gd name="connsiteY19" fmla="*/ 749300 h 774700"/>
                <a:gd name="connsiteX20" fmla="*/ 69850 w 484998"/>
                <a:gd name="connsiteY20" fmla="*/ 762000 h 774700"/>
                <a:gd name="connsiteX21" fmla="*/ 114300 w 484998"/>
                <a:gd name="connsiteY21" fmla="*/ 774700 h 774700"/>
                <a:gd name="connsiteX22" fmla="*/ 171450 w 484998"/>
                <a:gd name="connsiteY22" fmla="*/ 762000 h 774700"/>
                <a:gd name="connsiteX23" fmla="*/ 209550 w 484998"/>
                <a:gd name="connsiteY23" fmla="*/ 736600 h 774700"/>
                <a:gd name="connsiteX24" fmla="*/ 228600 w 484998"/>
                <a:gd name="connsiteY24" fmla="*/ 723900 h 774700"/>
                <a:gd name="connsiteX25" fmla="*/ 260350 w 484998"/>
                <a:gd name="connsiteY25" fmla="*/ 692150 h 774700"/>
                <a:gd name="connsiteX26" fmla="*/ 279400 w 484998"/>
                <a:gd name="connsiteY26" fmla="*/ 654050 h 774700"/>
                <a:gd name="connsiteX27" fmla="*/ 292100 w 484998"/>
                <a:gd name="connsiteY27" fmla="*/ 635000 h 774700"/>
                <a:gd name="connsiteX28" fmla="*/ 298450 w 484998"/>
                <a:gd name="connsiteY28" fmla="*/ 615950 h 774700"/>
                <a:gd name="connsiteX29" fmla="*/ 323850 w 484998"/>
                <a:gd name="connsiteY29" fmla="*/ 577850 h 774700"/>
                <a:gd name="connsiteX30" fmla="*/ 361950 w 484998"/>
                <a:gd name="connsiteY30" fmla="*/ 539750 h 774700"/>
                <a:gd name="connsiteX31" fmla="*/ 374650 w 484998"/>
                <a:gd name="connsiteY31" fmla="*/ 488950 h 774700"/>
                <a:gd name="connsiteX32" fmla="*/ 381000 w 484998"/>
                <a:gd name="connsiteY32" fmla="*/ 463550 h 774700"/>
                <a:gd name="connsiteX33" fmla="*/ 387350 w 484998"/>
                <a:gd name="connsiteY33" fmla="*/ 444500 h 774700"/>
                <a:gd name="connsiteX34" fmla="*/ 393700 w 484998"/>
                <a:gd name="connsiteY34" fmla="*/ 406400 h 774700"/>
                <a:gd name="connsiteX35" fmla="*/ 406400 w 484998"/>
                <a:gd name="connsiteY35" fmla="*/ 387350 h 774700"/>
                <a:gd name="connsiteX36" fmla="*/ 425450 w 484998"/>
                <a:gd name="connsiteY36" fmla="*/ 330200 h 774700"/>
                <a:gd name="connsiteX37" fmla="*/ 431800 w 484998"/>
                <a:gd name="connsiteY37" fmla="*/ 311150 h 774700"/>
                <a:gd name="connsiteX38" fmla="*/ 450850 w 484998"/>
                <a:gd name="connsiteY38" fmla="*/ 298450 h 774700"/>
                <a:gd name="connsiteX39" fmla="*/ 476250 w 484998"/>
                <a:gd name="connsiteY39" fmla="*/ 241300 h 774700"/>
                <a:gd name="connsiteX40" fmla="*/ 482600 w 484998"/>
                <a:gd name="connsiteY40" fmla="*/ 177800 h 774700"/>
                <a:gd name="connsiteX41" fmla="*/ 463550 w 484998"/>
                <a:gd name="connsiteY41" fmla="*/ 76200 h 774700"/>
                <a:gd name="connsiteX42" fmla="*/ 450850 w 484998"/>
                <a:gd name="connsiteY42" fmla="*/ 38100 h 774700"/>
                <a:gd name="connsiteX43" fmla="*/ 425450 w 484998"/>
                <a:gd name="connsiteY43" fmla="*/ 0 h 774700"/>
                <a:gd name="connsiteX44" fmla="*/ 342900 w 484998"/>
                <a:gd name="connsiteY44" fmla="*/ 6350 h 774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484998" h="774700">
                  <a:moveTo>
                    <a:pt x="342900" y="6350"/>
                  </a:moveTo>
                  <a:cubicBezTo>
                    <a:pt x="325967" y="8467"/>
                    <a:pt x="308564" y="8210"/>
                    <a:pt x="292100" y="12700"/>
                  </a:cubicBezTo>
                  <a:cubicBezTo>
                    <a:pt x="263197" y="20583"/>
                    <a:pt x="280787" y="28101"/>
                    <a:pt x="260350" y="44450"/>
                  </a:cubicBezTo>
                  <a:cubicBezTo>
                    <a:pt x="255123" y="48631"/>
                    <a:pt x="247287" y="47807"/>
                    <a:pt x="241300" y="50800"/>
                  </a:cubicBezTo>
                  <a:cubicBezTo>
                    <a:pt x="234474" y="54213"/>
                    <a:pt x="228600" y="59267"/>
                    <a:pt x="222250" y="63500"/>
                  </a:cubicBezTo>
                  <a:cubicBezTo>
                    <a:pt x="206289" y="111383"/>
                    <a:pt x="229676" y="54218"/>
                    <a:pt x="196850" y="95250"/>
                  </a:cubicBezTo>
                  <a:cubicBezTo>
                    <a:pt x="161797" y="139067"/>
                    <a:pt x="226045" y="90604"/>
                    <a:pt x="171450" y="127000"/>
                  </a:cubicBezTo>
                  <a:cubicBezTo>
                    <a:pt x="167217" y="133350"/>
                    <a:pt x="161850" y="139076"/>
                    <a:pt x="158750" y="146050"/>
                  </a:cubicBezTo>
                  <a:cubicBezTo>
                    <a:pt x="153313" y="158283"/>
                    <a:pt x="157189" y="176724"/>
                    <a:pt x="146050" y="184150"/>
                  </a:cubicBezTo>
                  <a:lnTo>
                    <a:pt x="127000" y="196850"/>
                  </a:lnTo>
                  <a:cubicBezTo>
                    <a:pt x="118533" y="209550"/>
                    <a:pt x="105302" y="220142"/>
                    <a:pt x="101600" y="234950"/>
                  </a:cubicBezTo>
                  <a:cubicBezTo>
                    <a:pt x="99483" y="243417"/>
                    <a:pt x="99153" y="252544"/>
                    <a:pt x="95250" y="260350"/>
                  </a:cubicBezTo>
                  <a:cubicBezTo>
                    <a:pt x="87432" y="275985"/>
                    <a:pt x="62746" y="307921"/>
                    <a:pt x="50800" y="323850"/>
                  </a:cubicBezTo>
                  <a:cubicBezTo>
                    <a:pt x="34002" y="391041"/>
                    <a:pt x="56809" y="311918"/>
                    <a:pt x="31750" y="368300"/>
                  </a:cubicBezTo>
                  <a:cubicBezTo>
                    <a:pt x="26313" y="380533"/>
                    <a:pt x="23283" y="393700"/>
                    <a:pt x="19050" y="406400"/>
                  </a:cubicBezTo>
                  <a:cubicBezTo>
                    <a:pt x="16933" y="412750"/>
                    <a:pt x="14013" y="418886"/>
                    <a:pt x="12700" y="425450"/>
                  </a:cubicBezTo>
                  <a:cubicBezTo>
                    <a:pt x="4638" y="465758"/>
                    <a:pt x="8968" y="446729"/>
                    <a:pt x="0" y="482600"/>
                  </a:cubicBezTo>
                  <a:cubicBezTo>
                    <a:pt x="2117" y="556683"/>
                    <a:pt x="2455" y="630839"/>
                    <a:pt x="6350" y="704850"/>
                  </a:cubicBezTo>
                  <a:cubicBezTo>
                    <a:pt x="6702" y="711534"/>
                    <a:pt x="7967" y="719167"/>
                    <a:pt x="12700" y="723900"/>
                  </a:cubicBezTo>
                  <a:cubicBezTo>
                    <a:pt x="23493" y="734693"/>
                    <a:pt x="38100" y="740833"/>
                    <a:pt x="50800" y="749300"/>
                  </a:cubicBezTo>
                  <a:cubicBezTo>
                    <a:pt x="57150" y="753533"/>
                    <a:pt x="62610" y="759587"/>
                    <a:pt x="69850" y="762000"/>
                  </a:cubicBezTo>
                  <a:cubicBezTo>
                    <a:pt x="97179" y="771110"/>
                    <a:pt x="82406" y="766727"/>
                    <a:pt x="114300" y="774700"/>
                  </a:cubicBezTo>
                  <a:cubicBezTo>
                    <a:pt x="124638" y="772977"/>
                    <a:pt x="158051" y="769444"/>
                    <a:pt x="171450" y="762000"/>
                  </a:cubicBezTo>
                  <a:cubicBezTo>
                    <a:pt x="184793" y="754587"/>
                    <a:pt x="196850" y="745067"/>
                    <a:pt x="209550" y="736600"/>
                  </a:cubicBezTo>
                  <a:lnTo>
                    <a:pt x="228600" y="723900"/>
                  </a:lnTo>
                  <a:cubicBezTo>
                    <a:pt x="262467" y="673100"/>
                    <a:pt x="218017" y="734483"/>
                    <a:pt x="260350" y="692150"/>
                  </a:cubicBezTo>
                  <a:cubicBezTo>
                    <a:pt x="278548" y="673952"/>
                    <a:pt x="269071" y="674708"/>
                    <a:pt x="279400" y="654050"/>
                  </a:cubicBezTo>
                  <a:cubicBezTo>
                    <a:pt x="282813" y="647224"/>
                    <a:pt x="288687" y="641826"/>
                    <a:pt x="292100" y="635000"/>
                  </a:cubicBezTo>
                  <a:cubicBezTo>
                    <a:pt x="295093" y="629013"/>
                    <a:pt x="295199" y="621801"/>
                    <a:pt x="298450" y="615950"/>
                  </a:cubicBezTo>
                  <a:cubicBezTo>
                    <a:pt x="305863" y="602607"/>
                    <a:pt x="313057" y="588643"/>
                    <a:pt x="323850" y="577850"/>
                  </a:cubicBezTo>
                  <a:lnTo>
                    <a:pt x="361950" y="539750"/>
                  </a:lnTo>
                  <a:cubicBezTo>
                    <a:pt x="373297" y="505709"/>
                    <a:pt x="364433" y="534926"/>
                    <a:pt x="374650" y="488950"/>
                  </a:cubicBezTo>
                  <a:cubicBezTo>
                    <a:pt x="376543" y="480431"/>
                    <a:pt x="378602" y="471941"/>
                    <a:pt x="381000" y="463550"/>
                  </a:cubicBezTo>
                  <a:cubicBezTo>
                    <a:pt x="382839" y="457114"/>
                    <a:pt x="385898" y="451034"/>
                    <a:pt x="387350" y="444500"/>
                  </a:cubicBezTo>
                  <a:cubicBezTo>
                    <a:pt x="390143" y="431931"/>
                    <a:pt x="389629" y="418614"/>
                    <a:pt x="393700" y="406400"/>
                  </a:cubicBezTo>
                  <a:cubicBezTo>
                    <a:pt x="396113" y="399160"/>
                    <a:pt x="403300" y="394324"/>
                    <a:pt x="406400" y="387350"/>
                  </a:cubicBezTo>
                  <a:lnTo>
                    <a:pt x="425450" y="330200"/>
                  </a:lnTo>
                  <a:cubicBezTo>
                    <a:pt x="427567" y="323850"/>
                    <a:pt x="426231" y="314863"/>
                    <a:pt x="431800" y="311150"/>
                  </a:cubicBezTo>
                  <a:lnTo>
                    <a:pt x="450850" y="298450"/>
                  </a:lnTo>
                  <a:cubicBezTo>
                    <a:pt x="465963" y="253110"/>
                    <a:pt x="456124" y="271489"/>
                    <a:pt x="476250" y="241300"/>
                  </a:cubicBezTo>
                  <a:cubicBezTo>
                    <a:pt x="478367" y="220133"/>
                    <a:pt x="482600" y="199072"/>
                    <a:pt x="482600" y="177800"/>
                  </a:cubicBezTo>
                  <a:cubicBezTo>
                    <a:pt x="482600" y="77563"/>
                    <a:pt x="484998" y="129821"/>
                    <a:pt x="463550" y="76200"/>
                  </a:cubicBezTo>
                  <a:cubicBezTo>
                    <a:pt x="458578" y="63771"/>
                    <a:pt x="458276" y="49239"/>
                    <a:pt x="450850" y="38100"/>
                  </a:cubicBezTo>
                  <a:cubicBezTo>
                    <a:pt x="442383" y="25400"/>
                    <a:pt x="440714" y="0"/>
                    <a:pt x="425450" y="0"/>
                  </a:cubicBezTo>
                  <a:lnTo>
                    <a:pt x="342900" y="6350"/>
                  </a:lnTo>
                  <a:close/>
                </a:path>
              </a:pathLst>
            </a:custGeom>
            <a:solidFill>
              <a:srgbClr val="BF79A7"/>
            </a:solidFill>
            <a:ln>
              <a:solidFill>
                <a:schemeClr val="tx1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812708" y="3768926"/>
              <a:ext cx="242718" cy="212036"/>
            </a:xfrm>
            <a:custGeom>
              <a:avLst/>
              <a:gdLst>
                <a:gd name="connsiteX0" fmla="*/ 69850 w 242718"/>
                <a:gd name="connsiteY0" fmla="*/ 27886 h 212036"/>
                <a:gd name="connsiteX1" fmla="*/ 88900 w 242718"/>
                <a:gd name="connsiteY1" fmla="*/ 21536 h 212036"/>
                <a:gd name="connsiteX2" fmla="*/ 133350 w 242718"/>
                <a:gd name="connsiteY2" fmla="*/ 46936 h 212036"/>
                <a:gd name="connsiteX3" fmla="*/ 152400 w 242718"/>
                <a:gd name="connsiteY3" fmla="*/ 65986 h 212036"/>
                <a:gd name="connsiteX4" fmla="*/ 190500 w 242718"/>
                <a:gd name="connsiteY4" fmla="*/ 78686 h 212036"/>
                <a:gd name="connsiteX5" fmla="*/ 234950 w 242718"/>
                <a:gd name="connsiteY5" fmla="*/ 104086 h 212036"/>
                <a:gd name="connsiteX6" fmla="*/ 241300 w 242718"/>
                <a:gd name="connsiteY6" fmla="*/ 123136 h 212036"/>
                <a:gd name="connsiteX7" fmla="*/ 222250 w 242718"/>
                <a:gd name="connsiteY7" fmla="*/ 199336 h 212036"/>
                <a:gd name="connsiteX8" fmla="*/ 203200 w 242718"/>
                <a:gd name="connsiteY8" fmla="*/ 212036 h 212036"/>
                <a:gd name="connsiteX9" fmla="*/ 158750 w 242718"/>
                <a:gd name="connsiteY9" fmla="*/ 199336 h 212036"/>
                <a:gd name="connsiteX10" fmla="*/ 146050 w 242718"/>
                <a:gd name="connsiteY10" fmla="*/ 180286 h 212036"/>
                <a:gd name="connsiteX11" fmla="*/ 127000 w 242718"/>
                <a:gd name="connsiteY11" fmla="*/ 173936 h 212036"/>
                <a:gd name="connsiteX12" fmla="*/ 88900 w 242718"/>
                <a:gd name="connsiteY12" fmla="*/ 154886 h 212036"/>
                <a:gd name="connsiteX13" fmla="*/ 44450 w 242718"/>
                <a:gd name="connsiteY13" fmla="*/ 129486 h 212036"/>
                <a:gd name="connsiteX14" fmla="*/ 6350 w 242718"/>
                <a:gd name="connsiteY14" fmla="*/ 104086 h 212036"/>
                <a:gd name="connsiteX15" fmla="*/ 0 w 242718"/>
                <a:gd name="connsiteY15" fmla="*/ 85036 h 212036"/>
                <a:gd name="connsiteX16" fmla="*/ 19050 w 242718"/>
                <a:gd name="connsiteY16" fmla="*/ 34236 h 212036"/>
                <a:gd name="connsiteX17" fmla="*/ 38100 w 242718"/>
                <a:gd name="connsiteY17" fmla="*/ 21536 h 212036"/>
                <a:gd name="connsiteX18" fmla="*/ 50800 w 242718"/>
                <a:gd name="connsiteY18" fmla="*/ 2486 h 212036"/>
                <a:gd name="connsiteX19" fmla="*/ 69850 w 242718"/>
                <a:gd name="connsiteY19" fmla="*/ 27886 h 212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42718" h="212036">
                  <a:moveTo>
                    <a:pt x="69850" y="27886"/>
                  </a:moveTo>
                  <a:cubicBezTo>
                    <a:pt x="76200" y="31061"/>
                    <a:pt x="82207" y="21536"/>
                    <a:pt x="88900" y="21536"/>
                  </a:cubicBezTo>
                  <a:cubicBezTo>
                    <a:pt x="104246" y="21536"/>
                    <a:pt x="124327" y="39202"/>
                    <a:pt x="133350" y="46936"/>
                  </a:cubicBezTo>
                  <a:cubicBezTo>
                    <a:pt x="140168" y="52780"/>
                    <a:pt x="144550" y="61625"/>
                    <a:pt x="152400" y="65986"/>
                  </a:cubicBezTo>
                  <a:cubicBezTo>
                    <a:pt x="164102" y="72487"/>
                    <a:pt x="178526" y="72699"/>
                    <a:pt x="190500" y="78686"/>
                  </a:cubicBezTo>
                  <a:cubicBezTo>
                    <a:pt x="222726" y="94799"/>
                    <a:pt x="208024" y="86135"/>
                    <a:pt x="234950" y="104086"/>
                  </a:cubicBezTo>
                  <a:cubicBezTo>
                    <a:pt x="237067" y="110436"/>
                    <a:pt x="241300" y="116443"/>
                    <a:pt x="241300" y="123136"/>
                  </a:cubicBezTo>
                  <a:cubicBezTo>
                    <a:pt x="241300" y="151379"/>
                    <a:pt x="242718" y="178868"/>
                    <a:pt x="222250" y="199336"/>
                  </a:cubicBezTo>
                  <a:cubicBezTo>
                    <a:pt x="216854" y="204732"/>
                    <a:pt x="209550" y="207803"/>
                    <a:pt x="203200" y="212036"/>
                  </a:cubicBezTo>
                  <a:cubicBezTo>
                    <a:pt x="201541" y="211621"/>
                    <a:pt x="162891" y="202649"/>
                    <a:pt x="158750" y="199336"/>
                  </a:cubicBezTo>
                  <a:cubicBezTo>
                    <a:pt x="152791" y="194568"/>
                    <a:pt x="152009" y="185054"/>
                    <a:pt x="146050" y="180286"/>
                  </a:cubicBezTo>
                  <a:cubicBezTo>
                    <a:pt x="140823" y="176105"/>
                    <a:pt x="132987" y="176929"/>
                    <a:pt x="127000" y="173936"/>
                  </a:cubicBezTo>
                  <a:cubicBezTo>
                    <a:pt x="77761" y="149317"/>
                    <a:pt x="136783" y="170847"/>
                    <a:pt x="88900" y="154886"/>
                  </a:cubicBezTo>
                  <a:cubicBezTo>
                    <a:pt x="5579" y="92395"/>
                    <a:pt x="106786" y="164117"/>
                    <a:pt x="44450" y="129486"/>
                  </a:cubicBezTo>
                  <a:cubicBezTo>
                    <a:pt x="31107" y="122073"/>
                    <a:pt x="6350" y="104086"/>
                    <a:pt x="6350" y="104086"/>
                  </a:cubicBezTo>
                  <a:cubicBezTo>
                    <a:pt x="4233" y="97736"/>
                    <a:pt x="0" y="91729"/>
                    <a:pt x="0" y="85036"/>
                  </a:cubicBezTo>
                  <a:cubicBezTo>
                    <a:pt x="0" y="66863"/>
                    <a:pt x="5912" y="47374"/>
                    <a:pt x="19050" y="34236"/>
                  </a:cubicBezTo>
                  <a:cubicBezTo>
                    <a:pt x="24446" y="28840"/>
                    <a:pt x="31750" y="25769"/>
                    <a:pt x="38100" y="21536"/>
                  </a:cubicBezTo>
                  <a:cubicBezTo>
                    <a:pt x="42333" y="15186"/>
                    <a:pt x="43714" y="5320"/>
                    <a:pt x="50800" y="2486"/>
                  </a:cubicBezTo>
                  <a:cubicBezTo>
                    <a:pt x="57015" y="0"/>
                    <a:pt x="63500" y="24711"/>
                    <a:pt x="69850" y="27886"/>
                  </a:cubicBezTo>
                  <a:close/>
                </a:path>
              </a:pathLst>
            </a:custGeom>
            <a:solidFill>
              <a:srgbClr val="BF79A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79" name="Freeform 78"/>
            <p:cNvSpPr/>
            <p:nvPr/>
          </p:nvSpPr>
          <p:spPr>
            <a:xfrm>
              <a:off x="899454" y="3655721"/>
              <a:ext cx="212806" cy="181123"/>
            </a:xfrm>
            <a:custGeom>
              <a:avLst/>
              <a:gdLst>
                <a:gd name="connsiteX0" fmla="*/ 19050 w 212806"/>
                <a:gd name="connsiteY0" fmla="*/ 3323 h 181123"/>
                <a:gd name="connsiteX1" fmla="*/ 50800 w 212806"/>
                <a:gd name="connsiteY1" fmla="*/ 28723 h 181123"/>
                <a:gd name="connsiteX2" fmla="*/ 69850 w 212806"/>
                <a:gd name="connsiteY2" fmla="*/ 41423 h 181123"/>
                <a:gd name="connsiteX3" fmla="*/ 107950 w 212806"/>
                <a:gd name="connsiteY3" fmla="*/ 73173 h 181123"/>
                <a:gd name="connsiteX4" fmla="*/ 127000 w 212806"/>
                <a:gd name="connsiteY4" fmla="*/ 79523 h 181123"/>
                <a:gd name="connsiteX5" fmla="*/ 152400 w 212806"/>
                <a:gd name="connsiteY5" fmla="*/ 92223 h 181123"/>
                <a:gd name="connsiteX6" fmla="*/ 190500 w 212806"/>
                <a:gd name="connsiteY6" fmla="*/ 104923 h 181123"/>
                <a:gd name="connsiteX7" fmla="*/ 196850 w 212806"/>
                <a:gd name="connsiteY7" fmla="*/ 174773 h 181123"/>
                <a:gd name="connsiteX8" fmla="*/ 177800 w 212806"/>
                <a:gd name="connsiteY8" fmla="*/ 181123 h 181123"/>
                <a:gd name="connsiteX9" fmla="*/ 139700 w 212806"/>
                <a:gd name="connsiteY9" fmla="*/ 155723 h 181123"/>
                <a:gd name="connsiteX10" fmla="*/ 101600 w 212806"/>
                <a:gd name="connsiteY10" fmla="*/ 123973 h 181123"/>
                <a:gd name="connsiteX11" fmla="*/ 63500 w 212806"/>
                <a:gd name="connsiteY11" fmla="*/ 111273 h 181123"/>
                <a:gd name="connsiteX12" fmla="*/ 25400 w 212806"/>
                <a:gd name="connsiteY12" fmla="*/ 92223 h 181123"/>
                <a:gd name="connsiteX13" fmla="*/ 6350 w 212806"/>
                <a:gd name="connsiteY13" fmla="*/ 79523 h 181123"/>
                <a:gd name="connsiteX14" fmla="*/ 0 w 212806"/>
                <a:gd name="connsiteY14" fmla="*/ 60473 h 181123"/>
                <a:gd name="connsiteX15" fmla="*/ 6350 w 212806"/>
                <a:gd name="connsiteY15" fmla="*/ 9673 h 181123"/>
                <a:gd name="connsiteX16" fmla="*/ 19050 w 212806"/>
                <a:gd name="connsiteY16" fmla="*/ 3323 h 181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12806" h="181123">
                  <a:moveTo>
                    <a:pt x="19050" y="3323"/>
                  </a:moveTo>
                  <a:cubicBezTo>
                    <a:pt x="26458" y="6498"/>
                    <a:pt x="22077" y="0"/>
                    <a:pt x="50800" y="28723"/>
                  </a:cubicBezTo>
                  <a:cubicBezTo>
                    <a:pt x="56196" y="34119"/>
                    <a:pt x="63987" y="36537"/>
                    <a:pt x="69850" y="41423"/>
                  </a:cubicBezTo>
                  <a:cubicBezTo>
                    <a:pt x="90916" y="58978"/>
                    <a:pt x="84301" y="61349"/>
                    <a:pt x="107950" y="73173"/>
                  </a:cubicBezTo>
                  <a:cubicBezTo>
                    <a:pt x="113937" y="76166"/>
                    <a:pt x="120848" y="76886"/>
                    <a:pt x="127000" y="79523"/>
                  </a:cubicBezTo>
                  <a:cubicBezTo>
                    <a:pt x="135701" y="83252"/>
                    <a:pt x="143611" y="88707"/>
                    <a:pt x="152400" y="92223"/>
                  </a:cubicBezTo>
                  <a:cubicBezTo>
                    <a:pt x="164829" y="97195"/>
                    <a:pt x="190500" y="104923"/>
                    <a:pt x="190500" y="104923"/>
                  </a:cubicBezTo>
                  <a:cubicBezTo>
                    <a:pt x="197954" y="127286"/>
                    <a:pt x="212806" y="150839"/>
                    <a:pt x="196850" y="174773"/>
                  </a:cubicBezTo>
                  <a:cubicBezTo>
                    <a:pt x="193137" y="180342"/>
                    <a:pt x="184150" y="179006"/>
                    <a:pt x="177800" y="181123"/>
                  </a:cubicBezTo>
                  <a:cubicBezTo>
                    <a:pt x="165100" y="172656"/>
                    <a:pt x="150493" y="166516"/>
                    <a:pt x="139700" y="155723"/>
                  </a:cubicBezTo>
                  <a:cubicBezTo>
                    <a:pt x="127737" y="143760"/>
                    <a:pt x="117513" y="131046"/>
                    <a:pt x="101600" y="123973"/>
                  </a:cubicBezTo>
                  <a:cubicBezTo>
                    <a:pt x="89367" y="118536"/>
                    <a:pt x="74639" y="118699"/>
                    <a:pt x="63500" y="111273"/>
                  </a:cubicBezTo>
                  <a:cubicBezTo>
                    <a:pt x="8905" y="74877"/>
                    <a:pt x="77980" y="118513"/>
                    <a:pt x="25400" y="92223"/>
                  </a:cubicBezTo>
                  <a:cubicBezTo>
                    <a:pt x="18574" y="88810"/>
                    <a:pt x="12700" y="83756"/>
                    <a:pt x="6350" y="79523"/>
                  </a:cubicBezTo>
                  <a:cubicBezTo>
                    <a:pt x="4233" y="73173"/>
                    <a:pt x="0" y="67166"/>
                    <a:pt x="0" y="60473"/>
                  </a:cubicBezTo>
                  <a:cubicBezTo>
                    <a:pt x="0" y="43408"/>
                    <a:pt x="4465" y="26634"/>
                    <a:pt x="6350" y="9673"/>
                  </a:cubicBezTo>
                  <a:cubicBezTo>
                    <a:pt x="6584" y="7569"/>
                    <a:pt x="11642" y="148"/>
                    <a:pt x="19050" y="3323"/>
                  </a:cubicBezTo>
                  <a:close/>
                </a:path>
              </a:pathLst>
            </a:custGeom>
            <a:solidFill>
              <a:srgbClr val="BF79A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970331" y="3718698"/>
              <a:ext cx="137042" cy="120650"/>
            </a:xfrm>
            <a:custGeom>
              <a:avLst/>
              <a:gdLst>
                <a:gd name="connsiteX0" fmla="*/ 25400 w 137042"/>
                <a:gd name="connsiteY0" fmla="*/ 0 h 120650"/>
                <a:gd name="connsiteX1" fmla="*/ 44450 w 137042"/>
                <a:gd name="connsiteY1" fmla="*/ 6350 h 120650"/>
                <a:gd name="connsiteX2" fmla="*/ 53975 w 137042"/>
                <a:gd name="connsiteY2" fmla="*/ 9525 h 120650"/>
                <a:gd name="connsiteX3" fmla="*/ 76200 w 137042"/>
                <a:gd name="connsiteY3" fmla="*/ 15875 h 120650"/>
                <a:gd name="connsiteX4" fmla="*/ 95250 w 137042"/>
                <a:gd name="connsiteY4" fmla="*/ 28575 h 120650"/>
                <a:gd name="connsiteX5" fmla="*/ 114300 w 137042"/>
                <a:gd name="connsiteY5" fmla="*/ 34925 h 120650"/>
                <a:gd name="connsiteX6" fmla="*/ 123825 w 137042"/>
                <a:gd name="connsiteY6" fmla="*/ 38100 h 120650"/>
                <a:gd name="connsiteX7" fmla="*/ 127000 w 137042"/>
                <a:gd name="connsiteY7" fmla="*/ 53975 h 120650"/>
                <a:gd name="connsiteX8" fmla="*/ 133350 w 137042"/>
                <a:gd name="connsiteY8" fmla="*/ 73025 h 120650"/>
                <a:gd name="connsiteX9" fmla="*/ 136525 w 137042"/>
                <a:gd name="connsiteY9" fmla="*/ 88900 h 120650"/>
                <a:gd name="connsiteX10" fmla="*/ 133350 w 137042"/>
                <a:gd name="connsiteY10" fmla="*/ 107950 h 120650"/>
                <a:gd name="connsiteX11" fmla="*/ 114300 w 137042"/>
                <a:gd name="connsiteY11" fmla="*/ 120650 h 120650"/>
                <a:gd name="connsiteX12" fmla="*/ 88900 w 137042"/>
                <a:gd name="connsiteY12" fmla="*/ 111125 h 120650"/>
                <a:gd name="connsiteX13" fmla="*/ 85725 w 137042"/>
                <a:gd name="connsiteY13" fmla="*/ 101600 h 120650"/>
                <a:gd name="connsiteX14" fmla="*/ 66675 w 137042"/>
                <a:gd name="connsiteY14" fmla="*/ 95250 h 120650"/>
                <a:gd name="connsiteX15" fmla="*/ 53975 w 137042"/>
                <a:gd name="connsiteY15" fmla="*/ 82550 h 120650"/>
                <a:gd name="connsiteX16" fmla="*/ 47625 w 137042"/>
                <a:gd name="connsiteY16" fmla="*/ 73025 h 120650"/>
                <a:gd name="connsiteX17" fmla="*/ 15875 w 137042"/>
                <a:gd name="connsiteY17" fmla="*/ 63500 h 120650"/>
                <a:gd name="connsiteX18" fmla="*/ 0 w 137042"/>
                <a:gd name="connsiteY18" fmla="*/ 53975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37042" h="120650">
                  <a:moveTo>
                    <a:pt x="25400" y="0"/>
                  </a:moveTo>
                  <a:lnTo>
                    <a:pt x="44450" y="6350"/>
                  </a:lnTo>
                  <a:cubicBezTo>
                    <a:pt x="47625" y="7408"/>
                    <a:pt x="50728" y="8713"/>
                    <a:pt x="53975" y="9525"/>
                  </a:cubicBezTo>
                  <a:cubicBezTo>
                    <a:pt x="56964" y="10272"/>
                    <a:pt x="72473" y="13805"/>
                    <a:pt x="76200" y="15875"/>
                  </a:cubicBezTo>
                  <a:cubicBezTo>
                    <a:pt x="82871" y="19581"/>
                    <a:pt x="88010" y="26162"/>
                    <a:pt x="95250" y="28575"/>
                  </a:cubicBezTo>
                  <a:lnTo>
                    <a:pt x="114300" y="34925"/>
                  </a:lnTo>
                  <a:lnTo>
                    <a:pt x="123825" y="38100"/>
                  </a:lnTo>
                  <a:cubicBezTo>
                    <a:pt x="124883" y="43392"/>
                    <a:pt x="125580" y="48769"/>
                    <a:pt x="127000" y="53975"/>
                  </a:cubicBezTo>
                  <a:cubicBezTo>
                    <a:pt x="128761" y="60433"/>
                    <a:pt x="132037" y="66461"/>
                    <a:pt x="133350" y="73025"/>
                  </a:cubicBezTo>
                  <a:lnTo>
                    <a:pt x="136525" y="88900"/>
                  </a:lnTo>
                  <a:cubicBezTo>
                    <a:pt x="135467" y="95250"/>
                    <a:pt x="137042" y="102676"/>
                    <a:pt x="133350" y="107950"/>
                  </a:cubicBezTo>
                  <a:cubicBezTo>
                    <a:pt x="128973" y="114202"/>
                    <a:pt x="114300" y="120650"/>
                    <a:pt x="114300" y="120650"/>
                  </a:cubicBezTo>
                  <a:cubicBezTo>
                    <a:pt x="105695" y="118929"/>
                    <a:pt x="95129" y="118911"/>
                    <a:pt x="88900" y="111125"/>
                  </a:cubicBezTo>
                  <a:cubicBezTo>
                    <a:pt x="86809" y="108512"/>
                    <a:pt x="88448" y="103545"/>
                    <a:pt x="85725" y="101600"/>
                  </a:cubicBezTo>
                  <a:cubicBezTo>
                    <a:pt x="80278" y="97709"/>
                    <a:pt x="66675" y="95250"/>
                    <a:pt x="66675" y="95250"/>
                  </a:cubicBezTo>
                  <a:cubicBezTo>
                    <a:pt x="59748" y="74468"/>
                    <a:pt x="69369" y="94865"/>
                    <a:pt x="53975" y="82550"/>
                  </a:cubicBezTo>
                  <a:cubicBezTo>
                    <a:pt x="50995" y="80166"/>
                    <a:pt x="50861" y="75047"/>
                    <a:pt x="47625" y="73025"/>
                  </a:cubicBezTo>
                  <a:cubicBezTo>
                    <a:pt x="42472" y="69804"/>
                    <a:pt x="23310" y="65359"/>
                    <a:pt x="15875" y="63500"/>
                  </a:cubicBezTo>
                  <a:cubicBezTo>
                    <a:pt x="4381" y="55837"/>
                    <a:pt x="9763" y="58857"/>
                    <a:pt x="0" y="53975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817931" y="3801248"/>
              <a:ext cx="238125" cy="174625"/>
            </a:xfrm>
            <a:custGeom>
              <a:avLst/>
              <a:gdLst>
                <a:gd name="connsiteX0" fmla="*/ 120650 w 238125"/>
                <a:gd name="connsiteY0" fmla="*/ 0 h 174625"/>
                <a:gd name="connsiteX1" fmla="*/ 123825 w 238125"/>
                <a:gd name="connsiteY1" fmla="*/ 9525 h 174625"/>
                <a:gd name="connsiteX2" fmla="*/ 133350 w 238125"/>
                <a:gd name="connsiteY2" fmla="*/ 15875 h 174625"/>
                <a:gd name="connsiteX3" fmla="*/ 155575 w 238125"/>
                <a:gd name="connsiteY3" fmla="*/ 25400 h 174625"/>
                <a:gd name="connsiteX4" fmla="*/ 171450 w 238125"/>
                <a:gd name="connsiteY4" fmla="*/ 28575 h 174625"/>
                <a:gd name="connsiteX5" fmla="*/ 190500 w 238125"/>
                <a:gd name="connsiteY5" fmla="*/ 34925 h 174625"/>
                <a:gd name="connsiteX6" fmla="*/ 219075 w 238125"/>
                <a:gd name="connsiteY6" fmla="*/ 57150 h 174625"/>
                <a:gd name="connsiteX7" fmla="*/ 228600 w 238125"/>
                <a:gd name="connsiteY7" fmla="*/ 63500 h 174625"/>
                <a:gd name="connsiteX8" fmla="*/ 234950 w 238125"/>
                <a:gd name="connsiteY8" fmla="*/ 82550 h 174625"/>
                <a:gd name="connsiteX9" fmla="*/ 238125 w 238125"/>
                <a:gd name="connsiteY9" fmla="*/ 92075 h 174625"/>
                <a:gd name="connsiteX10" fmla="*/ 231775 w 238125"/>
                <a:gd name="connsiteY10" fmla="*/ 123825 h 174625"/>
                <a:gd name="connsiteX11" fmla="*/ 228600 w 238125"/>
                <a:gd name="connsiteY11" fmla="*/ 133350 h 174625"/>
                <a:gd name="connsiteX12" fmla="*/ 222250 w 238125"/>
                <a:gd name="connsiteY12" fmla="*/ 161925 h 174625"/>
                <a:gd name="connsiteX13" fmla="*/ 215900 w 238125"/>
                <a:gd name="connsiteY13" fmla="*/ 171450 h 174625"/>
                <a:gd name="connsiteX14" fmla="*/ 206375 w 238125"/>
                <a:gd name="connsiteY14" fmla="*/ 174625 h 174625"/>
                <a:gd name="connsiteX15" fmla="*/ 168275 w 238125"/>
                <a:gd name="connsiteY15" fmla="*/ 171450 h 174625"/>
                <a:gd name="connsiteX16" fmla="*/ 149225 w 238125"/>
                <a:gd name="connsiteY16" fmla="*/ 165100 h 174625"/>
                <a:gd name="connsiteX17" fmla="*/ 139700 w 238125"/>
                <a:gd name="connsiteY17" fmla="*/ 161925 h 174625"/>
                <a:gd name="connsiteX18" fmla="*/ 120650 w 238125"/>
                <a:gd name="connsiteY18" fmla="*/ 146050 h 174625"/>
                <a:gd name="connsiteX19" fmla="*/ 101600 w 238125"/>
                <a:gd name="connsiteY19" fmla="*/ 130175 h 174625"/>
                <a:gd name="connsiteX20" fmla="*/ 92075 w 238125"/>
                <a:gd name="connsiteY20" fmla="*/ 127000 h 174625"/>
                <a:gd name="connsiteX21" fmla="*/ 79375 w 238125"/>
                <a:gd name="connsiteY21" fmla="*/ 120650 h 174625"/>
                <a:gd name="connsiteX22" fmla="*/ 69850 w 238125"/>
                <a:gd name="connsiteY22" fmla="*/ 114300 h 174625"/>
                <a:gd name="connsiteX23" fmla="*/ 47625 w 238125"/>
                <a:gd name="connsiteY23" fmla="*/ 107950 h 174625"/>
                <a:gd name="connsiteX24" fmla="*/ 19050 w 238125"/>
                <a:gd name="connsiteY24" fmla="*/ 88900 h 174625"/>
                <a:gd name="connsiteX25" fmla="*/ 9525 w 238125"/>
                <a:gd name="connsiteY25" fmla="*/ 82550 h 174625"/>
                <a:gd name="connsiteX26" fmla="*/ 0 w 238125"/>
                <a:gd name="connsiteY26" fmla="*/ 76200 h 174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38125" h="174625">
                  <a:moveTo>
                    <a:pt x="120650" y="0"/>
                  </a:moveTo>
                  <a:cubicBezTo>
                    <a:pt x="121708" y="3175"/>
                    <a:pt x="121734" y="6912"/>
                    <a:pt x="123825" y="9525"/>
                  </a:cubicBezTo>
                  <a:cubicBezTo>
                    <a:pt x="126209" y="12505"/>
                    <a:pt x="130037" y="13982"/>
                    <a:pt x="133350" y="15875"/>
                  </a:cubicBezTo>
                  <a:cubicBezTo>
                    <a:pt x="140417" y="19913"/>
                    <a:pt x="147659" y="23421"/>
                    <a:pt x="155575" y="25400"/>
                  </a:cubicBezTo>
                  <a:cubicBezTo>
                    <a:pt x="160810" y="26709"/>
                    <a:pt x="166244" y="27155"/>
                    <a:pt x="171450" y="28575"/>
                  </a:cubicBezTo>
                  <a:cubicBezTo>
                    <a:pt x="177908" y="30336"/>
                    <a:pt x="190500" y="34925"/>
                    <a:pt x="190500" y="34925"/>
                  </a:cubicBezTo>
                  <a:cubicBezTo>
                    <a:pt x="205421" y="49846"/>
                    <a:pt x="196289" y="41959"/>
                    <a:pt x="219075" y="57150"/>
                  </a:cubicBezTo>
                  <a:lnTo>
                    <a:pt x="228600" y="63500"/>
                  </a:lnTo>
                  <a:lnTo>
                    <a:pt x="234950" y="82550"/>
                  </a:lnTo>
                  <a:lnTo>
                    <a:pt x="238125" y="92075"/>
                  </a:lnTo>
                  <a:cubicBezTo>
                    <a:pt x="236008" y="102658"/>
                    <a:pt x="234202" y="113308"/>
                    <a:pt x="231775" y="123825"/>
                  </a:cubicBezTo>
                  <a:cubicBezTo>
                    <a:pt x="231022" y="127086"/>
                    <a:pt x="229326" y="130083"/>
                    <a:pt x="228600" y="133350"/>
                  </a:cubicBezTo>
                  <a:cubicBezTo>
                    <a:pt x="226649" y="142130"/>
                    <a:pt x="226538" y="153348"/>
                    <a:pt x="222250" y="161925"/>
                  </a:cubicBezTo>
                  <a:cubicBezTo>
                    <a:pt x="220543" y="165338"/>
                    <a:pt x="218880" y="169066"/>
                    <a:pt x="215900" y="171450"/>
                  </a:cubicBezTo>
                  <a:cubicBezTo>
                    <a:pt x="213287" y="173541"/>
                    <a:pt x="209550" y="173567"/>
                    <a:pt x="206375" y="174625"/>
                  </a:cubicBezTo>
                  <a:cubicBezTo>
                    <a:pt x="193675" y="173567"/>
                    <a:pt x="180846" y="173545"/>
                    <a:pt x="168275" y="171450"/>
                  </a:cubicBezTo>
                  <a:cubicBezTo>
                    <a:pt x="161673" y="170350"/>
                    <a:pt x="155575" y="167217"/>
                    <a:pt x="149225" y="165100"/>
                  </a:cubicBezTo>
                  <a:lnTo>
                    <a:pt x="139700" y="161925"/>
                  </a:lnTo>
                  <a:cubicBezTo>
                    <a:pt x="111873" y="134098"/>
                    <a:pt x="147172" y="168152"/>
                    <a:pt x="120650" y="146050"/>
                  </a:cubicBezTo>
                  <a:cubicBezTo>
                    <a:pt x="110117" y="137273"/>
                    <a:pt x="113424" y="136087"/>
                    <a:pt x="101600" y="130175"/>
                  </a:cubicBezTo>
                  <a:cubicBezTo>
                    <a:pt x="98607" y="128678"/>
                    <a:pt x="95151" y="128318"/>
                    <a:pt x="92075" y="127000"/>
                  </a:cubicBezTo>
                  <a:cubicBezTo>
                    <a:pt x="87725" y="125136"/>
                    <a:pt x="83484" y="122998"/>
                    <a:pt x="79375" y="120650"/>
                  </a:cubicBezTo>
                  <a:cubicBezTo>
                    <a:pt x="76062" y="118757"/>
                    <a:pt x="73263" y="116007"/>
                    <a:pt x="69850" y="114300"/>
                  </a:cubicBezTo>
                  <a:cubicBezTo>
                    <a:pt x="65295" y="112023"/>
                    <a:pt x="51694" y="108967"/>
                    <a:pt x="47625" y="107950"/>
                  </a:cubicBezTo>
                  <a:lnTo>
                    <a:pt x="19050" y="88900"/>
                  </a:lnTo>
                  <a:lnTo>
                    <a:pt x="9525" y="82550"/>
                  </a:lnTo>
                  <a:lnTo>
                    <a:pt x="0" y="76200"/>
                  </a:ln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82" name="Rectangle 81"/>
            <p:cNvSpPr/>
            <p:nvPr/>
          </p:nvSpPr>
          <p:spPr>
            <a:xfrm rot="1554023">
              <a:off x="814756" y="3201181"/>
              <a:ext cx="482600" cy="889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cxnSp>
          <p:nvCxnSpPr>
            <p:cNvPr id="83" name="Straight Arrow Connector 82"/>
            <p:cNvCxnSpPr/>
            <p:nvPr/>
          </p:nvCxnSpPr>
          <p:spPr>
            <a:xfrm flipV="1">
              <a:off x="1360540" y="1739900"/>
              <a:ext cx="1433460" cy="9906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>
              <a:off x="1360540" y="3868347"/>
              <a:ext cx="1433460" cy="113096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3048000" y="1370012"/>
              <a:ext cx="3556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Snip Same Side Corner Rectangle 85"/>
            <p:cNvSpPr/>
            <p:nvPr/>
          </p:nvSpPr>
          <p:spPr>
            <a:xfrm rot="10800000">
              <a:off x="3048000" y="1003300"/>
              <a:ext cx="355600" cy="1727200"/>
            </a:xfrm>
            <a:prstGeom prst="snip2SameRect">
              <a:avLst>
                <a:gd name="adj1" fmla="val 38096"/>
                <a:gd name="adj2" fmla="val 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2847246" y="2835921"/>
              <a:ext cx="864765" cy="349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4% PFA</a:t>
              </a:r>
              <a:endParaRPr lang="en-US" sz="600" dirty="0"/>
            </a:p>
          </p:txBody>
        </p:sp>
        <p:cxnSp>
          <p:nvCxnSpPr>
            <p:cNvPr id="88" name="Straight Arrow Connector 87"/>
            <p:cNvCxnSpPr/>
            <p:nvPr/>
          </p:nvCxnSpPr>
          <p:spPr>
            <a:xfrm>
              <a:off x="3867150" y="1741488"/>
              <a:ext cx="14097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>
              <a:off x="4987925" y="4937124"/>
              <a:ext cx="863600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Freeform 89"/>
            <p:cNvSpPr/>
            <p:nvPr/>
          </p:nvSpPr>
          <p:spPr>
            <a:xfrm>
              <a:off x="3436348" y="5160961"/>
              <a:ext cx="106087" cy="152400"/>
            </a:xfrm>
            <a:custGeom>
              <a:avLst/>
              <a:gdLst>
                <a:gd name="connsiteX0" fmla="*/ 393700 w 393700"/>
                <a:gd name="connsiteY0" fmla="*/ 0 h 482600"/>
                <a:gd name="connsiteX1" fmla="*/ 317500 w 393700"/>
                <a:gd name="connsiteY1" fmla="*/ 25400 h 482600"/>
                <a:gd name="connsiteX2" fmla="*/ 304800 w 393700"/>
                <a:gd name="connsiteY2" fmla="*/ 63500 h 482600"/>
                <a:gd name="connsiteX3" fmla="*/ 330200 w 393700"/>
                <a:gd name="connsiteY3" fmla="*/ 266700 h 482600"/>
                <a:gd name="connsiteX4" fmla="*/ 342900 w 393700"/>
                <a:gd name="connsiteY4" fmla="*/ 304800 h 482600"/>
                <a:gd name="connsiteX5" fmla="*/ 152400 w 393700"/>
                <a:gd name="connsiteY5" fmla="*/ 368300 h 482600"/>
                <a:gd name="connsiteX6" fmla="*/ 50800 w 393700"/>
                <a:gd name="connsiteY6" fmla="*/ 393700 h 482600"/>
                <a:gd name="connsiteX7" fmla="*/ 38100 w 393700"/>
                <a:gd name="connsiteY7" fmla="*/ 431800 h 482600"/>
                <a:gd name="connsiteX8" fmla="*/ 0 w 393700"/>
                <a:gd name="connsiteY8" fmla="*/ 482600 h 482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3700" h="482600">
                  <a:moveTo>
                    <a:pt x="393700" y="0"/>
                  </a:moveTo>
                  <a:cubicBezTo>
                    <a:pt x="368300" y="8467"/>
                    <a:pt x="339287" y="9838"/>
                    <a:pt x="317500" y="25400"/>
                  </a:cubicBezTo>
                  <a:cubicBezTo>
                    <a:pt x="306607" y="33181"/>
                    <a:pt x="304800" y="50113"/>
                    <a:pt x="304800" y="63500"/>
                  </a:cubicBezTo>
                  <a:cubicBezTo>
                    <a:pt x="304800" y="118706"/>
                    <a:pt x="315095" y="206280"/>
                    <a:pt x="330200" y="266700"/>
                  </a:cubicBezTo>
                  <a:cubicBezTo>
                    <a:pt x="333447" y="279687"/>
                    <a:pt x="338667" y="292100"/>
                    <a:pt x="342900" y="304800"/>
                  </a:cubicBezTo>
                  <a:cubicBezTo>
                    <a:pt x="314825" y="417099"/>
                    <a:pt x="350891" y="341233"/>
                    <a:pt x="152400" y="368300"/>
                  </a:cubicBezTo>
                  <a:cubicBezTo>
                    <a:pt x="117811" y="373017"/>
                    <a:pt x="84667" y="385233"/>
                    <a:pt x="50800" y="393700"/>
                  </a:cubicBezTo>
                  <a:cubicBezTo>
                    <a:pt x="46567" y="406400"/>
                    <a:pt x="44087" y="419826"/>
                    <a:pt x="38100" y="431800"/>
                  </a:cubicBezTo>
                  <a:cubicBezTo>
                    <a:pt x="23740" y="460521"/>
                    <a:pt x="17860" y="464740"/>
                    <a:pt x="0" y="482600"/>
                  </a:cubicBezTo>
                </a:path>
              </a:pathLst>
            </a:cu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4572000" y="5112266"/>
              <a:ext cx="58792" cy="127000"/>
            </a:xfrm>
            <a:custGeom>
              <a:avLst/>
              <a:gdLst>
                <a:gd name="connsiteX0" fmla="*/ 228600 w 284227"/>
                <a:gd name="connsiteY0" fmla="*/ 0 h 546100"/>
                <a:gd name="connsiteX1" fmla="*/ 215900 w 284227"/>
                <a:gd name="connsiteY1" fmla="*/ 50800 h 546100"/>
                <a:gd name="connsiteX2" fmla="*/ 203200 w 284227"/>
                <a:gd name="connsiteY2" fmla="*/ 139700 h 546100"/>
                <a:gd name="connsiteX3" fmla="*/ 241300 w 284227"/>
                <a:gd name="connsiteY3" fmla="*/ 165100 h 546100"/>
                <a:gd name="connsiteX4" fmla="*/ 254000 w 284227"/>
                <a:gd name="connsiteY4" fmla="*/ 215900 h 546100"/>
                <a:gd name="connsiteX5" fmla="*/ 279400 w 284227"/>
                <a:gd name="connsiteY5" fmla="*/ 254000 h 546100"/>
                <a:gd name="connsiteX6" fmla="*/ 190500 w 284227"/>
                <a:gd name="connsiteY6" fmla="*/ 304800 h 546100"/>
                <a:gd name="connsiteX7" fmla="*/ 152400 w 284227"/>
                <a:gd name="connsiteY7" fmla="*/ 330200 h 546100"/>
                <a:gd name="connsiteX8" fmla="*/ 177800 w 284227"/>
                <a:gd name="connsiteY8" fmla="*/ 393700 h 546100"/>
                <a:gd name="connsiteX9" fmla="*/ 215900 w 284227"/>
                <a:gd name="connsiteY9" fmla="*/ 419100 h 546100"/>
                <a:gd name="connsiteX10" fmla="*/ 177800 w 284227"/>
                <a:gd name="connsiteY10" fmla="*/ 444500 h 546100"/>
                <a:gd name="connsiteX11" fmla="*/ 127000 w 284227"/>
                <a:gd name="connsiteY11" fmla="*/ 469900 h 546100"/>
                <a:gd name="connsiteX12" fmla="*/ 88900 w 284227"/>
                <a:gd name="connsiteY12" fmla="*/ 495300 h 546100"/>
                <a:gd name="connsiteX13" fmla="*/ 50800 w 284227"/>
                <a:gd name="connsiteY13" fmla="*/ 508000 h 546100"/>
                <a:gd name="connsiteX14" fmla="*/ 0 w 284227"/>
                <a:gd name="connsiteY14" fmla="*/ 546100 h 546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4227" h="546100">
                  <a:moveTo>
                    <a:pt x="228600" y="0"/>
                  </a:moveTo>
                  <a:cubicBezTo>
                    <a:pt x="224367" y="16933"/>
                    <a:pt x="222029" y="34457"/>
                    <a:pt x="215900" y="50800"/>
                  </a:cubicBezTo>
                  <a:cubicBezTo>
                    <a:pt x="201663" y="88764"/>
                    <a:pt x="172386" y="101183"/>
                    <a:pt x="203200" y="139700"/>
                  </a:cubicBezTo>
                  <a:cubicBezTo>
                    <a:pt x="212735" y="151619"/>
                    <a:pt x="228600" y="156633"/>
                    <a:pt x="241300" y="165100"/>
                  </a:cubicBezTo>
                  <a:cubicBezTo>
                    <a:pt x="245533" y="182033"/>
                    <a:pt x="247124" y="199857"/>
                    <a:pt x="254000" y="215900"/>
                  </a:cubicBezTo>
                  <a:cubicBezTo>
                    <a:pt x="260013" y="229929"/>
                    <a:pt x="284227" y="239520"/>
                    <a:pt x="279400" y="254000"/>
                  </a:cubicBezTo>
                  <a:cubicBezTo>
                    <a:pt x="267116" y="290851"/>
                    <a:pt x="217547" y="291276"/>
                    <a:pt x="190500" y="304800"/>
                  </a:cubicBezTo>
                  <a:cubicBezTo>
                    <a:pt x="176848" y="311626"/>
                    <a:pt x="165100" y="321733"/>
                    <a:pt x="152400" y="330200"/>
                  </a:cubicBezTo>
                  <a:cubicBezTo>
                    <a:pt x="160867" y="351367"/>
                    <a:pt x="164549" y="375149"/>
                    <a:pt x="177800" y="393700"/>
                  </a:cubicBezTo>
                  <a:cubicBezTo>
                    <a:pt x="186672" y="406120"/>
                    <a:pt x="215900" y="403836"/>
                    <a:pt x="215900" y="419100"/>
                  </a:cubicBezTo>
                  <a:cubicBezTo>
                    <a:pt x="215900" y="434364"/>
                    <a:pt x="191052" y="436927"/>
                    <a:pt x="177800" y="444500"/>
                  </a:cubicBezTo>
                  <a:cubicBezTo>
                    <a:pt x="161362" y="453893"/>
                    <a:pt x="143438" y="460507"/>
                    <a:pt x="127000" y="469900"/>
                  </a:cubicBezTo>
                  <a:cubicBezTo>
                    <a:pt x="113748" y="477473"/>
                    <a:pt x="102552" y="488474"/>
                    <a:pt x="88900" y="495300"/>
                  </a:cubicBezTo>
                  <a:cubicBezTo>
                    <a:pt x="76926" y="501287"/>
                    <a:pt x="62774" y="502013"/>
                    <a:pt x="50800" y="508000"/>
                  </a:cubicBezTo>
                  <a:cubicBezTo>
                    <a:pt x="22079" y="522360"/>
                    <a:pt x="17860" y="528240"/>
                    <a:pt x="0" y="546100"/>
                  </a:cubicBezTo>
                </a:path>
              </a:pathLst>
            </a:cu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3681016" y="5097540"/>
              <a:ext cx="147393" cy="101521"/>
            </a:xfrm>
            <a:custGeom>
              <a:avLst/>
              <a:gdLst>
                <a:gd name="connsiteX0" fmla="*/ 218839 w 299793"/>
                <a:gd name="connsiteY0" fmla="*/ 88821 h 355521"/>
                <a:gd name="connsiteX1" fmla="*/ 244239 w 299793"/>
                <a:gd name="connsiteY1" fmla="*/ 126921 h 355521"/>
                <a:gd name="connsiteX2" fmla="*/ 256939 w 299793"/>
                <a:gd name="connsiteY2" fmla="*/ 165021 h 355521"/>
                <a:gd name="connsiteX3" fmla="*/ 295039 w 299793"/>
                <a:gd name="connsiteY3" fmla="*/ 177721 h 355521"/>
                <a:gd name="connsiteX4" fmla="*/ 269639 w 299793"/>
                <a:gd name="connsiteY4" fmla="*/ 228521 h 355521"/>
                <a:gd name="connsiteX5" fmla="*/ 256939 w 299793"/>
                <a:gd name="connsiteY5" fmla="*/ 279321 h 355521"/>
                <a:gd name="connsiteX6" fmla="*/ 218839 w 299793"/>
                <a:gd name="connsiteY6" fmla="*/ 304721 h 355521"/>
                <a:gd name="connsiteX7" fmla="*/ 129939 w 299793"/>
                <a:gd name="connsiteY7" fmla="*/ 355521 h 355521"/>
                <a:gd name="connsiteX8" fmla="*/ 91839 w 299793"/>
                <a:gd name="connsiteY8" fmla="*/ 342821 h 355521"/>
                <a:gd name="connsiteX9" fmla="*/ 41039 w 299793"/>
                <a:gd name="connsiteY9" fmla="*/ 330121 h 355521"/>
                <a:gd name="connsiteX10" fmla="*/ 2939 w 299793"/>
                <a:gd name="connsiteY10" fmla="*/ 292021 h 355521"/>
                <a:gd name="connsiteX11" fmla="*/ 15639 w 299793"/>
                <a:gd name="connsiteY11" fmla="*/ 76121 h 355521"/>
                <a:gd name="connsiteX12" fmla="*/ 53739 w 299793"/>
                <a:gd name="connsiteY12" fmla="*/ 63421 h 355521"/>
                <a:gd name="connsiteX13" fmla="*/ 129939 w 299793"/>
                <a:gd name="connsiteY13" fmla="*/ 12621 h 355521"/>
                <a:gd name="connsiteX14" fmla="*/ 218839 w 299793"/>
                <a:gd name="connsiteY14" fmla="*/ 88821 h 355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99793" h="355521">
                  <a:moveTo>
                    <a:pt x="218839" y="88821"/>
                  </a:moveTo>
                  <a:cubicBezTo>
                    <a:pt x="237889" y="107871"/>
                    <a:pt x="237413" y="113269"/>
                    <a:pt x="244239" y="126921"/>
                  </a:cubicBezTo>
                  <a:cubicBezTo>
                    <a:pt x="250226" y="138895"/>
                    <a:pt x="247473" y="155555"/>
                    <a:pt x="256939" y="165021"/>
                  </a:cubicBezTo>
                  <a:cubicBezTo>
                    <a:pt x="266405" y="174487"/>
                    <a:pt x="282339" y="173488"/>
                    <a:pt x="295039" y="177721"/>
                  </a:cubicBezTo>
                  <a:cubicBezTo>
                    <a:pt x="281312" y="232628"/>
                    <a:pt x="299793" y="228521"/>
                    <a:pt x="269639" y="228521"/>
                  </a:cubicBezTo>
                  <a:cubicBezTo>
                    <a:pt x="265406" y="245454"/>
                    <a:pt x="266621" y="264798"/>
                    <a:pt x="256939" y="279321"/>
                  </a:cubicBezTo>
                  <a:cubicBezTo>
                    <a:pt x="248472" y="292021"/>
                    <a:pt x="231259" y="295849"/>
                    <a:pt x="218839" y="304721"/>
                  </a:cubicBezTo>
                  <a:cubicBezTo>
                    <a:pt x="151563" y="352775"/>
                    <a:pt x="191767" y="334912"/>
                    <a:pt x="129939" y="355521"/>
                  </a:cubicBezTo>
                  <a:cubicBezTo>
                    <a:pt x="117239" y="351288"/>
                    <a:pt x="104711" y="346499"/>
                    <a:pt x="91839" y="342821"/>
                  </a:cubicBezTo>
                  <a:cubicBezTo>
                    <a:pt x="75056" y="338026"/>
                    <a:pt x="56194" y="338781"/>
                    <a:pt x="41039" y="330121"/>
                  </a:cubicBezTo>
                  <a:cubicBezTo>
                    <a:pt x="25445" y="321210"/>
                    <a:pt x="15639" y="304721"/>
                    <a:pt x="2939" y="292021"/>
                  </a:cubicBezTo>
                  <a:cubicBezTo>
                    <a:pt x="7172" y="220054"/>
                    <a:pt x="0" y="146495"/>
                    <a:pt x="15639" y="76121"/>
                  </a:cubicBezTo>
                  <a:cubicBezTo>
                    <a:pt x="18543" y="63053"/>
                    <a:pt x="42600" y="70847"/>
                    <a:pt x="53739" y="63421"/>
                  </a:cubicBezTo>
                  <a:cubicBezTo>
                    <a:pt x="148871" y="0"/>
                    <a:pt x="39347" y="42818"/>
                    <a:pt x="129939" y="12621"/>
                  </a:cubicBezTo>
                  <a:cubicBezTo>
                    <a:pt x="218346" y="30302"/>
                    <a:pt x="199789" y="69771"/>
                    <a:pt x="218839" y="8882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2940368" y="5146674"/>
              <a:ext cx="112459" cy="149225"/>
            </a:xfrm>
            <a:custGeom>
              <a:avLst/>
              <a:gdLst>
                <a:gd name="connsiteX0" fmla="*/ 214059 w 607759"/>
                <a:gd name="connsiteY0" fmla="*/ 3150 h 358750"/>
                <a:gd name="connsiteX1" fmla="*/ 137859 w 607759"/>
                <a:gd name="connsiteY1" fmla="*/ 28550 h 358750"/>
                <a:gd name="connsiteX2" fmla="*/ 87059 w 607759"/>
                <a:gd name="connsiteY2" fmla="*/ 41250 h 358750"/>
                <a:gd name="connsiteX3" fmla="*/ 61659 w 607759"/>
                <a:gd name="connsiteY3" fmla="*/ 79350 h 358750"/>
                <a:gd name="connsiteX4" fmla="*/ 23559 w 607759"/>
                <a:gd name="connsiteY4" fmla="*/ 104750 h 358750"/>
                <a:gd name="connsiteX5" fmla="*/ 23559 w 607759"/>
                <a:gd name="connsiteY5" fmla="*/ 206350 h 358750"/>
                <a:gd name="connsiteX6" fmla="*/ 61659 w 607759"/>
                <a:gd name="connsiteY6" fmla="*/ 244450 h 358750"/>
                <a:gd name="connsiteX7" fmla="*/ 74359 w 607759"/>
                <a:gd name="connsiteY7" fmla="*/ 295250 h 358750"/>
                <a:gd name="connsiteX8" fmla="*/ 112459 w 607759"/>
                <a:gd name="connsiteY8" fmla="*/ 307950 h 358750"/>
                <a:gd name="connsiteX9" fmla="*/ 214059 w 607759"/>
                <a:gd name="connsiteY9" fmla="*/ 333350 h 358750"/>
                <a:gd name="connsiteX10" fmla="*/ 290259 w 607759"/>
                <a:gd name="connsiteY10" fmla="*/ 358750 h 358750"/>
                <a:gd name="connsiteX11" fmla="*/ 468059 w 607759"/>
                <a:gd name="connsiteY11" fmla="*/ 346050 h 358750"/>
                <a:gd name="connsiteX12" fmla="*/ 544259 w 607759"/>
                <a:gd name="connsiteY12" fmla="*/ 320650 h 358750"/>
                <a:gd name="connsiteX13" fmla="*/ 582359 w 607759"/>
                <a:gd name="connsiteY13" fmla="*/ 307950 h 358750"/>
                <a:gd name="connsiteX14" fmla="*/ 595059 w 607759"/>
                <a:gd name="connsiteY14" fmla="*/ 269850 h 358750"/>
                <a:gd name="connsiteX15" fmla="*/ 607759 w 607759"/>
                <a:gd name="connsiteY15" fmla="*/ 206350 h 358750"/>
                <a:gd name="connsiteX16" fmla="*/ 595059 w 607759"/>
                <a:gd name="connsiteY16" fmla="*/ 168250 h 358750"/>
                <a:gd name="connsiteX17" fmla="*/ 556959 w 607759"/>
                <a:gd name="connsiteY17" fmla="*/ 155550 h 358750"/>
                <a:gd name="connsiteX18" fmla="*/ 417259 w 607759"/>
                <a:gd name="connsiteY18" fmla="*/ 142850 h 358750"/>
                <a:gd name="connsiteX19" fmla="*/ 366459 w 607759"/>
                <a:gd name="connsiteY19" fmla="*/ 117450 h 358750"/>
                <a:gd name="connsiteX20" fmla="*/ 353759 w 607759"/>
                <a:gd name="connsiteY20" fmla="*/ 15850 h 358750"/>
                <a:gd name="connsiteX21" fmla="*/ 214059 w 607759"/>
                <a:gd name="connsiteY21" fmla="*/ 3150 h 35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07759" h="358750">
                  <a:moveTo>
                    <a:pt x="214059" y="3150"/>
                  </a:moveTo>
                  <a:cubicBezTo>
                    <a:pt x="178076" y="5267"/>
                    <a:pt x="163504" y="20857"/>
                    <a:pt x="137859" y="28550"/>
                  </a:cubicBezTo>
                  <a:cubicBezTo>
                    <a:pt x="121141" y="33566"/>
                    <a:pt x="101582" y="31568"/>
                    <a:pt x="87059" y="41250"/>
                  </a:cubicBezTo>
                  <a:cubicBezTo>
                    <a:pt x="74359" y="49717"/>
                    <a:pt x="72452" y="68557"/>
                    <a:pt x="61659" y="79350"/>
                  </a:cubicBezTo>
                  <a:cubicBezTo>
                    <a:pt x="50866" y="90143"/>
                    <a:pt x="36259" y="96283"/>
                    <a:pt x="23559" y="104750"/>
                  </a:cubicBezTo>
                  <a:cubicBezTo>
                    <a:pt x="13252" y="145979"/>
                    <a:pt x="0" y="165121"/>
                    <a:pt x="23559" y="206350"/>
                  </a:cubicBezTo>
                  <a:cubicBezTo>
                    <a:pt x="32470" y="221944"/>
                    <a:pt x="48959" y="231750"/>
                    <a:pt x="61659" y="244450"/>
                  </a:cubicBezTo>
                  <a:cubicBezTo>
                    <a:pt x="65892" y="261383"/>
                    <a:pt x="63455" y="281620"/>
                    <a:pt x="74359" y="295250"/>
                  </a:cubicBezTo>
                  <a:cubicBezTo>
                    <a:pt x="82722" y="305703"/>
                    <a:pt x="99544" y="304428"/>
                    <a:pt x="112459" y="307950"/>
                  </a:cubicBezTo>
                  <a:cubicBezTo>
                    <a:pt x="146138" y="317135"/>
                    <a:pt x="180941" y="322311"/>
                    <a:pt x="214059" y="333350"/>
                  </a:cubicBezTo>
                  <a:lnTo>
                    <a:pt x="290259" y="358750"/>
                  </a:lnTo>
                  <a:cubicBezTo>
                    <a:pt x="349526" y="354517"/>
                    <a:pt x="409299" y="354864"/>
                    <a:pt x="468059" y="346050"/>
                  </a:cubicBezTo>
                  <a:cubicBezTo>
                    <a:pt x="494537" y="342078"/>
                    <a:pt x="518859" y="329117"/>
                    <a:pt x="544259" y="320650"/>
                  </a:cubicBezTo>
                  <a:lnTo>
                    <a:pt x="582359" y="307950"/>
                  </a:lnTo>
                  <a:cubicBezTo>
                    <a:pt x="586592" y="295250"/>
                    <a:pt x="591812" y="282837"/>
                    <a:pt x="595059" y="269850"/>
                  </a:cubicBezTo>
                  <a:cubicBezTo>
                    <a:pt x="600294" y="248909"/>
                    <a:pt x="607759" y="227936"/>
                    <a:pt x="607759" y="206350"/>
                  </a:cubicBezTo>
                  <a:cubicBezTo>
                    <a:pt x="607759" y="192963"/>
                    <a:pt x="604525" y="177716"/>
                    <a:pt x="595059" y="168250"/>
                  </a:cubicBezTo>
                  <a:cubicBezTo>
                    <a:pt x="585593" y="158784"/>
                    <a:pt x="570211" y="157443"/>
                    <a:pt x="556959" y="155550"/>
                  </a:cubicBezTo>
                  <a:cubicBezTo>
                    <a:pt x="510670" y="148937"/>
                    <a:pt x="463826" y="147083"/>
                    <a:pt x="417259" y="142850"/>
                  </a:cubicBezTo>
                  <a:cubicBezTo>
                    <a:pt x="400326" y="134383"/>
                    <a:pt x="374926" y="134383"/>
                    <a:pt x="366459" y="117450"/>
                  </a:cubicBezTo>
                  <a:cubicBezTo>
                    <a:pt x="351195" y="86923"/>
                    <a:pt x="377893" y="39984"/>
                    <a:pt x="353759" y="15850"/>
                  </a:cubicBezTo>
                  <a:cubicBezTo>
                    <a:pt x="337909" y="0"/>
                    <a:pt x="250042" y="1033"/>
                    <a:pt x="214059" y="315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4376729" y="5143499"/>
              <a:ext cx="147393" cy="152400"/>
            </a:xfrm>
            <a:custGeom>
              <a:avLst/>
              <a:gdLst>
                <a:gd name="connsiteX0" fmla="*/ 218839 w 299793"/>
                <a:gd name="connsiteY0" fmla="*/ 88821 h 355521"/>
                <a:gd name="connsiteX1" fmla="*/ 244239 w 299793"/>
                <a:gd name="connsiteY1" fmla="*/ 126921 h 355521"/>
                <a:gd name="connsiteX2" fmla="*/ 256939 w 299793"/>
                <a:gd name="connsiteY2" fmla="*/ 165021 h 355521"/>
                <a:gd name="connsiteX3" fmla="*/ 295039 w 299793"/>
                <a:gd name="connsiteY3" fmla="*/ 177721 h 355521"/>
                <a:gd name="connsiteX4" fmla="*/ 269639 w 299793"/>
                <a:gd name="connsiteY4" fmla="*/ 228521 h 355521"/>
                <a:gd name="connsiteX5" fmla="*/ 256939 w 299793"/>
                <a:gd name="connsiteY5" fmla="*/ 279321 h 355521"/>
                <a:gd name="connsiteX6" fmla="*/ 218839 w 299793"/>
                <a:gd name="connsiteY6" fmla="*/ 304721 h 355521"/>
                <a:gd name="connsiteX7" fmla="*/ 129939 w 299793"/>
                <a:gd name="connsiteY7" fmla="*/ 355521 h 355521"/>
                <a:gd name="connsiteX8" fmla="*/ 91839 w 299793"/>
                <a:gd name="connsiteY8" fmla="*/ 342821 h 355521"/>
                <a:gd name="connsiteX9" fmla="*/ 41039 w 299793"/>
                <a:gd name="connsiteY9" fmla="*/ 330121 h 355521"/>
                <a:gd name="connsiteX10" fmla="*/ 2939 w 299793"/>
                <a:gd name="connsiteY10" fmla="*/ 292021 h 355521"/>
                <a:gd name="connsiteX11" fmla="*/ 15639 w 299793"/>
                <a:gd name="connsiteY11" fmla="*/ 76121 h 355521"/>
                <a:gd name="connsiteX12" fmla="*/ 53739 w 299793"/>
                <a:gd name="connsiteY12" fmla="*/ 63421 h 355521"/>
                <a:gd name="connsiteX13" fmla="*/ 129939 w 299793"/>
                <a:gd name="connsiteY13" fmla="*/ 12621 h 355521"/>
                <a:gd name="connsiteX14" fmla="*/ 218839 w 299793"/>
                <a:gd name="connsiteY14" fmla="*/ 88821 h 355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99793" h="355521">
                  <a:moveTo>
                    <a:pt x="218839" y="88821"/>
                  </a:moveTo>
                  <a:cubicBezTo>
                    <a:pt x="237889" y="107871"/>
                    <a:pt x="237413" y="113269"/>
                    <a:pt x="244239" y="126921"/>
                  </a:cubicBezTo>
                  <a:cubicBezTo>
                    <a:pt x="250226" y="138895"/>
                    <a:pt x="247473" y="155555"/>
                    <a:pt x="256939" y="165021"/>
                  </a:cubicBezTo>
                  <a:cubicBezTo>
                    <a:pt x="266405" y="174487"/>
                    <a:pt x="282339" y="173488"/>
                    <a:pt x="295039" y="177721"/>
                  </a:cubicBezTo>
                  <a:cubicBezTo>
                    <a:pt x="281312" y="232628"/>
                    <a:pt x="299793" y="228521"/>
                    <a:pt x="269639" y="228521"/>
                  </a:cubicBezTo>
                  <a:cubicBezTo>
                    <a:pt x="265406" y="245454"/>
                    <a:pt x="266621" y="264798"/>
                    <a:pt x="256939" y="279321"/>
                  </a:cubicBezTo>
                  <a:cubicBezTo>
                    <a:pt x="248472" y="292021"/>
                    <a:pt x="231259" y="295849"/>
                    <a:pt x="218839" y="304721"/>
                  </a:cubicBezTo>
                  <a:cubicBezTo>
                    <a:pt x="151563" y="352775"/>
                    <a:pt x="191767" y="334912"/>
                    <a:pt x="129939" y="355521"/>
                  </a:cubicBezTo>
                  <a:cubicBezTo>
                    <a:pt x="117239" y="351288"/>
                    <a:pt x="104711" y="346499"/>
                    <a:pt x="91839" y="342821"/>
                  </a:cubicBezTo>
                  <a:cubicBezTo>
                    <a:pt x="75056" y="338026"/>
                    <a:pt x="56194" y="338781"/>
                    <a:pt x="41039" y="330121"/>
                  </a:cubicBezTo>
                  <a:cubicBezTo>
                    <a:pt x="25445" y="321210"/>
                    <a:pt x="15639" y="304721"/>
                    <a:pt x="2939" y="292021"/>
                  </a:cubicBezTo>
                  <a:cubicBezTo>
                    <a:pt x="7172" y="220054"/>
                    <a:pt x="0" y="146495"/>
                    <a:pt x="15639" y="76121"/>
                  </a:cubicBezTo>
                  <a:cubicBezTo>
                    <a:pt x="18543" y="63053"/>
                    <a:pt x="42600" y="70847"/>
                    <a:pt x="53739" y="63421"/>
                  </a:cubicBezTo>
                  <a:cubicBezTo>
                    <a:pt x="148871" y="0"/>
                    <a:pt x="39347" y="42818"/>
                    <a:pt x="129939" y="12621"/>
                  </a:cubicBezTo>
                  <a:cubicBezTo>
                    <a:pt x="218346" y="30302"/>
                    <a:pt x="199789" y="69771"/>
                    <a:pt x="218839" y="8882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95" name="Freeform 94"/>
            <p:cNvSpPr/>
            <p:nvPr/>
          </p:nvSpPr>
          <p:spPr>
            <a:xfrm>
              <a:off x="4630792" y="5227715"/>
              <a:ext cx="96829" cy="98346"/>
            </a:xfrm>
            <a:custGeom>
              <a:avLst/>
              <a:gdLst>
                <a:gd name="connsiteX0" fmla="*/ 218839 w 299793"/>
                <a:gd name="connsiteY0" fmla="*/ 88821 h 355521"/>
                <a:gd name="connsiteX1" fmla="*/ 244239 w 299793"/>
                <a:gd name="connsiteY1" fmla="*/ 126921 h 355521"/>
                <a:gd name="connsiteX2" fmla="*/ 256939 w 299793"/>
                <a:gd name="connsiteY2" fmla="*/ 165021 h 355521"/>
                <a:gd name="connsiteX3" fmla="*/ 295039 w 299793"/>
                <a:gd name="connsiteY3" fmla="*/ 177721 h 355521"/>
                <a:gd name="connsiteX4" fmla="*/ 269639 w 299793"/>
                <a:gd name="connsiteY4" fmla="*/ 228521 h 355521"/>
                <a:gd name="connsiteX5" fmla="*/ 256939 w 299793"/>
                <a:gd name="connsiteY5" fmla="*/ 279321 h 355521"/>
                <a:gd name="connsiteX6" fmla="*/ 218839 w 299793"/>
                <a:gd name="connsiteY6" fmla="*/ 304721 h 355521"/>
                <a:gd name="connsiteX7" fmla="*/ 129939 w 299793"/>
                <a:gd name="connsiteY7" fmla="*/ 355521 h 355521"/>
                <a:gd name="connsiteX8" fmla="*/ 91839 w 299793"/>
                <a:gd name="connsiteY8" fmla="*/ 342821 h 355521"/>
                <a:gd name="connsiteX9" fmla="*/ 41039 w 299793"/>
                <a:gd name="connsiteY9" fmla="*/ 330121 h 355521"/>
                <a:gd name="connsiteX10" fmla="*/ 2939 w 299793"/>
                <a:gd name="connsiteY10" fmla="*/ 292021 h 355521"/>
                <a:gd name="connsiteX11" fmla="*/ 15639 w 299793"/>
                <a:gd name="connsiteY11" fmla="*/ 76121 h 355521"/>
                <a:gd name="connsiteX12" fmla="*/ 53739 w 299793"/>
                <a:gd name="connsiteY12" fmla="*/ 63421 h 355521"/>
                <a:gd name="connsiteX13" fmla="*/ 129939 w 299793"/>
                <a:gd name="connsiteY13" fmla="*/ 12621 h 355521"/>
                <a:gd name="connsiteX14" fmla="*/ 218839 w 299793"/>
                <a:gd name="connsiteY14" fmla="*/ 88821 h 355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99793" h="355521">
                  <a:moveTo>
                    <a:pt x="218839" y="88821"/>
                  </a:moveTo>
                  <a:cubicBezTo>
                    <a:pt x="237889" y="107871"/>
                    <a:pt x="237413" y="113269"/>
                    <a:pt x="244239" y="126921"/>
                  </a:cubicBezTo>
                  <a:cubicBezTo>
                    <a:pt x="250226" y="138895"/>
                    <a:pt x="247473" y="155555"/>
                    <a:pt x="256939" y="165021"/>
                  </a:cubicBezTo>
                  <a:cubicBezTo>
                    <a:pt x="266405" y="174487"/>
                    <a:pt x="282339" y="173488"/>
                    <a:pt x="295039" y="177721"/>
                  </a:cubicBezTo>
                  <a:cubicBezTo>
                    <a:pt x="281312" y="232628"/>
                    <a:pt x="299793" y="228521"/>
                    <a:pt x="269639" y="228521"/>
                  </a:cubicBezTo>
                  <a:cubicBezTo>
                    <a:pt x="265406" y="245454"/>
                    <a:pt x="266621" y="264798"/>
                    <a:pt x="256939" y="279321"/>
                  </a:cubicBezTo>
                  <a:cubicBezTo>
                    <a:pt x="248472" y="292021"/>
                    <a:pt x="231259" y="295849"/>
                    <a:pt x="218839" y="304721"/>
                  </a:cubicBezTo>
                  <a:cubicBezTo>
                    <a:pt x="151563" y="352775"/>
                    <a:pt x="191767" y="334912"/>
                    <a:pt x="129939" y="355521"/>
                  </a:cubicBezTo>
                  <a:cubicBezTo>
                    <a:pt x="117239" y="351288"/>
                    <a:pt x="104711" y="346499"/>
                    <a:pt x="91839" y="342821"/>
                  </a:cubicBezTo>
                  <a:cubicBezTo>
                    <a:pt x="75056" y="338026"/>
                    <a:pt x="56194" y="338781"/>
                    <a:pt x="41039" y="330121"/>
                  </a:cubicBezTo>
                  <a:cubicBezTo>
                    <a:pt x="25445" y="321210"/>
                    <a:pt x="15639" y="304721"/>
                    <a:pt x="2939" y="292021"/>
                  </a:cubicBezTo>
                  <a:cubicBezTo>
                    <a:pt x="7172" y="220054"/>
                    <a:pt x="0" y="146495"/>
                    <a:pt x="15639" y="76121"/>
                  </a:cubicBezTo>
                  <a:cubicBezTo>
                    <a:pt x="18543" y="63053"/>
                    <a:pt x="42600" y="70847"/>
                    <a:pt x="53739" y="63421"/>
                  </a:cubicBezTo>
                  <a:cubicBezTo>
                    <a:pt x="148871" y="0"/>
                    <a:pt x="39347" y="42818"/>
                    <a:pt x="129939" y="12621"/>
                  </a:cubicBezTo>
                  <a:cubicBezTo>
                    <a:pt x="218346" y="30302"/>
                    <a:pt x="199789" y="69771"/>
                    <a:pt x="218839" y="8882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96" name="Freeform 95"/>
            <p:cNvSpPr/>
            <p:nvPr/>
          </p:nvSpPr>
          <p:spPr>
            <a:xfrm>
              <a:off x="3257315" y="5286413"/>
              <a:ext cx="68254" cy="53896"/>
            </a:xfrm>
            <a:custGeom>
              <a:avLst/>
              <a:gdLst>
                <a:gd name="connsiteX0" fmla="*/ 218839 w 299793"/>
                <a:gd name="connsiteY0" fmla="*/ 88821 h 355521"/>
                <a:gd name="connsiteX1" fmla="*/ 244239 w 299793"/>
                <a:gd name="connsiteY1" fmla="*/ 126921 h 355521"/>
                <a:gd name="connsiteX2" fmla="*/ 256939 w 299793"/>
                <a:gd name="connsiteY2" fmla="*/ 165021 h 355521"/>
                <a:gd name="connsiteX3" fmla="*/ 295039 w 299793"/>
                <a:gd name="connsiteY3" fmla="*/ 177721 h 355521"/>
                <a:gd name="connsiteX4" fmla="*/ 269639 w 299793"/>
                <a:gd name="connsiteY4" fmla="*/ 228521 h 355521"/>
                <a:gd name="connsiteX5" fmla="*/ 256939 w 299793"/>
                <a:gd name="connsiteY5" fmla="*/ 279321 h 355521"/>
                <a:gd name="connsiteX6" fmla="*/ 218839 w 299793"/>
                <a:gd name="connsiteY6" fmla="*/ 304721 h 355521"/>
                <a:gd name="connsiteX7" fmla="*/ 129939 w 299793"/>
                <a:gd name="connsiteY7" fmla="*/ 355521 h 355521"/>
                <a:gd name="connsiteX8" fmla="*/ 91839 w 299793"/>
                <a:gd name="connsiteY8" fmla="*/ 342821 h 355521"/>
                <a:gd name="connsiteX9" fmla="*/ 41039 w 299793"/>
                <a:gd name="connsiteY9" fmla="*/ 330121 h 355521"/>
                <a:gd name="connsiteX10" fmla="*/ 2939 w 299793"/>
                <a:gd name="connsiteY10" fmla="*/ 292021 h 355521"/>
                <a:gd name="connsiteX11" fmla="*/ 15639 w 299793"/>
                <a:gd name="connsiteY11" fmla="*/ 76121 h 355521"/>
                <a:gd name="connsiteX12" fmla="*/ 53739 w 299793"/>
                <a:gd name="connsiteY12" fmla="*/ 63421 h 355521"/>
                <a:gd name="connsiteX13" fmla="*/ 129939 w 299793"/>
                <a:gd name="connsiteY13" fmla="*/ 12621 h 355521"/>
                <a:gd name="connsiteX14" fmla="*/ 218839 w 299793"/>
                <a:gd name="connsiteY14" fmla="*/ 88821 h 355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99793" h="355521">
                  <a:moveTo>
                    <a:pt x="218839" y="88821"/>
                  </a:moveTo>
                  <a:cubicBezTo>
                    <a:pt x="237889" y="107871"/>
                    <a:pt x="237413" y="113269"/>
                    <a:pt x="244239" y="126921"/>
                  </a:cubicBezTo>
                  <a:cubicBezTo>
                    <a:pt x="250226" y="138895"/>
                    <a:pt x="247473" y="155555"/>
                    <a:pt x="256939" y="165021"/>
                  </a:cubicBezTo>
                  <a:cubicBezTo>
                    <a:pt x="266405" y="174487"/>
                    <a:pt x="282339" y="173488"/>
                    <a:pt x="295039" y="177721"/>
                  </a:cubicBezTo>
                  <a:cubicBezTo>
                    <a:pt x="281312" y="232628"/>
                    <a:pt x="299793" y="228521"/>
                    <a:pt x="269639" y="228521"/>
                  </a:cubicBezTo>
                  <a:cubicBezTo>
                    <a:pt x="265406" y="245454"/>
                    <a:pt x="266621" y="264798"/>
                    <a:pt x="256939" y="279321"/>
                  </a:cubicBezTo>
                  <a:cubicBezTo>
                    <a:pt x="248472" y="292021"/>
                    <a:pt x="231259" y="295849"/>
                    <a:pt x="218839" y="304721"/>
                  </a:cubicBezTo>
                  <a:cubicBezTo>
                    <a:pt x="151563" y="352775"/>
                    <a:pt x="191767" y="334912"/>
                    <a:pt x="129939" y="355521"/>
                  </a:cubicBezTo>
                  <a:cubicBezTo>
                    <a:pt x="117239" y="351288"/>
                    <a:pt x="104711" y="346499"/>
                    <a:pt x="91839" y="342821"/>
                  </a:cubicBezTo>
                  <a:cubicBezTo>
                    <a:pt x="75056" y="338026"/>
                    <a:pt x="56194" y="338781"/>
                    <a:pt x="41039" y="330121"/>
                  </a:cubicBezTo>
                  <a:cubicBezTo>
                    <a:pt x="25445" y="321210"/>
                    <a:pt x="15639" y="304721"/>
                    <a:pt x="2939" y="292021"/>
                  </a:cubicBezTo>
                  <a:cubicBezTo>
                    <a:pt x="7172" y="220054"/>
                    <a:pt x="0" y="146495"/>
                    <a:pt x="15639" y="76121"/>
                  </a:cubicBezTo>
                  <a:cubicBezTo>
                    <a:pt x="18543" y="63053"/>
                    <a:pt x="42600" y="70847"/>
                    <a:pt x="53739" y="63421"/>
                  </a:cubicBezTo>
                  <a:cubicBezTo>
                    <a:pt x="148871" y="0"/>
                    <a:pt x="39347" y="42818"/>
                    <a:pt x="129939" y="12621"/>
                  </a:cubicBezTo>
                  <a:cubicBezTo>
                    <a:pt x="218346" y="30302"/>
                    <a:pt x="199789" y="69771"/>
                    <a:pt x="218839" y="8882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97" name="Freeform 96"/>
            <p:cNvSpPr/>
            <p:nvPr/>
          </p:nvSpPr>
          <p:spPr>
            <a:xfrm>
              <a:off x="3291442" y="5094286"/>
              <a:ext cx="144906" cy="104775"/>
            </a:xfrm>
            <a:custGeom>
              <a:avLst/>
              <a:gdLst>
                <a:gd name="connsiteX0" fmla="*/ 214059 w 607759"/>
                <a:gd name="connsiteY0" fmla="*/ 3150 h 358750"/>
                <a:gd name="connsiteX1" fmla="*/ 137859 w 607759"/>
                <a:gd name="connsiteY1" fmla="*/ 28550 h 358750"/>
                <a:gd name="connsiteX2" fmla="*/ 87059 w 607759"/>
                <a:gd name="connsiteY2" fmla="*/ 41250 h 358750"/>
                <a:gd name="connsiteX3" fmla="*/ 61659 w 607759"/>
                <a:gd name="connsiteY3" fmla="*/ 79350 h 358750"/>
                <a:gd name="connsiteX4" fmla="*/ 23559 w 607759"/>
                <a:gd name="connsiteY4" fmla="*/ 104750 h 358750"/>
                <a:gd name="connsiteX5" fmla="*/ 23559 w 607759"/>
                <a:gd name="connsiteY5" fmla="*/ 206350 h 358750"/>
                <a:gd name="connsiteX6" fmla="*/ 61659 w 607759"/>
                <a:gd name="connsiteY6" fmla="*/ 244450 h 358750"/>
                <a:gd name="connsiteX7" fmla="*/ 74359 w 607759"/>
                <a:gd name="connsiteY7" fmla="*/ 295250 h 358750"/>
                <a:gd name="connsiteX8" fmla="*/ 112459 w 607759"/>
                <a:gd name="connsiteY8" fmla="*/ 307950 h 358750"/>
                <a:gd name="connsiteX9" fmla="*/ 214059 w 607759"/>
                <a:gd name="connsiteY9" fmla="*/ 333350 h 358750"/>
                <a:gd name="connsiteX10" fmla="*/ 290259 w 607759"/>
                <a:gd name="connsiteY10" fmla="*/ 358750 h 358750"/>
                <a:gd name="connsiteX11" fmla="*/ 468059 w 607759"/>
                <a:gd name="connsiteY11" fmla="*/ 346050 h 358750"/>
                <a:gd name="connsiteX12" fmla="*/ 544259 w 607759"/>
                <a:gd name="connsiteY12" fmla="*/ 320650 h 358750"/>
                <a:gd name="connsiteX13" fmla="*/ 582359 w 607759"/>
                <a:gd name="connsiteY13" fmla="*/ 307950 h 358750"/>
                <a:gd name="connsiteX14" fmla="*/ 595059 w 607759"/>
                <a:gd name="connsiteY14" fmla="*/ 269850 h 358750"/>
                <a:gd name="connsiteX15" fmla="*/ 607759 w 607759"/>
                <a:gd name="connsiteY15" fmla="*/ 206350 h 358750"/>
                <a:gd name="connsiteX16" fmla="*/ 595059 w 607759"/>
                <a:gd name="connsiteY16" fmla="*/ 168250 h 358750"/>
                <a:gd name="connsiteX17" fmla="*/ 556959 w 607759"/>
                <a:gd name="connsiteY17" fmla="*/ 155550 h 358750"/>
                <a:gd name="connsiteX18" fmla="*/ 417259 w 607759"/>
                <a:gd name="connsiteY18" fmla="*/ 142850 h 358750"/>
                <a:gd name="connsiteX19" fmla="*/ 366459 w 607759"/>
                <a:gd name="connsiteY19" fmla="*/ 117450 h 358750"/>
                <a:gd name="connsiteX20" fmla="*/ 353759 w 607759"/>
                <a:gd name="connsiteY20" fmla="*/ 15850 h 358750"/>
                <a:gd name="connsiteX21" fmla="*/ 214059 w 607759"/>
                <a:gd name="connsiteY21" fmla="*/ 3150 h 35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07759" h="358750">
                  <a:moveTo>
                    <a:pt x="214059" y="3150"/>
                  </a:moveTo>
                  <a:cubicBezTo>
                    <a:pt x="178076" y="5267"/>
                    <a:pt x="163504" y="20857"/>
                    <a:pt x="137859" y="28550"/>
                  </a:cubicBezTo>
                  <a:cubicBezTo>
                    <a:pt x="121141" y="33566"/>
                    <a:pt x="101582" y="31568"/>
                    <a:pt x="87059" y="41250"/>
                  </a:cubicBezTo>
                  <a:cubicBezTo>
                    <a:pt x="74359" y="49717"/>
                    <a:pt x="72452" y="68557"/>
                    <a:pt x="61659" y="79350"/>
                  </a:cubicBezTo>
                  <a:cubicBezTo>
                    <a:pt x="50866" y="90143"/>
                    <a:pt x="36259" y="96283"/>
                    <a:pt x="23559" y="104750"/>
                  </a:cubicBezTo>
                  <a:cubicBezTo>
                    <a:pt x="13252" y="145979"/>
                    <a:pt x="0" y="165121"/>
                    <a:pt x="23559" y="206350"/>
                  </a:cubicBezTo>
                  <a:cubicBezTo>
                    <a:pt x="32470" y="221944"/>
                    <a:pt x="48959" y="231750"/>
                    <a:pt x="61659" y="244450"/>
                  </a:cubicBezTo>
                  <a:cubicBezTo>
                    <a:pt x="65892" y="261383"/>
                    <a:pt x="63455" y="281620"/>
                    <a:pt x="74359" y="295250"/>
                  </a:cubicBezTo>
                  <a:cubicBezTo>
                    <a:pt x="82722" y="305703"/>
                    <a:pt x="99544" y="304428"/>
                    <a:pt x="112459" y="307950"/>
                  </a:cubicBezTo>
                  <a:cubicBezTo>
                    <a:pt x="146138" y="317135"/>
                    <a:pt x="180941" y="322311"/>
                    <a:pt x="214059" y="333350"/>
                  </a:cubicBezTo>
                  <a:lnTo>
                    <a:pt x="290259" y="358750"/>
                  </a:lnTo>
                  <a:cubicBezTo>
                    <a:pt x="349526" y="354517"/>
                    <a:pt x="409299" y="354864"/>
                    <a:pt x="468059" y="346050"/>
                  </a:cubicBezTo>
                  <a:cubicBezTo>
                    <a:pt x="494537" y="342078"/>
                    <a:pt x="518859" y="329117"/>
                    <a:pt x="544259" y="320650"/>
                  </a:cubicBezTo>
                  <a:lnTo>
                    <a:pt x="582359" y="307950"/>
                  </a:lnTo>
                  <a:cubicBezTo>
                    <a:pt x="586592" y="295250"/>
                    <a:pt x="591812" y="282837"/>
                    <a:pt x="595059" y="269850"/>
                  </a:cubicBezTo>
                  <a:cubicBezTo>
                    <a:pt x="600294" y="248909"/>
                    <a:pt x="607759" y="227936"/>
                    <a:pt x="607759" y="206350"/>
                  </a:cubicBezTo>
                  <a:cubicBezTo>
                    <a:pt x="607759" y="192963"/>
                    <a:pt x="604525" y="177716"/>
                    <a:pt x="595059" y="168250"/>
                  </a:cubicBezTo>
                  <a:cubicBezTo>
                    <a:pt x="585593" y="158784"/>
                    <a:pt x="570211" y="157443"/>
                    <a:pt x="556959" y="155550"/>
                  </a:cubicBezTo>
                  <a:cubicBezTo>
                    <a:pt x="510670" y="148937"/>
                    <a:pt x="463826" y="147083"/>
                    <a:pt x="417259" y="142850"/>
                  </a:cubicBezTo>
                  <a:cubicBezTo>
                    <a:pt x="400326" y="134383"/>
                    <a:pt x="374926" y="134383"/>
                    <a:pt x="366459" y="117450"/>
                  </a:cubicBezTo>
                  <a:cubicBezTo>
                    <a:pt x="351195" y="86923"/>
                    <a:pt x="377893" y="39984"/>
                    <a:pt x="353759" y="15850"/>
                  </a:cubicBezTo>
                  <a:cubicBezTo>
                    <a:pt x="337909" y="0"/>
                    <a:pt x="250042" y="1033"/>
                    <a:pt x="214059" y="315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98" name="Freeform 97"/>
            <p:cNvSpPr/>
            <p:nvPr/>
          </p:nvSpPr>
          <p:spPr>
            <a:xfrm>
              <a:off x="3602312" y="5239266"/>
              <a:ext cx="152401" cy="152400"/>
            </a:xfrm>
            <a:custGeom>
              <a:avLst/>
              <a:gdLst>
                <a:gd name="connsiteX0" fmla="*/ 214059 w 607759"/>
                <a:gd name="connsiteY0" fmla="*/ 3150 h 358750"/>
                <a:gd name="connsiteX1" fmla="*/ 137859 w 607759"/>
                <a:gd name="connsiteY1" fmla="*/ 28550 h 358750"/>
                <a:gd name="connsiteX2" fmla="*/ 87059 w 607759"/>
                <a:gd name="connsiteY2" fmla="*/ 41250 h 358750"/>
                <a:gd name="connsiteX3" fmla="*/ 61659 w 607759"/>
                <a:gd name="connsiteY3" fmla="*/ 79350 h 358750"/>
                <a:gd name="connsiteX4" fmla="*/ 23559 w 607759"/>
                <a:gd name="connsiteY4" fmla="*/ 104750 h 358750"/>
                <a:gd name="connsiteX5" fmla="*/ 23559 w 607759"/>
                <a:gd name="connsiteY5" fmla="*/ 206350 h 358750"/>
                <a:gd name="connsiteX6" fmla="*/ 61659 w 607759"/>
                <a:gd name="connsiteY6" fmla="*/ 244450 h 358750"/>
                <a:gd name="connsiteX7" fmla="*/ 74359 w 607759"/>
                <a:gd name="connsiteY7" fmla="*/ 295250 h 358750"/>
                <a:gd name="connsiteX8" fmla="*/ 112459 w 607759"/>
                <a:gd name="connsiteY8" fmla="*/ 307950 h 358750"/>
                <a:gd name="connsiteX9" fmla="*/ 214059 w 607759"/>
                <a:gd name="connsiteY9" fmla="*/ 333350 h 358750"/>
                <a:gd name="connsiteX10" fmla="*/ 290259 w 607759"/>
                <a:gd name="connsiteY10" fmla="*/ 358750 h 358750"/>
                <a:gd name="connsiteX11" fmla="*/ 468059 w 607759"/>
                <a:gd name="connsiteY11" fmla="*/ 346050 h 358750"/>
                <a:gd name="connsiteX12" fmla="*/ 544259 w 607759"/>
                <a:gd name="connsiteY12" fmla="*/ 320650 h 358750"/>
                <a:gd name="connsiteX13" fmla="*/ 582359 w 607759"/>
                <a:gd name="connsiteY13" fmla="*/ 307950 h 358750"/>
                <a:gd name="connsiteX14" fmla="*/ 595059 w 607759"/>
                <a:gd name="connsiteY14" fmla="*/ 269850 h 358750"/>
                <a:gd name="connsiteX15" fmla="*/ 607759 w 607759"/>
                <a:gd name="connsiteY15" fmla="*/ 206350 h 358750"/>
                <a:gd name="connsiteX16" fmla="*/ 595059 w 607759"/>
                <a:gd name="connsiteY16" fmla="*/ 168250 h 358750"/>
                <a:gd name="connsiteX17" fmla="*/ 556959 w 607759"/>
                <a:gd name="connsiteY17" fmla="*/ 155550 h 358750"/>
                <a:gd name="connsiteX18" fmla="*/ 417259 w 607759"/>
                <a:gd name="connsiteY18" fmla="*/ 142850 h 358750"/>
                <a:gd name="connsiteX19" fmla="*/ 366459 w 607759"/>
                <a:gd name="connsiteY19" fmla="*/ 117450 h 358750"/>
                <a:gd name="connsiteX20" fmla="*/ 353759 w 607759"/>
                <a:gd name="connsiteY20" fmla="*/ 15850 h 358750"/>
                <a:gd name="connsiteX21" fmla="*/ 214059 w 607759"/>
                <a:gd name="connsiteY21" fmla="*/ 3150 h 35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07759" h="358750">
                  <a:moveTo>
                    <a:pt x="214059" y="3150"/>
                  </a:moveTo>
                  <a:cubicBezTo>
                    <a:pt x="178076" y="5267"/>
                    <a:pt x="163504" y="20857"/>
                    <a:pt x="137859" y="28550"/>
                  </a:cubicBezTo>
                  <a:cubicBezTo>
                    <a:pt x="121141" y="33566"/>
                    <a:pt x="101582" y="31568"/>
                    <a:pt x="87059" y="41250"/>
                  </a:cubicBezTo>
                  <a:cubicBezTo>
                    <a:pt x="74359" y="49717"/>
                    <a:pt x="72452" y="68557"/>
                    <a:pt x="61659" y="79350"/>
                  </a:cubicBezTo>
                  <a:cubicBezTo>
                    <a:pt x="50866" y="90143"/>
                    <a:pt x="36259" y="96283"/>
                    <a:pt x="23559" y="104750"/>
                  </a:cubicBezTo>
                  <a:cubicBezTo>
                    <a:pt x="13252" y="145979"/>
                    <a:pt x="0" y="165121"/>
                    <a:pt x="23559" y="206350"/>
                  </a:cubicBezTo>
                  <a:cubicBezTo>
                    <a:pt x="32470" y="221944"/>
                    <a:pt x="48959" y="231750"/>
                    <a:pt x="61659" y="244450"/>
                  </a:cubicBezTo>
                  <a:cubicBezTo>
                    <a:pt x="65892" y="261383"/>
                    <a:pt x="63455" y="281620"/>
                    <a:pt x="74359" y="295250"/>
                  </a:cubicBezTo>
                  <a:cubicBezTo>
                    <a:pt x="82722" y="305703"/>
                    <a:pt x="99544" y="304428"/>
                    <a:pt x="112459" y="307950"/>
                  </a:cubicBezTo>
                  <a:cubicBezTo>
                    <a:pt x="146138" y="317135"/>
                    <a:pt x="180941" y="322311"/>
                    <a:pt x="214059" y="333350"/>
                  </a:cubicBezTo>
                  <a:lnTo>
                    <a:pt x="290259" y="358750"/>
                  </a:lnTo>
                  <a:cubicBezTo>
                    <a:pt x="349526" y="354517"/>
                    <a:pt x="409299" y="354864"/>
                    <a:pt x="468059" y="346050"/>
                  </a:cubicBezTo>
                  <a:cubicBezTo>
                    <a:pt x="494537" y="342078"/>
                    <a:pt x="518859" y="329117"/>
                    <a:pt x="544259" y="320650"/>
                  </a:cubicBezTo>
                  <a:lnTo>
                    <a:pt x="582359" y="307950"/>
                  </a:lnTo>
                  <a:cubicBezTo>
                    <a:pt x="586592" y="295250"/>
                    <a:pt x="591812" y="282837"/>
                    <a:pt x="595059" y="269850"/>
                  </a:cubicBezTo>
                  <a:cubicBezTo>
                    <a:pt x="600294" y="248909"/>
                    <a:pt x="607759" y="227936"/>
                    <a:pt x="607759" y="206350"/>
                  </a:cubicBezTo>
                  <a:cubicBezTo>
                    <a:pt x="607759" y="192963"/>
                    <a:pt x="604525" y="177716"/>
                    <a:pt x="595059" y="168250"/>
                  </a:cubicBezTo>
                  <a:cubicBezTo>
                    <a:pt x="585593" y="158784"/>
                    <a:pt x="570211" y="157443"/>
                    <a:pt x="556959" y="155550"/>
                  </a:cubicBezTo>
                  <a:cubicBezTo>
                    <a:pt x="510670" y="148937"/>
                    <a:pt x="463826" y="147083"/>
                    <a:pt x="417259" y="142850"/>
                  </a:cubicBezTo>
                  <a:cubicBezTo>
                    <a:pt x="400326" y="134383"/>
                    <a:pt x="374926" y="134383"/>
                    <a:pt x="366459" y="117450"/>
                  </a:cubicBezTo>
                  <a:cubicBezTo>
                    <a:pt x="351195" y="86923"/>
                    <a:pt x="377893" y="39984"/>
                    <a:pt x="353759" y="15850"/>
                  </a:cubicBezTo>
                  <a:cubicBezTo>
                    <a:pt x="337909" y="0"/>
                    <a:pt x="250042" y="1033"/>
                    <a:pt x="214059" y="315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99" name="Freeform 98"/>
            <p:cNvSpPr/>
            <p:nvPr/>
          </p:nvSpPr>
          <p:spPr>
            <a:xfrm>
              <a:off x="3921530" y="5084761"/>
              <a:ext cx="183340" cy="228600"/>
            </a:xfrm>
            <a:custGeom>
              <a:avLst/>
              <a:gdLst>
                <a:gd name="connsiteX0" fmla="*/ 214059 w 607759"/>
                <a:gd name="connsiteY0" fmla="*/ 3150 h 358750"/>
                <a:gd name="connsiteX1" fmla="*/ 137859 w 607759"/>
                <a:gd name="connsiteY1" fmla="*/ 28550 h 358750"/>
                <a:gd name="connsiteX2" fmla="*/ 87059 w 607759"/>
                <a:gd name="connsiteY2" fmla="*/ 41250 h 358750"/>
                <a:gd name="connsiteX3" fmla="*/ 61659 w 607759"/>
                <a:gd name="connsiteY3" fmla="*/ 79350 h 358750"/>
                <a:gd name="connsiteX4" fmla="*/ 23559 w 607759"/>
                <a:gd name="connsiteY4" fmla="*/ 104750 h 358750"/>
                <a:gd name="connsiteX5" fmla="*/ 23559 w 607759"/>
                <a:gd name="connsiteY5" fmla="*/ 206350 h 358750"/>
                <a:gd name="connsiteX6" fmla="*/ 61659 w 607759"/>
                <a:gd name="connsiteY6" fmla="*/ 244450 h 358750"/>
                <a:gd name="connsiteX7" fmla="*/ 74359 w 607759"/>
                <a:gd name="connsiteY7" fmla="*/ 295250 h 358750"/>
                <a:gd name="connsiteX8" fmla="*/ 112459 w 607759"/>
                <a:gd name="connsiteY8" fmla="*/ 307950 h 358750"/>
                <a:gd name="connsiteX9" fmla="*/ 214059 w 607759"/>
                <a:gd name="connsiteY9" fmla="*/ 333350 h 358750"/>
                <a:gd name="connsiteX10" fmla="*/ 290259 w 607759"/>
                <a:gd name="connsiteY10" fmla="*/ 358750 h 358750"/>
                <a:gd name="connsiteX11" fmla="*/ 468059 w 607759"/>
                <a:gd name="connsiteY11" fmla="*/ 346050 h 358750"/>
                <a:gd name="connsiteX12" fmla="*/ 544259 w 607759"/>
                <a:gd name="connsiteY12" fmla="*/ 320650 h 358750"/>
                <a:gd name="connsiteX13" fmla="*/ 582359 w 607759"/>
                <a:gd name="connsiteY13" fmla="*/ 307950 h 358750"/>
                <a:gd name="connsiteX14" fmla="*/ 595059 w 607759"/>
                <a:gd name="connsiteY14" fmla="*/ 269850 h 358750"/>
                <a:gd name="connsiteX15" fmla="*/ 607759 w 607759"/>
                <a:gd name="connsiteY15" fmla="*/ 206350 h 358750"/>
                <a:gd name="connsiteX16" fmla="*/ 595059 w 607759"/>
                <a:gd name="connsiteY16" fmla="*/ 168250 h 358750"/>
                <a:gd name="connsiteX17" fmla="*/ 556959 w 607759"/>
                <a:gd name="connsiteY17" fmla="*/ 155550 h 358750"/>
                <a:gd name="connsiteX18" fmla="*/ 417259 w 607759"/>
                <a:gd name="connsiteY18" fmla="*/ 142850 h 358750"/>
                <a:gd name="connsiteX19" fmla="*/ 366459 w 607759"/>
                <a:gd name="connsiteY19" fmla="*/ 117450 h 358750"/>
                <a:gd name="connsiteX20" fmla="*/ 353759 w 607759"/>
                <a:gd name="connsiteY20" fmla="*/ 15850 h 358750"/>
                <a:gd name="connsiteX21" fmla="*/ 214059 w 607759"/>
                <a:gd name="connsiteY21" fmla="*/ 3150 h 35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07759" h="358750">
                  <a:moveTo>
                    <a:pt x="214059" y="3150"/>
                  </a:moveTo>
                  <a:cubicBezTo>
                    <a:pt x="178076" y="5267"/>
                    <a:pt x="163504" y="20857"/>
                    <a:pt x="137859" y="28550"/>
                  </a:cubicBezTo>
                  <a:cubicBezTo>
                    <a:pt x="121141" y="33566"/>
                    <a:pt x="101582" y="31568"/>
                    <a:pt x="87059" y="41250"/>
                  </a:cubicBezTo>
                  <a:cubicBezTo>
                    <a:pt x="74359" y="49717"/>
                    <a:pt x="72452" y="68557"/>
                    <a:pt x="61659" y="79350"/>
                  </a:cubicBezTo>
                  <a:cubicBezTo>
                    <a:pt x="50866" y="90143"/>
                    <a:pt x="36259" y="96283"/>
                    <a:pt x="23559" y="104750"/>
                  </a:cubicBezTo>
                  <a:cubicBezTo>
                    <a:pt x="13252" y="145979"/>
                    <a:pt x="0" y="165121"/>
                    <a:pt x="23559" y="206350"/>
                  </a:cubicBezTo>
                  <a:cubicBezTo>
                    <a:pt x="32470" y="221944"/>
                    <a:pt x="48959" y="231750"/>
                    <a:pt x="61659" y="244450"/>
                  </a:cubicBezTo>
                  <a:cubicBezTo>
                    <a:pt x="65892" y="261383"/>
                    <a:pt x="63455" y="281620"/>
                    <a:pt x="74359" y="295250"/>
                  </a:cubicBezTo>
                  <a:cubicBezTo>
                    <a:pt x="82722" y="305703"/>
                    <a:pt x="99544" y="304428"/>
                    <a:pt x="112459" y="307950"/>
                  </a:cubicBezTo>
                  <a:cubicBezTo>
                    <a:pt x="146138" y="317135"/>
                    <a:pt x="180941" y="322311"/>
                    <a:pt x="214059" y="333350"/>
                  </a:cubicBezTo>
                  <a:lnTo>
                    <a:pt x="290259" y="358750"/>
                  </a:lnTo>
                  <a:cubicBezTo>
                    <a:pt x="349526" y="354517"/>
                    <a:pt x="409299" y="354864"/>
                    <a:pt x="468059" y="346050"/>
                  </a:cubicBezTo>
                  <a:cubicBezTo>
                    <a:pt x="494537" y="342078"/>
                    <a:pt x="518859" y="329117"/>
                    <a:pt x="544259" y="320650"/>
                  </a:cubicBezTo>
                  <a:lnTo>
                    <a:pt x="582359" y="307950"/>
                  </a:lnTo>
                  <a:cubicBezTo>
                    <a:pt x="586592" y="295250"/>
                    <a:pt x="591812" y="282837"/>
                    <a:pt x="595059" y="269850"/>
                  </a:cubicBezTo>
                  <a:cubicBezTo>
                    <a:pt x="600294" y="248909"/>
                    <a:pt x="607759" y="227936"/>
                    <a:pt x="607759" y="206350"/>
                  </a:cubicBezTo>
                  <a:cubicBezTo>
                    <a:pt x="607759" y="192963"/>
                    <a:pt x="604525" y="177716"/>
                    <a:pt x="595059" y="168250"/>
                  </a:cubicBezTo>
                  <a:cubicBezTo>
                    <a:pt x="585593" y="158784"/>
                    <a:pt x="570211" y="157443"/>
                    <a:pt x="556959" y="155550"/>
                  </a:cubicBezTo>
                  <a:cubicBezTo>
                    <a:pt x="510670" y="148937"/>
                    <a:pt x="463826" y="147083"/>
                    <a:pt x="417259" y="142850"/>
                  </a:cubicBezTo>
                  <a:cubicBezTo>
                    <a:pt x="400326" y="134383"/>
                    <a:pt x="374926" y="134383"/>
                    <a:pt x="366459" y="117450"/>
                  </a:cubicBezTo>
                  <a:cubicBezTo>
                    <a:pt x="351195" y="86923"/>
                    <a:pt x="377893" y="39984"/>
                    <a:pt x="353759" y="15850"/>
                  </a:cubicBezTo>
                  <a:cubicBezTo>
                    <a:pt x="337909" y="0"/>
                    <a:pt x="250042" y="1033"/>
                    <a:pt x="214059" y="315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100" name="Freeform 99"/>
            <p:cNvSpPr/>
            <p:nvPr/>
          </p:nvSpPr>
          <p:spPr>
            <a:xfrm>
              <a:off x="3133725" y="5097540"/>
              <a:ext cx="71502" cy="168275"/>
            </a:xfrm>
            <a:custGeom>
              <a:avLst/>
              <a:gdLst>
                <a:gd name="connsiteX0" fmla="*/ 228600 w 284227"/>
                <a:gd name="connsiteY0" fmla="*/ 0 h 546100"/>
                <a:gd name="connsiteX1" fmla="*/ 215900 w 284227"/>
                <a:gd name="connsiteY1" fmla="*/ 50800 h 546100"/>
                <a:gd name="connsiteX2" fmla="*/ 203200 w 284227"/>
                <a:gd name="connsiteY2" fmla="*/ 139700 h 546100"/>
                <a:gd name="connsiteX3" fmla="*/ 241300 w 284227"/>
                <a:gd name="connsiteY3" fmla="*/ 165100 h 546100"/>
                <a:gd name="connsiteX4" fmla="*/ 254000 w 284227"/>
                <a:gd name="connsiteY4" fmla="*/ 215900 h 546100"/>
                <a:gd name="connsiteX5" fmla="*/ 279400 w 284227"/>
                <a:gd name="connsiteY5" fmla="*/ 254000 h 546100"/>
                <a:gd name="connsiteX6" fmla="*/ 190500 w 284227"/>
                <a:gd name="connsiteY6" fmla="*/ 304800 h 546100"/>
                <a:gd name="connsiteX7" fmla="*/ 152400 w 284227"/>
                <a:gd name="connsiteY7" fmla="*/ 330200 h 546100"/>
                <a:gd name="connsiteX8" fmla="*/ 177800 w 284227"/>
                <a:gd name="connsiteY8" fmla="*/ 393700 h 546100"/>
                <a:gd name="connsiteX9" fmla="*/ 215900 w 284227"/>
                <a:gd name="connsiteY9" fmla="*/ 419100 h 546100"/>
                <a:gd name="connsiteX10" fmla="*/ 177800 w 284227"/>
                <a:gd name="connsiteY10" fmla="*/ 444500 h 546100"/>
                <a:gd name="connsiteX11" fmla="*/ 127000 w 284227"/>
                <a:gd name="connsiteY11" fmla="*/ 469900 h 546100"/>
                <a:gd name="connsiteX12" fmla="*/ 88900 w 284227"/>
                <a:gd name="connsiteY12" fmla="*/ 495300 h 546100"/>
                <a:gd name="connsiteX13" fmla="*/ 50800 w 284227"/>
                <a:gd name="connsiteY13" fmla="*/ 508000 h 546100"/>
                <a:gd name="connsiteX14" fmla="*/ 0 w 284227"/>
                <a:gd name="connsiteY14" fmla="*/ 546100 h 546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4227" h="546100">
                  <a:moveTo>
                    <a:pt x="228600" y="0"/>
                  </a:moveTo>
                  <a:cubicBezTo>
                    <a:pt x="224367" y="16933"/>
                    <a:pt x="222029" y="34457"/>
                    <a:pt x="215900" y="50800"/>
                  </a:cubicBezTo>
                  <a:cubicBezTo>
                    <a:pt x="201663" y="88764"/>
                    <a:pt x="172386" y="101183"/>
                    <a:pt x="203200" y="139700"/>
                  </a:cubicBezTo>
                  <a:cubicBezTo>
                    <a:pt x="212735" y="151619"/>
                    <a:pt x="228600" y="156633"/>
                    <a:pt x="241300" y="165100"/>
                  </a:cubicBezTo>
                  <a:cubicBezTo>
                    <a:pt x="245533" y="182033"/>
                    <a:pt x="247124" y="199857"/>
                    <a:pt x="254000" y="215900"/>
                  </a:cubicBezTo>
                  <a:cubicBezTo>
                    <a:pt x="260013" y="229929"/>
                    <a:pt x="284227" y="239520"/>
                    <a:pt x="279400" y="254000"/>
                  </a:cubicBezTo>
                  <a:cubicBezTo>
                    <a:pt x="267116" y="290851"/>
                    <a:pt x="217547" y="291276"/>
                    <a:pt x="190500" y="304800"/>
                  </a:cubicBezTo>
                  <a:cubicBezTo>
                    <a:pt x="176848" y="311626"/>
                    <a:pt x="165100" y="321733"/>
                    <a:pt x="152400" y="330200"/>
                  </a:cubicBezTo>
                  <a:cubicBezTo>
                    <a:pt x="160867" y="351367"/>
                    <a:pt x="164549" y="375149"/>
                    <a:pt x="177800" y="393700"/>
                  </a:cubicBezTo>
                  <a:cubicBezTo>
                    <a:pt x="186672" y="406120"/>
                    <a:pt x="215900" y="403836"/>
                    <a:pt x="215900" y="419100"/>
                  </a:cubicBezTo>
                  <a:cubicBezTo>
                    <a:pt x="215900" y="434364"/>
                    <a:pt x="191052" y="436927"/>
                    <a:pt x="177800" y="444500"/>
                  </a:cubicBezTo>
                  <a:cubicBezTo>
                    <a:pt x="161362" y="453893"/>
                    <a:pt x="143438" y="460507"/>
                    <a:pt x="127000" y="469900"/>
                  </a:cubicBezTo>
                  <a:cubicBezTo>
                    <a:pt x="113748" y="477473"/>
                    <a:pt x="102552" y="488474"/>
                    <a:pt x="88900" y="495300"/>
                  </a:cubicBezTo>
                  <a:cubicBezTo>
                    <a:pt x="76926" y="501287"/>
                    <a:pt x="62774" y="502013"/>
                    <a:pt x="50800" y="508000"/>
                  </a:cubicBezTo>
                  <a:cubicBezTo>
                    <a:pt x="22079" y="522360"/>
                    <a:pt x="17860" y="528240"/>
                    <a:pt x="0" y="546100"/>
                  </a:cubicBezTo>
                </a:path>
              </a:pathLst>
            </a:cu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101" name="Freeform 100"/>
            <p:cNvSpPr/>
            <p:nvPr/>
          </p:nvSpPr>
          <p:spPr>
            <a:xfrm>
              <a:off x="4104870" y="5199061"/>
              <a:ext cx="91670" cy="127000"/>
            </a:xfrm>
            <a:custGeom>
              <a:avLst/>
              <a:gdLst>
                <a:gd name="connsiteX0" fmla="*/ 393700 w 393700"/>
                <a:gd name="connsiteY0" fmla="*/ 0 h 482600"/>
                <a:gd name="connsiteX1" fmla="*/ 317500 w 393700"/>
                <a:gd name="connsiteY1" fmla="*/ 25400 h 482600"/>
                <a:gd name="connsiteX2" fmla="*/ 304800 w 393700"/>
                <a:gd name="connsiteY2" fmla="*/ 63500 h 482600"/>
                <a:gd name="connsiteX3" fmla="*/ 330200 w 393700"/>
                <a:gd name="connsiteY3" fmla="*/ 266700 h 482600"/>
                <a:gd name="connsiteX4" fmla="*/ 342900 w 393700"/>
                <a:gd name="connsiteY4" fmla="*/ 304800 h 482600"/>
                <a:gd name="connsiteX5" fmla="*/ 152400 w 393700"/>
                <a:gd name="connsiteY5" fmla="*/ 368300 h 482600"/>
                <a:gd name="connsiteX6" fmla="*/ 50800 w 393700"/>
                <a:gd name="connsiteY6" fmla="*/ 393700 h 482600"/>
                <a:gd name="connsiteX7" fmla="*/ 38100 w 393700"/>
                <a:gd name="connsiteY7" fmla="*/ 431800 h 482600"/>
                <a:gd name="connsiteX8" fmla="*/ 0 w 393700"/>
                <a:gd name="connsiteY8" fmla="*/ 482600 h 482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93700" h="482600">
                  <a:moveTo>
                    <a:pt x="393700" y="0"/>
                  </a:moveTo>
                  <a:cubicBezTo>
                    <a:pt x="368300" y="8467"/>
                    <a:pt x="339287" y="9838"/>
                    <a:pt x="317500" y="25400"/>
                  </a:cubicBezTo>
                  <a:cubicBezTo>
                    <a:pt x="306607" y="33181"/>
                    <a:pt x="304800" y="50113"/>
                    <a:pt x="304800" y="63500"/>
                  </a:cubicBezTo>
                  <a:cubicBezTo>
                    <a:pt x="304800" y="118706"/>
                    <a:pt x="315095" y="206280"/>
                    <a:pt x="330200" y="266700"/>
                  </a:cubicBezTo>
                  <a:cubicBezTo>
                    <a:pt x="333447" y="279687"/>
                    <a:pt x="338667" y="292100"/>
                    <a:pt x="342900" y="304800"/>
                  </a:cubicBezTo>
                  <a:cubicBezTo>
                    <a:pt x="314825" y="417099"/>
                    <a:pt x="350891" y="341233"/>
                    <a:pt x="152400" y="368300"/>
                  </a:cubicBezTo>
                  <a:cubicBezTo>
                    <a:pt x="117811" y="373017"/>
                    <a:pt x="84667" y="385233"/>
                    <a:pt x="50800" y="393700"/>
                  </a:cubicBezTo>
                  <a:cubicBezTo>
                    <a:pt x="46567" y="406400"/>
                    <a:pt x="44087" y="419826"/>
                    <a:pt x="38100" y="431800"/>
                  </a:cubicBezTo>
                  <a:cubicBezTo>
                    <a:pt x="23740" y="460521"/>
                    <a:pt x="17860" y="464740"/>
                    <a:pt x="0" y="482600"/>
                  </a:cubicBezTo>
                </a:path>
              </a:pathLst>
            </a:custGeom>
            <a:noFill/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102" name="Can 101"/>
            <p:cNvSpPr/>
            <p:nvPr/>
          </p:nvSpPr>
          <p:spPr>
            <a:xfrm>
              <a:off x="2798020" y="5059877"/>
              <a:ext cx="2022795" cy="322263"/>
            </a:xfrm>
            <a:prstGeom prst="can">
              <a:avLst>
                <a:gd name="adj" fmla="val 50000"/>
              </a:avLst>
            </a:prstGeom>
            <a:solidFill>
              <a:schemeClr val="tx2">
                <a:lumMod val="60000"/>
                <a:lumOff val="40000"/>
                <a:alpha val="5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sp>
          <p:nvSpPr>
            <p:cNvPr id="103" name="Magnetic Disk 102"/>
            <p:cNvSpPr/>
            <p:nvPr/>
          </p:nvSpPr>
          <p:spPr>
            <a:xfrm>
              <a:off x="2794000" y="4909066"/>
              <a:ext cx="2033165" cy="482600"/>
            </a:xfrm>
            <a:prstGeom prst="flowChartMagneticDisk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 dirty="0"/>
            </a:p>
          </p:txBody>
        </p:sp>
        <p:pic>
          <p:nvPicPr>
            <p:cNvPr id="104" name="Picture 10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5756" y="600592"/>
              <a:ext cx="2401794" cy="2180708"/>
            </a:xfrm>
            <a:prstGeom prst="rect">
              <a:avLst/>
            </a:prstGeom>
          </p:spPr>
        </p:pic>
        <p:pic>
          <p:nvPicPr>
            <p:cNvPr id="105" name="Picture 10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905500" y="3823361"/>
              <a:ext cx="2471141" cy="2047517"/>
            </a:xfrm>
            <a:prstGeom prst="rect">
              <a:avLst/>
            </a:prstGeom>
          </p:spPr>
        </p:pic>
        <p:sp>
          <p:nvSpPr>
            <p:cNvPr id="106" name="TextBox 105"/>
            <p:cNvSpPr txBox="1"/>
            <p:nvPr/>
          </p:nvSpPr>
          <p:spPr>
            <a:xfrm>
              <a:off x="653860" y="2644193"/>
              <a:ext cx="825878" cy="349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Cecum</a:t>
              </a:r>
              <a:endParaRPr lang="en-US" sz="600" dirty="0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6569656" y="6073072"/>
              <a:ext cx="1355320" cy="3492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" dirty="0" smtClean="0"/>
                <a:t>P5</a:t>
              </a:r>
              <a:endParaRPr lang="en-US" sz="600" dirty="0"/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1823942" y="6246626"/>
            <a:ext cx="78453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/>
              <a:t>P4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32</Words>
  <Application>Microsoft Macintosh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University of British Columbia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Burrows</dc:creator>
  <cp:lastModifiedBy>Kyle Burrows</cp:lastModifiedBy>
  <cp:revision>9</cp:revision>
  <dcterms:created xsi:type="dcterms:W3CDTF">2011-01-31T22:12:49Z</dcterms:created>
  <dcterms:modified xsi:type="dcterms:W3CDTF">2011-01-31T22:17:05Z</dcterms:modified>
</cp:coreProperties>
</file>