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Default Extension="tiff" ContentType="image/tiff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D8DE-FA21-8342-ABB6-8FA276068704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8CAF-314D-1245-B0C2-74D4AD732A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2000" contrast="38000"/>
            <a:alphaModFix/>
          </a:blip>
          <a:srcRect l="3535" t="21726" r="32254" b="12698"/>
          <a:stretch>
            <a:fillRect/>
          </a:stretch>
        </p:blipFill>
        <p:spPr>
          <a:xfrm>
            <a:off x="1768929" y="1461187"/>
            <a:ext cx="5932714" cy="45440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49714" y="5624286"/>
            <a:ext cx="825500" cy="625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0642" y="6250214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Rubber bung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077607" y="4934859"/>
            <a:ext cx="988786" cy="689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5185" y="5439621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Impedance head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12756" y="743857"/>
            <a:ext cx="28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tendon hammer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923970" y="977899"/>
            <a:ext cx="988786" cy="791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Rebeccah Slater</dc:creator>
  <cp:lastModifiedBy>Rebeccah Slater</cp:lastModifiedBy>
  <cp:revision>1</cp:revision>
  <dcterms:created xsi:type="dcterms:W3CDTF">2011-05-19T15:31:14Z</dcterms:created>
  <dcterms:modified xsi:type="dcterms:W3CDTF">2011-05-19T15:36:35Z</dcterms:modified>
</cp:coreProperties>
</file>