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B9CF-19AA-4B39-AB05-CE98BCB0EC7D}" type="datetimeFigureOut">
              <a:rPr kumimoji="1" lang="ja-JP" altLang="en-US" smtClean="0"/>
              <a:pPr/>
              <a:t>2011/1/22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4844-912F-4937-B9A2-4748FCA524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yotake\Desktop\Figur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840760" cy="5472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Figure 1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yotake\Desktop\Figur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56710" cy="5592533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Figure 2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Figure 3</a:t>
            </a:r>
            <a:endParaRPr kumimoji="1" lang="ja-JP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187624" y="908720"/>
            <a:ext cx="6867922" cy="5150643"/>
            <a:chOff x="1187624" y="908720"/>
            <a:chExt cx="6867922" cy="5150643"/>
          </a:xfrm>
        </p:grpSpPr>
        <p:grpSp>
          <p:nvGrpSpPr>
            <p:cNvPr id="5" name="Group 4"/>
            <p:cNvGrpSpPr/>
            <p:nvPr/>
          </p:nvGrpSpPr>
          <p:grpSpPr>
            <a:xfrm>
              <a:off x="1187624" y="908720"/>
              <a:ext cx="6867922" cy="5150643"/>
              <a:chOff x="1187624" y="908720"/>
              <a:chExt cx="6867922" cy="5150643"/>
            </a:xfrm>
          </p:grpSpPr>
          <p:pic>
            <p:nvPicPr>
              <p:cNvPr id="3074" name="Picture 2" descr="C:\Users\kiyotake\Desktop\Figure 3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87624" y="908720"/>
                <a:ext cx="6867922" cy="5150643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 descr="C:\Users\kiyotake\Desktop\figure 1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5043654" y="3317388"/>
                <a:ext cx="2016223" cy="2671496"/>
              </a:xfrm>
              <a:prstGeom prst="rect">
                <a:avLst/>
              </a:prstGeom>
              <a:noFill/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716016" y="3645024"/>
              <a:ext cx="659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Control</a:t>
              </a:r>
              <a:endParaRPr kumimoji="1" lang="ja-JP" altLang="en-US" sz="1200" b="1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kiyotake</dc:creator>
  <cp:lastModifiedBy>kiyotake</cp:lastModifiedBy>
  <cp:revision>5</cp:revision>
  <dcterms:created xsi:type="dcterms:W3CDTF">2010-11-24T14:24:09Z</dcterms:created>
  <dcterms:modified xsi:type="dcterms:W3CDTF">2011-01-23T04:32:43Z</dcterms:modified>
</cp:coreProperties>
</file>