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BDCA-01C7-40B1-AD47-C75AEA9B3559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213F-FDA0-487A-B4A2-EDA3B72FE5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BDCA-01C7-40B1-AD47-C75AEA9B3559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213F-FDA0-487A-B4A2-EDA3B72FE5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BDCA-01C7-40B1-AD47-C75AEA9B3559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213F-FDA0-487A-B4A2-EDA3B72FE5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BDCA-01C7-40B1-AD47-C75AEA9B3559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213F-FDA0-487A-B4A2-EDA3B72FE5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BDCA-01C7-40B1-AD47-C75AEA9B3559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213F-FDA0-487A-B4A2-EDA3B72FE5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BDCA-01C7-40B1-AD47-C75AEA9B3559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213F-FDA0-487A-B4A2-EDA3B72FE5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BDCA-01C7-40B1-AD47-C75AEA9B3559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213F-FDA0-487A-B4A2-EDA3B72FE5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BDCA-01C7-40B1-AD47-C75AEA9B3559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213F-FDA0-487A-B4A2-EDA3B72FE5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BDCA-01C7-40B1-AD47-C75AEA9B3559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213F-FDA0-487A-B4A2-EDA3B72FE5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BDCA-01C7-40B1-AD47-C75AEA9B3559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213F-FDA0-487A-B4A2-EDA3B72FE5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BDCA-01C7-40B1-AD47-C75AEA9B3559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213F-FDA0-487A-B4A2-EDA3B72FE5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BBDCA-01C7-40B1-AD47-C75AEA9B3559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D213F-FDA0-487A-B4A2-EDA3B72FE5A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ouse drawing 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0400" y="609600"/>
            <a:ext cx="4279392" cy="606247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rot="5400000">
            <a:off x="4305300" y="3390900"/>
            <a:ext cx="6858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ouse drawing 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00400" y="609600"/>
            <a:ext cx="4279392" cy="6062472"/>
          </a:xfrm>
        </p:spPr>
      </p:pic>
      <p:cxnSp>
        <p:nvCxnSpPr>
          <p:cNvPr id="12" name="Straight Connector 11"/>
          <p:cNvCxnSpPr/>
          <p:nvPr/>
        </p:nvCxnSpPr>
        <p:spPr>
          <a:xfrm rot="5400000">
            <a:off x="4305300" y="3390900"/>
            <a:ext cx="6858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12422385882006102414Black_bold_spiral.svg.m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62400" y="2286000"/>
            <a:ext cx="1361130" cy="189723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 pritchett-corning</dc:creator>
  <cp:lastModifiedBy>k pritchett-corning</cp:lastModifiedBy>
  <cp:revision>2</cp:revision>
  <dcterms:created xsi:type="dcterms:W3CDTF">2010-10-22T15:23:41Z</dcterms:created>
  <dcterms:modified xsi:type="dcterms:W3CDTF">2010-10-22T15:35:51Z</dcterms:modified>
</cp:coreProperties>
</file>