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96" d="100"/>
          <a:sy n="96" d="100"/>
        </p:scale>
        <p:origin x="-1392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955020-89DB-4C22-8A4E-675C44813E53}" type="datetimeFigureOut">
              <a:rPr lang="en-US" smtClean="0"/>
              <a:t>8/3/2010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72A40-BACA-4277-8879-38917E962F9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72A40-BACA-4277-8879-38917E962F9E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C4010-37A3-4F8B-B6DE-17D4B178CDB0}" type="datetimeFigureOut">
              <a:rPr lang="en-US" smtClean="0"/>
              <a:t>8/3/2010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7CCCB-C005-4C1D-A4CB-F11C4A32B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C4010-37A3-4F8B-B6DE-17D4B178CDB0}" type="datetimeFigureOut">
              <a:rPr lang="en-US" smtClean="0"/>
              <a:t>8/3/2010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7CCCB-C005-4C1D-A4CB-F11C4A32B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C4010-37A3-4F8B-B6DE-17D4B178CDB0}" type="datetimeFigureOut">
              <a:rPr lang="en-US" smtClean="0"/>
              <a:t>8/3/2010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7CCCB-C005-4C1D-A4CB-F11C4A32B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C4010-37A3-4F8B-B6DE-17D4B178CDB0}" type="datetimeFigureOut">
              <a:rPr lang="en-US" smtClean="0"/>
              <a:t>8/3/2010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7CCCB-C005-4C1D-A4CB-F11C4A32B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C4010-37A3-4F8B-B6DE-17D4B178CDB0}" type="datetimeFigureOut">
              <a:rPr lang="en-US" smtClean="0"/>
              <a:t>8/3/2010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7CCCB-C005-4C1D-A4CB-F11C4A32B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C4010-37A3-4F8B-B6DE-17D4B178CDB0}" type="datetimeFigureOut">
              <a:rPr lang="en-US" smtClean="0"/>
              <a:t>8/3/2010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7CCCB-C005-4C1D-A4CB-F11C4A32B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C4010-37A3-4F8B-B6DE-17D4B178CDB0}" type="datetimeFigureOut">
              <a:rPr lang="en-US" smtClean="0"/>
              <a:t>8/3/2010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7CCCB-C005-4C1D-A4CB-F11C4A32B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C4010-37A3-4F8B-B6DE-17D4B178CDB0}" type="datetimeFigureOut">
              <a:rPr lang="en-US" smtClean="0"/>
              <a:t>8/3/2010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7CCCB-C005-4C1D-A4CB-F11C4A32B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C4010-37A3-4F8B-B6DE-17D4B178CDB0}" type="datetimeFigureOut">
              <a:rPr lang="en-US" smtClean="0"/>
              <a:t>8/3/2010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7CCCB-C005-4C1D-A4CB-F11C4A32B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C4010-37A3-4F8B-B6DE-17D4B178CDB0}" type="datetimeFigureOut">
              <a:rPr lang="en-US" smtClean="0"/>
              <a:t>8/3/2010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7CCCB-C005-4C1D-A4CB-F11C4A32B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C4010-37A3-4F8B-B6DE-17D4B178CDB0}" type="datetimeFigureOut">
              <a:rPr lang="en-US" smtClean="0"/>
              <a:t>8/3/2010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7CCCB-C005-4C1D-A4CB-F11C4A32B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C4010-37A3-4F8B-B6DE-17D4B178CDB0}" type="datetimeFigureOut">
              <a:rPr lang="en-US" smtClean="0"/>
              <a:t>8/3/2010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7CCCB-C005-4C1D-A4CB-F11C4A32B5E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vivisectioninformation.com/web_images/rat.jpg"/>
          <p:cNvPicPr>
            <a:picLocks noChangeAspect="1" noChangeArrowheads="1"/>
          </p:cNvPicPr>
          <p:nvPr/>
        </p:nvPicPr>
        <p:blipFill>
          <a:blip r:embed="rId3" cstate="print"/>
          <a:srcRect l="8136" t="13675" r="13220" b="11111"/>
          <a:stretch>
            <a:fillRect/>
          </a:stretch>
        </p:blipFill>
        <p:spPr bwMode="auto">
          <a:xfrm>
            <a:off x="152400" y="381000"/>
            <a:ext cx="2209800" cy="1676400"/>
          </a:xfrm>
          <a:prstGeom prst="rect">
            <a:avLst/>
          </a:prstGeom>
          <a:noFill/>
        </p:spPr>
      </p:pic>
      <p:grpSp>
        <p:nvGrpSpPr>
          <p:cNvPr id="32" name="Group 31"/>
          <p:cNvGrpSpPr/>
          <p:nvPr/>
        </p:nvGrpSpPr>
        <p:grpSpPr>
          <a:xfrm>
            <a:off x="2362200" y="1447800"/>
            <a:ext cx="870653" cy="457201"/>
            <a:chOff x="2057400" y="3886200"/>
            <a:chExt cx="1093003" cy="573963"/>
          </a:xfrm>
        </p:grpSpPr>
        <p:pic>
          <p:nvPicPr>
            <p:cNvPr id="19" name="Picture 2" descr="C:\WINDOWS\Desktop\merck01\rat hippocampus.JPG"/>
            <p:cNvPicPr>
              <a:picLocks noChangeAspect="1" noChangeArrowheads="1"/>
            </p:cNvPicPr>
            <p:nvPr/>
          </p:nvPicPr>
          <p:blipFill>
            <a:blip r:embed="rId4" cstate="print"/>
            <a:srcRect l="17268" t="43369" b="2600"/>
            <a:stretch>
              <a:fillRect/>
            </a:stretch>
          </p:blipFill>
          <p:spPr bwMode="auto">
            <a:xfrm>
              <a:off x="2057400" y="3896571"/>
              <a:ext cx="1093003" cy="563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Freeform 20"/>
            <p:cNvSpPr/>
            <p:nvPr/>
          </p:nvSpPr>
          <p:spPr>
            <a:xfrm>
              <a:off x="2103271" y="3887603"/>
              <a:ext cx="220829" cy="160311"/>
            </a:xfrm>
            <a:custGeom>
              <a:avLst/>
              <a:gdLst>
                <a:gd name="connsiteX0" fmla="*/ 0 w 356633"/>
                <a:gd name="connsiteY0" fmla="*/ 24788 h 258897"/>
                <a:gd name="connsiteX1" fmla="*/ 19279 w 356633"/>
                <a:gd name="connsiteY1" fmla="*/ 8263 h 258897"/>
                <a:gd name="connsiteX2" fmla="*/ 49576 w 356633"/>
                <a:gd name="connsiteY2" fmla="*/ 0 h 258897"/>
                <a:gd name="connsiteX3" fmla="*/ 90889 w 356633"/>
                <a:gd name="connsiteY3" fmla="*/ 5509 h 258897"/>
                <a:gd name="connsiteX4" fmla="*/ 101906 w 356633"/>
                <a:gd name="connsiteY4" fmla="*/ 8263 h 258897"/>
                <a:gd name="connsiteX5" fmla="*/ 132202 w 356633"/>
                <a:gd name="connsiteY5" fmla="*/ 41314 h 258897"/>
                <a:gd name="connsiteX6" fmla="*/ 156990 w 356633"/>
                <a:gd name="connsiteY6" fmla="*/ 66102 h 258897"/>
                <a:gd name="connsiteX7" fmla="*/ 165253 w 356633"/>
                <a:gd name="connsiteY7" fmla="*/ 74364 h 258897"/>
                <a:gd name="connsiteX8" fmla="*/ 170761 w 356633"/>
                <a:gd name="connsiteY8" fmla="*/ 79873 h 258897"/>
                <a:gd name="connsiteX9" fmla="*/ 190041 w 356633"/>
                <a:gd name="connsiteY9" fmla="*/ 99152 h 258897"/>
                <a:gd name="connsiteX10" fmla="*/ 212075 w 356633"/>
                <a:gd name="connsiteY10" fmla="*/ 118432 h 258897"/>
                <a:gd name="connsiteX11" fmla="*/ 220337 w 356633"/>
                <a:gd name="connsiteY11" fmla="*/ 123940 h 258897"/>
                <a:gd name="connsiteX12" fmla="*/ 225846 w 356633"/>
                <a:gd name="connsiteY12" fmla="*/ 129449 h 258897"/>
                <a:gd name="connsiteX13" fmla="*/ 234108 w 356633"/>
                <a:gd name="connsiteY13" fmla="*/ 132203 h 258897"/>
                <a:gd name="connsiteX14" fmla="*/ 250634 w 356633"/>
                <a:gd name="connsiteY14" fmla="*/ 140465 h 258897"/>
                <a:gd name="connsiteX15" fmla="*/ 261650 w 356633"/>
                <a:gd name="connsiteY15" fmla="*/ 148728 h 258897"/>
                <a:gd name="connsiteX16" fmla="*/ 269913 w 356633"/>
                <a:gd name="connsiteY16" fmla="*/ 151482 h 258897"/>
                <a:gd name="connsiteX17" fmla="*/ 278176 w 356633"/>
                <a:gd name="connsiteY17" fmla="*/ 156991 h 258897"/>
                <a:gd name="connsiteX18" fmla="*/ 283684 w 356633"/>
                <a:gd name="connsiteY18" fmla="*/ 165253 h 258897"/>
                <a:gd name="connsiteX19" fmla="*/ 305718 w 356633"/>
                <a:gd name="connsiteY19" fmla="*/ 181779 h 258897"/>
                <a:gd name="connsiteX20" fmla="*/ 313981 w 356633"/>
                <a:gd name="connsiteY20" fmla="*/ 192796 h 258897"/>
                <a:gd name="connsiteX21" fmla="*/ 319489 w 356633"/>
                <a:gd name="connsiteY21" fmla="*/ 201058 h 258897"/>
                <a:gd name="connsiteX22" fmla="*/ 324997 w 356633"/>
                <a:gd name="connsiteY22" fmla="*/ 206567 h 258897"/>
                <a:gd name="connsiteX23" fmla="*/ 336014 w 356633"/>
                <a:gd name="connsiteY23" fmla="*/ 220338 h 258897"/>
                <a:gd name="connsiteX24" fmla="*/ 341523 w 356633"/>
                <a:gd name="connsiteY24" fmla="*/ 236863 h 258897"/>
                <a:gd name="connsiteX25" fmla="*/ 344277 w 356633"/>
                <a:gd name="connsiteY25" fmla="*/ 245126 h 258897"/>
                <a:gd name="connsiteX26" fmla="*/ 327752 w 356633"/>
                <a:gd name="connsiteY26" fmla="*/ 256143 h 258897"/>
                <a:gd name="connsiteX27" fmla="*/ 316735 w 356633"/>
                <a:gd name="connsiteY27" fmla="*/ 258897 h 258897"/>
                <a:gd name="connsiteX28" fmla="*/ 280930 w 356633"/>
                <a:gd name="connsiteY28" fmla="*/ 253388 h 258897"/>
                <a:gd name="connsiteX29" fmla="*/ 269913 w 356633"/>
                <a:gd name="connsiteY29" fmla="*/ 250634 h 258897"/>
                <a:gd name="connsiteX30" fmla="*/ 247879 w 356633"/>
                <a:gd name="connsiteY30" fmla="*/ 236863 h 258897"/>
                <a:gd name="connsiteX31" fmla="*/ 236862 w 356633"/>
                <a:gd name="connsiteY31" fmla="*/ 234109 h 258897"/>
                <a:gd name="connsiteX32" fmla="*/ 209320 w 356633"/>
                <a:gd name="connsiteY32" fmla="*/ 217584 h 258897"/>
                <a:gd name="connsiteX33" fmla="*/ 195549 w 356633"/>
                <a:gd name="connsiteY33" fmla="*/ 209321 h 258897"/>
                <a:gd name="connsiteX34" fmla="*/ 165253 w 356633"/>
                <a:gd name="connsiteY34" fmla="*/ 192796 h 258897"/>
                <a:gd name="connsiteX35" fmla="*/ 143219 w 356633"/>
                <a:gd name="connsiteY35" fmla="*/ 176270 h 258897"/>
                <a:gd name="connsiteX36" fmla="*/ 132202 w 356633"/>
                <a:gd name="connsiteY36" fmla="*/ 168008 h 258897"/>
                <a:gd name="connsiteX37" fmla="*/ 96397 w 356633"/>
                <a:gd name="connsiteY37" fmla="*/ 143220 h 258897"/>
                <a:gd name="connsiteX38" fmla="*/ 82626 w 356633"/>
                <a:gd name="connsiteY38" fmla="*/ 126694 h 258897"/>
                <a:gd name="connsiteX39" fmla="*/ 74364 w 356633"/>
                <a:gd name="connsiteY39" fmla="*/ 118432 h 258897"/>
                <a:gd name="connsiteX40" fmla="*/ 63347 w 356633"/>
                <a:gd name="connsiteY40" fmla="*/ 96398 h 258897"/>
                <a:gd name="connsiteX41" fmla="*/ 52330 w 356633"/>
                <a:gd name="connsiteY41" fmla="*/ 74364 h 258897"/>
                <a:gd name="connsiteX42" fmla="*/ 41313 w 356633"/>
                <a:gd name="connsiteY42" fmla="*/ 57839 h 258897"/>
                <a:gd name="connsiteX43" fmla="*/ 38559 w 356633"/>
                <a:gd name="connsiteY43" fmla="*/ 49576 h 258897"/>
                <a:gd name="connsiteX44" fmla="*/ 19279 w 356633"/>
                <a:gd name="connsiteY44" fmla="*/ 41314 h 258897"/>
                <a:gd name="connsiteX45" fmla="*/ 11017 w 356633"/>
                <a:gd name="connsiteY45" fmla="*/ 38559 h 258897"/>
                <a:gd name="connsiteX46" fmla="*/ 0 w 356633"/>
                <a:gd name="connsiteY46" fmla="*/ 24788 h 258897"/>
                <a:gd name="connsiteX47" fmla="*/ 0 w 356633"/>
                <a:gd name="connsiteY47" fmla="*/ 24788 h 258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56633" h="258897">
                  <a:moveTo>
                    <a:pt x="0" y="24788"/>
                  </a:moveTo>
                  <a:cubicBezTo>
                    <a:pt x="3213" y="22034"/>
                    <a:pt x="11730" y="11618"/>
                    <a:pt x="19279" y="8263"/>
                  </a:cubicBezTo>
                  <a:cubicBezTo>
                    <a:pt x="30712" y="3182"/>
                    <a:pt x="37798" y="2356"/>
                    <a:pt x="49576" y="0"/>
                  </a:cubicBezTo>
                  <a:cubicBezTo>
                    <a:pt x="63347" y="1836"/>
                    <a:pt x="77166" y="3342"/>
                    <a:pt x="90889" y="5509"/>
                  </a:cubicBezTo>
                  <a:cubicBezTo>
                    <a:pt x="94628" y="6099"/>
                    <a:pt x="98845" y="6037"/>
                    <a:pt x="101906" y="8263"/>
                  </a:cubicBezTo>
                  <a:cubicBezTo>
                    <a:pt x="119834" y="21302"/>
                    <a:pt x="119070" y="27172"/>
                    <a:pt x="132202" y="41314"/>
                  </a:cubicBezTo>
                  <a:cubicBezTo>
                    <a:pt x="140153" y="49877"/>
                    <a:pt x="148727" y="57839"/>
                    <a:pt x="156990" y="66102"/>
                  </a:cubicBezTo>
                  <a:lnTo>
                    <a:pt x="165253" y="74364"/>
                  </a:lnTo>
                  <a:cubicBezTo>
                    <a:pt x="167089" y="76200"/>
                    <a:pt x="169203" y="77796"/>
                    <a:pt x="170761" y="79873"/>
                  </a:cubicBezTo>
                  <a:cubicBezTo>
                    <a:pt x="181778" y="94562"/>
                    <a:pt x="175352" y="88136"/>
                    <a:pt x="190041" y="99152"/>
                  </a:cubicBezTo>
                  <a:cubicBezTo>
                    <a:pt x="199221" y="112924"/>
                    <a:pt x="192795" y="105579"/>
                    <a:pt x="212075" y="118432"/>
                  </a:cubicBezTo>
                  <a:cubicBezTo>
                    <a:pt x="214829" y="120268"/>
                    <a:pt x="217997" y="121600"/>
                    <a:pt x="220337" y="123940"/>
                  </a:cubicBezTo>
                  <a:cubicBezTo>
                    <a:pt x="222173" y="125776"/>
                    <a:pt x="223619" y="128113"/>
                    <a:pt x="225846" y="129449"/>
                  </a:cubicBezTo>
                  <a:cubicBezTo>
                    <a:pt x="228335" y="130943"/>
                    <a:pt x="231511" y="130905"/>
                    <a:pt x="234108" y="132203"/>
                  </a:cubicBezTo>
                  <a:cubicBezTo>
                    <a:pt x="255462" y="142879"/>
                    <a:pt x="229868" y="133544"/>
                    <a:pt x="250634" y="140465"/>
                  </a:cubicBezTo>
                  <a:cubicBezTo>
                    <a:pt x="254306" y="143219"/>
                    <a:pt x="257665" y="146451"/>
                    <a:pt x="261650" y="148728"/>
                  </a:cubicBezTo>
                  <a:cubicBezTo>
                    <a:pt x="264171" y="150168"/>
                    <a:pt x="267316" y="150184"/>
                    <a:pt x="269913" y="151482"/>
                  </a:cubicBezTo>
                  <a:cubicBezTo>
                    <a:pt x="272874" y="152962"/>
                    <a:pt x="275422" y="155155"/>
                    <a:pt x="278176" y="156991"/>
                  </a:cubicBezTo>
                  <a:cubicBezTo>
                    <a:pt x="280012" y="159745"/>
                    <a:pt x="281193" y="163073"/>
                    <a:pt x="283684" y="165253"/>
                  </a:cubicBezTo>
                  <a:cubicBezTo>
                    <a:pt x="298363" y="178097"/>
                    <a:pt x="297100" y="171437"/>
                    <a:pt x="305718" y="181779"/>
                  </a:cubicBezTo>
                  <a:cubicBezTo>
                    <a:pt x="308657" y="185305"/>
                    <a:pt x="311313" y="189061"/>
                    <a:pt x="313981" y="192796"/>
                  </a:cubicBezTo>
                  <a:cubicBezTo>
                    <a:pt x="315905" y="195489"/>
                    <a:pt x="317421" y="198473"/>
                    <a:pt x="319489" y="201058"/>
                  </a:cubicBezTo>
                  <a:cubicBezTo>
                    <a:pt x="321111" y="203086"/>
                    <a:pt x="323375" y="204539"/>
                    <a:pt x="324997" y="206567"/>
                  </a:cubicBezTo>
                  <a:cubicBezTo>
                    <a:pt x="338895" y="223939"/>
                    <a:pt x="322715" y="207036"/>
                    <a:pt x="336014" y="220338"/>
                  </a:cubicBezTo>
                  <a:lnTo>
                    <a:pt x="341523" y="236863"/>
                  </a:lnTo>
                  <a:lnTo>
                    <a:pt x="344277" y="245126"/>
                  </a:lnTo>
                  <a:cubicBezTo>
                    <a:pt x="318480" y="253724"/>
                    <a:pt x="356633" y="239639"/>
                    <a:pt x="327752" y="256143"/>
                  </a:cubicBezTo>
                  <a:cubicBezTo>
                    <a:pt x="324465" y="258021"/>
                    <a:pt x="320407" y="257979"/>
                    <a:pt x="316735" y="258897"/>
                  </a:cubicBezTo>
                  <a:cubicBezTo>
                    <a:pt x="304800" y="257061"/>
                    <a:pt x="292822" y="255487"/>
                    <a:pt x="280930" y="253388"/>
                  </a:cubicBezTo>
                  <a:cubicBezTo>
                    <a:pt x="277202" y="252730"/>
                    <a:pt x="273457" y="251963"/>
                    <a:pt x="269913" y="250634"/>
                  </a:cubicBezTo>
                  <a:cubicBezTo>
                    <a:pt x="244330" y="241041"/>
                    <a:pt x="273876" y="249862"/>
                    <a:pt x="247879" y="236863"/>
                  </a:cubicBezTo>
                  <a:cubicBezTo>
                    <a:pt x="244493" y="235170"/>
                    <a:pt x="240534" y="235027"/>
                    <a:pt x="236862" y="234109"/>
                  </a:cubicBezTo>
                  <a:cubicBezTo>
                    <a:pt x="203258" y="211705"/>
                    <a:pt x="234732" y="231702"/>
                    <a:pt x="209320" y="217584"/>
                  </a:cubicBezTo>
                  <a:cubicBezTo>
                    <a:pt x="204640" y="214984"/>
                    <a:pt x="200249" y="211885"/>
                    <a:pt x="195549" y="209321"/>
                  </a:cubicBezTo>
                  <a:cubicBezTo>
                    <a:pt x="181425" y="201616"/>
                    <a:pt x="178057" y="201660"/>
                    <a:pt x="165253" y="192796"/>
                  </a:cubicBezTo>
                  <a:cubicBezTo>
                    <a:pt x="157705" y="187570"/>
                    <a:pt x="150564" y="181779"/>
                    <a:pt x="143219" y="176270"/>
                  </a:cubicBezTo>
                  <a:cubicBezTo>
                    <a:pt x="139547" y="173516"/>
                    <a:pt x="136308" y="170061"/>
                    <a:pt x="132202" y="168008"/>
                  </a:cubicBezTo>
                  <a:cubicBezTo>
                    <a:pt x="116711" y="160262"/>
                    <a:pt x="111963" y="158787"/>
                    <a:pt x="96397" y="143220"/>
                  </a:cubicBezTo>
                  <a:cubicBezTo>
                    <a:pt x="72252" y="119073"/>
                    <a:pt x="101805" y="149708"/>
                    <a:pt x="82626" y="126694"/>
                  </a:cubicBezTo>
                  <a:cubicBezTo>
                    <a:pt x="80133" y="123702"/>
                    <a:pt x="77118" y="121186"/>
                    <a:pt x="74364" y="118432"/>
                  </a:cubicBezTo>
                  <a:cubicBezTo>
                    <a:pt x="61463" y="86184"/>
                    <a:pt x="75723" y="119088"/>
                    <a:pt x="63347" y="96398"/>
                  </a:cubicBezTo>
                  <a:cubicBezTo>
                    <a:pt x="59415" y="89189"/>
                    <a:pt x="56885" y="81196"/>
                    <a:pt x="52330" y="74364"/>
                  </a:cubicBezTo>
                  <a:lnTo>
                    <a:pt x="41313" y="57839"/>
                  </a:lnTo>
                  <a:cubicBezTo>
                    <a:pt x="40395" y="55085"/>
                    <a:pt x="40053" y="52066"/>
                    <a:pt x="38559" y="49576"/>
                  </a:cubicBezTo>
                  <a:cubicBezTo>
                    <a:pt x="33571" y="41263"/>
                    <a:pt x="28689" y="43667"/>
                    <a:pt x="19279" y="41314"/>
                  </a:cubicBezTo>
                  <a:cubicBezTo>
                    <a:pt x="16463" y="40610"/>
                    <a:pt x="13771" y="39477"/>
                    <a:pt x="11017" y="38559"/>
                  </a:cubicBezTo>
                  <a:cubicBezTo>
                    <a:pt x="7709" y="35252"/>
                    <a:pt x="1159" y="29423"/>
                    <a:pt x="0" y="24788"/>
                  </a:cubicBezTo>
                  <a:lnTo>
                    <a:pt x="0" y="2478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2535218" y="3886200"/>
              <a:ext cx="52398" cy="57083"/>
            </a:xfrm>
            <a:custGeom>
              <a:avLst/>
              <a:gdLst>
                <a:gd name="connsiteX0" fmla="*/ 49831 w 84622"/>
                <a:gd name="connsiteY0" fmla="*/ 92187 h 92187"/>
                <a:gd name="connsiteX1" fmla="*/ 64781 w 84622"/>
                <a:gd name="connsiteY1" fmla="*/ 89696 h 92187"/>
                <a:gd name="connsiteX2" fmla="*/ 79730 w 84622"/>
                <a:gd name="connsiteY2" fmla="*/ 79730 h 92187"/>
                <a:gd name="connsiteX3" fmla="*/ 79730 w 84622"/>
                <a:gd name="connsiteY3" fmla="*/ 52323 h 92187"/>
                <a:gd name="connsiteX4" fmla="*/ 74747 w 84622"/>
                <a:gd name="connsiteY4" fmla="*/ 47339 h 92187"/>
                <a:gd name="connsiteX5" fmla="*/ 59797 w 84622"/>
                <a:gd name="connsiteY5" fmla="*/ 32390 h 92187"/>
                <a:gd name="connsiteX6" fmla="*/ 49831 w 84622"/>
                <a:gd name="connsiteY6" fmla="*/ 19932 h 92187"/>
                <a:gd name="connsiteX7" fmla="*/ 37373 w 84622"/>
                <a:gd name="connsiteY7" fmla="*/ 2492 h 92187"/>
                <a:gd name="connsiteX8" fmla="*/ 29899 w 84622"/>
                <a:gd name="connsiteY8" fmla="*/ 0 h 92187"/>
                <a:gd name="connsiteX9" fmla="*/ 14950 w 84622"/>
                <a:gd name="connsiteY9" fmla="*/ 2492 h 92187"/>
                <a:gd name="connsiteX10" fmla="*/ 0 w 84622"/>
                <a:gd name="connsiteY10" fmla="*/ 12458 h 92187"/>
                <a:gd name="connsiteX11" fmla="*/ 2492 w 84622"/>
                <a:gd name="connsiteY11" fmla="*/ 42356 h 92187"/>
                <a:gd name="connsiteX12" fmla="*/ 4983 w 84622"/>
                <a:gd name="connsiteY12" fmla="*/ 49831 h 92187"/>
                <a:gd name="connsiteX13" fmla="*/ 17441 w 84622"/>
                <a:gd name="connsiteY13" fmla="*/ 64780 h 92187"/>
                <a:gd name="connsiteX14" fmla="*/ 27407 w 84622"/>
                <a:gd name="connsiteY14" fmla="*/ 82221 h 92187"/>
                <a:gd name="connsiteX15" fmla="*/ 42357 w 84622"/>
                <a:gd name="connsiteY15" fmla="*/ 87204 h 92187"/>
                <a:gd name="connsiteX16" fmla="*/ 49831 w 84622"/>
                <a:gd name="connsiteY16" fmla="*/ 92187 h 92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4622" h="92187">
                  <a:moveTo>
                    <a:pt x="49831" y="92187"/>
                  </a:moveTo>
                  <a:cubicBezTo>
                    <a:pt x="54814" y="91357"/>
                    <a:pt x="60118" y="91639"/>
                    <a:pt x="64781" y="89696"/>
                  </a:cubicBezTo>
                  <a:cubicBezTo>
                    <a:pt x="70309" y="87393"/>
                    <a:pt x="79730" y="79730"/>
                    <a:pt x="79730" y="79730"/>
                  </a:cubicBezTo>
                  <a:cubicBezTo>
                    <a:pt x="83524" y="68346"/>
                    <a:pt x="84622" y="68633"/>
                    <a:pt x="79730" y="52323"/>
                  </a:cubicBezTo>
                  <a:cubicBezTo>
                    <a:pt x="79055" y="50073"/>
                    <a:pt x="76251" y="49144"/>
                    <a:pt x="74747" y="47339"/>
                  </a:cubicBezTo>
                  <a:cubicBezTo>
                    <a:pt x="63160" y="33434"/>
                    <a:pt x="72397" y="40789"/>
                    <a:pt x="59797" y="32390"/>
                  </a:cubicBezTo>
                  <a:cubicBezTo>
                    <a:pt x="44461" y="9388"/>
                    <a:pt x="64031" y="37683"/>
                    <a:pt x="49831" y="19932"/>
                  </a:cubicBezTo>
                  <a:cubicBezTo>
                    <a:pt x="46196" y="15387"/>
                    <a:pt x="41581" y="5999"/>
                    <a:pt x="37373" y="2492"/>
                  </a:cubicBezTo>
                  <a:cubicBezTo>
                    <a:pt x="35356" y="811"/>
                    <a:pt x="32390" y="831"/>
                    <a:pt x="29899" y="0"/>
                  </a:cubicBezTo>
                  <a:cubicBezTo>
                    <a:pt x="24916" y="831"/>
                    <a:pt x="19613" y="549"/>
                    <a:pt x="14950" y="2492"/>
                  </a:cubicBezTo>
                  <a:cubicBezTo>
                    <a:pt x="9422" y="4796"/>
                    <a:pt x="0" y="12458"/>
                    <a:pt x="0" y="12458"/>
                  </a:cubicBezTo>
                  <a:cubicBezTo>
                    <a:pt x="831" y="22424"/>
                    <a:pt x="1170" y="32443"/>
                    <a:pt x="2492" y="42356"/>
                  </a:cubicBezTo>
                  <a:cubicBezTo>
                    <a:pt x="2839" y="44959"/>
                    <a:pt x="3526" y="47646"/>
                    <a:pt x="4983" y="49831"/>
                  </a:cubicBezTo>
                  <a:cubicBezTo>
                    <a:pt x="25596" y="80753"/>
                    <a:pt x="1138" y="36249"/>
                    <a:pt x="17441" y="64780"/>
                  </a:cubicBezTo>
                  <a:cubicBezTo>
                    <a:pt x="18374" y="66412"/>
                    <a:pt x="24708" y="80534"/>
                    <a:pt x="27407" y="82221"/>
                  </a:cubicBezTo>
                  <a:cubicBezTo>
                    <a:pt x="31862" y="85005"/>
                    <a:pt x="37659" y="84854"/>
                    <a:pt x="42357" y="87204"/>
                  </a:cubicBezTo>
                  <a:lnTo>
                    <a:pt x="49831" y="9218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2314221" y="4045864"/>
              <a:ext cx="72617" cy="47069"/>
            </a:xfrm>
            <a:custGeom>
              <a:avLst/>
              <a:gdLst>
                <a:gd name="connsiteX0" fmla="*/ 90307 w 117274"/>
                <a:gd name="connsiteY0" fmla="*/ 76015 h 76015"/>
                <a:gd name="connsiteX1" fmla="*/ 100273 w 117274"/>
                <a:gd name="connsiteY1" fmla="*/ 73524 h 76015"/>
                <a:gd name="connsiteX2" fmla="*/ 115223 w 117274"/>
                <a:gd name="connsiteY2" fmla="*/ 71032 h 76015"/>
                <a:gd name="connsiteX3" fmla="*/ 112731 w 117274"/>
                <a:gd name="connsiteY3" fmla="*/ 63557 h 76015"/>
                <a:gd name="connsiteX4" fmla="*/ 107748 w 117274"/>
                <a:gd name="connsiteY4" fmla="*/ 51100 h 76015"/>
                <a:gd name="connsiteX5" fmla="*/ 92799 w 117274"/>
                <a:gd name="connsiteY5" fmla="*/ 46116 h 76015"/>
                <a:gd name="connsiteX6" fmla="*/ 75358 w 117274"/>
                <a:gd name="connsiteY6" fmla="*/ 38642 h 76015"/>
                <a:gd name="connsiteX7" fmla="*/ 57917 w 117274"/>
                <a:gd name="connsiteY7" fmla="*/ 28676 h 76015"/>
                <a:gd name="connsiteX8" fmla="*/ 50442 w 117274"/>
                <a:gd name="connsiteY8" fmla="*/ 21201 h 76015"/>
                <a:gd name="connsiteX9" fmla="*/ 42967 w 117274"/>
                <a:gd name="connsiteY9" fmla="*/ 16218 h 76015"/>
                <a:gd name="connsiteX10" fmla="*/ 37984 w 117274"/>
                <a:gd name="connsiteY10" fmla="*/ 8743 h 76015"/>
                <a:gd name="connsiteX11" fmla="*/ 30510 w 117274"/>
                <a:gd name="connsiteY11" fmla="*/ 6252 h 76015"/>
                <a:gd name="connsiteX12" fmla="*/ 13069 w 117274"/>
                <a:gd name="connsiteY12" fmla="*/ 1268 h 76015"/>
                <a:gd name="connsiteX13" fmla="*/ 5594 w 117274"/>
                <a:gd name="connsiteY13" fmla="*/ 6252 h 76015"/>
                <a:gd name="connsiteX14" fmla="*/ 611 w 117274"/>
                <a:gd name="connsiteY14" fmla="*/ 16218 h 76015"/>
                <a:gd name="connsiteX15" fmla="*/ 8086 w 117274"/>
                <a:gd name="connsiteY15" fmla="*/ 21201 h 76015"/>
                <a:gd name="connsiteX16" fmla="*/ 18052 w 117274"/>
                <a:gd name="connsiteY16" fmla="*/ 23692 h 76015"/>
                <a:gd name="connsiteX17" fmla="*/ 25527 w 117274"/>
                <a:gd name="connsiteY17" fmla="*/ 26184 h 76015"/>
                <a:gd name="connsiteX18" fmla="*/ 30510 w 117274"/>
                <a:gd name="connsiteY18" fmla="*/ 33659 h 76015"/>
                <a:gd name="connsiteX19" fmla="*/ 42967 w 117274"/>
                <a:gd name="connsiteY19" fmla="*/ 38642 h 76015"/>
                <a:gd name="connsiteX20" fmla="*/ 50442 w 117274"/>
                <a:gd name="connsiteY20" fmla="*/ 43625 h 76015"/>
                <a:gd name="connsiteX21" fmla="*/ 70375 w 117274"/>
                <a:gd name="connsiteY21" fmla="*/ 63557 h 76015"/>
                <a:gd name="connsiteX22" fmla="*/ 85324 w 117274"/>
                <a:gd name="connsiteY22" fmla="*/ 68540 h 76015"/>
                <a:gd name="connsiteX23" fmla="*/ 90307 w 117274"/>
                <a:gd name="connsiteY23" fmla="*/ 76015 h 76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17274" h="76015">
                  <a:moveTo>
                    <a:pt x="90307" y="76015"/>
                  </a:moveTo>
                  <a:cubicBezTo>
                    <a:pt x="93629" y="75185"/>
                    <a:pt x="96915" y="74196"/>
                    <a:pt x="100273" y="73524"/>
                  </a:cubicBezTo>
                  <a:cubicBezTo>
                    <a:pt x="105227" y="72533"/>
                    <a:pt x="111278" y="74188"/>
                    <a:pt x="115223" y="71032"/>
                  </a:cubicBezTo>
                  <a:cubicBezTo>
                    <a:pt x="117274" y="69391"/>
                    <a:pt x="113653" y="66016"/>
                    <a:pt x="112731" y="63557"/>
                  </a:cubicBezTo>
                  <a:cubicBezTo>
                    <a:pt x="111161" y="59370"/>
                    <a:pt x="111114" y="54045"/>
                    <a:pt x="107748" y="51100"/>
                  </a:cubicBezTo>
                  <a:cubicBezTo>
                    <a:pt x="103795" y="47641"/>
                    <a:pt x="97497" y="48465"/>
                    <a:pt x="92799" y="46116"/>
                  </a:cubicBezTo>
                  <a:cubicBezTo>
                    <a:pt x="80483" y="39959"/>
                    <a:pt x="86356" y="42307"/>
                    <a:pt x="75358" y="38642"/>
                  </a:cubicBezTo>
                  <a:cubicBezTo>
                    <a:pt x="55131" y="18415"/>
                    <a:pt x="81341" y="42061"/>
                    <a:pt x="57917" y="28676"/>
                  </a:cubicBezTo>
                  <a:cubicBezTo>
                    <a:pt x="54858" y="26928"/>
                    <a:pt x="53149" y="23457"/>
                    <a:pt x="50442" y="21201"/>
                  </a:cubicBezTo>
                  <a:cubicBezTo>
                    <a:pt x="48141" y="19284"/>
                    <a:pt x="45459" y="17879"/>
                    <a:pt x="42967" y="16218"/>
                  </a:cubicBezTo>
                  <a:cubicBezTo>
                    <a:pt x="41306" y="13726"/>
                    <a:pt x="40322" y="10614"/>
                    <a:pt x="37984" y="8743"/>
                  </a:cubicBezTo>
                  <a:cubicBezTo>
                    <a:pt x="35933" y="7102"/>
                    <a:pt x="33035" y="6973"/>
                    <a:pt x="30510" y="6252"/>
                  </a:cubicBezTo>
                  <a:cubicBezTo>
                    <a:pt x="8629" y="0"/>
                    <a:pt x="30977" y="7238"/>
                    <a:pt x="13069" y="1268"/>
                  </a:cubicBezTo>
                  <a:cubicBezTo>
                    <a:pt x="10577" y="2929"/>
                    <a:pt x="7511" y="3951"/>
                    <a:pt x="5594" y="6252"/>
                  </a:cubicBezTo>
                  <a:cubicBezTo>
                    <a:pt x="3216" y="9105"/>
                    <a:pt x="0" y="12554"/>
                    <a:pt x="611" y="16218"/>
                  </a:cubicBezTo>
                  <a:cubicBezTo>
                    <a:pt x="1103" y="19172"/>
                    <a:pt x="5334" y="20021"/>
                    <a:pt x="8086" y="21201"/>
                  </a:cubicBezTo>
                  <a:cubicBezTo>
                    <a:pt x="11233" y="22550"/>
                    <a:pt x="14760" y="22751"/>
                    <a:pt x="18052" y="23692"/>
                  </a:cubicBezTo>
                  <a:cubicBezTo>
                    <a:pt x="20577" y="24414"/>
                    <a:pt x="23035" y="25353"/>
                    <a:pt x="25527" y="26184"/>
                  </a:cubicBezTo>
                  <a:cubicBezTo>
                    <a:pt x="27188" y="28676"/>
                    <a:pt x="28073" y="31918"/>
                    <a:pt x="30510" y="33659"/>
                  </a:cubicBezTo>
                  <a:cubicBezTo>
                    <a:pt x="34149" y="36259"/>
                    <a:pt x="38967" y="36642"/>
                    <a:pt x="42967" y="38642"/>
                  </a:cubicBezTo>
                  <a:cubicBezTo>
                    <a:pt x="45645" y="39981"/>
                    <a:pt x="47950" y="41964"/>
                    <a:pt x="50442" y="43625"/>
                  </a:cubicBezTo>
                  <a:cubicBezTo>
                    <a:pt x="55866" y="54473"/>
                    <a:pt x="55942" y="58746"/>
                    <a:pt x="70375" y="63557"/>
                  </a:cubicBezTo>
                  <a:lnTo>
                    <a:pt x="85324" y="68540"/>
                  </a:lnTo>
                  <a:lnTo>
                    <a:pt x="90307" y="76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2572759" y="3952797"/>
              <a:ext cx="53761" cy="63009"/>
            </a:xfrm>
            <a:custGeom>
              <a:avLst/>
              <a:gdLst>
                <a:gd name="connsiteX0" fmla="*/ 6644 w 86823"/>
                <a:gd name="connsiteY0" fmla="*/ 2076 h 101757"/>
                <a:gd name="connsiteX1" fmla="*/ 46509 w 86823"/>
                <a:gd name="connsiteY1" fmla="*/ 7059 h 101757"/>
                <a:gd name="connsiteX2" fmla="*/ 53984 w 86823"/>
                <a:gd name="connsiteY2" fmla="*/ 12043 h 101757"/>
                <a:gd name="connsiteX3" fmla="*/ 66441 w 86823"/>
                <a:gd name="connsiteY3" fmla="*/ 24500 h 101757"/>
                <a:gd name="connsiteX4" fmla="*/ 71425 w 86823"/>
                <a:gd name="connsiteY4" fmla="*/ 31975 h 101757"/>
                <a:gd name="connsiteX5" fmla="*/ 73916 w 86823"/>
                <a:gd name="connsiteY5" fmla="*/ 44433 h 101757"/>
                <a:gd name="connsiteX6" fmla="*/ 78899 w 86823"/>
                <a:gd name="connsiteY6" fmla="*/ 54399 h 101757"/>
                <a:gd name="connsiteX7" fmla="*/ 86374 w 86823"/>
                <a:gd name="connsiteY7" fmla="*/ 69348 h 101757"/>
                <a:gd name="connsiteX8" fmla="*/ 83882 w 86823"/>
                <a:gd name="connsiteY8" fmla="*/ 99247 h 101757"/>
                <a:gd name="connsiteX9" fmla="*/ 76408 w 86823"/>
                <a:gd name="connsiteY9" fmla="*/ 101738 h 101757"/>
                <a:gd name="connsiteX10" fmla="*/ 56475 w 86823"/>
                <a:gd name="connsiteY10" fmla="*/ 99247 h 101757"/>
                <a:gd name="connsiteX11" fmla="*/ 49001 w 86823"/>
                <a:gd name="connsiteY11" fmla="*/ 94264 h 101757"/>
                <a:gd name="connsiteX12" fmla="*/ 44017 w 86823"/>
                <a:gd name="connsiteY12" fmla="*/ 84298 h 101757"/>
                <a:gd name="connsiteX13" fmla="*/ 39034 w 86823"/>
                <a:gd name="connsiteY13" fmla="*/ 76823 h 101757"/>
                <a:gd name="connsiteX14" fmla="*/ 34051 w 86823"/>
                <a:gd name="connsiteY14" fmla="*/ 66857 h 101757"/>
                <a:gd name="connsiteX15" fmla="*/ 26577 w 86823"/>
                <a:gd name="connsiteY15" fmla="*/ 59382 h 101757"/>
                <a:gd name="connsiteX16" fmla="*/ 16610 w 86823"/>
                <a:gd name="connsiteY16" fmla="*/ 44433 h 101757"/>
                <a:gd name="connsiteX17" fmla="*/ 11627 w 86823"/>
                <a:gd name="connsiteY17" fmla="*/ 36958 h 101757"/>
                <a:gd name="connsiteX18" fmla="*/ 6644 w 86823"/>
                <a:gd name="connsiteY18" fmla="*/ 19517 h 101757"/>
                <a:gd name="connsiteX19" fmla="*/ 6644 w 86823"/>
                <a:gd name="connsiteY19" fmla="*/ 2076 h 101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823" h="101757">
                  <a:moveTo>
                    <a:pt x="6644" y="2076"/>
                  </a:moveTo>
                  <a:cubicBezTo>
                    <a:pt x="13288" y="0"/>
                    <a:pt x="39890" y="4853"/>
                    <a:pt x="46509" y="7059"/>
                  </a:cubicBezTo>
                  <a:cubicBezTo>
                    <a:pt x="49350" y="8006"/>
                    <a:pt x="51492" y="10382"/>
                    <a:pt x="53984" y="12043"/>
                  </a:cubicBezTo>
                  <a:cubicBezTo>
                    <a:pt x="67272" y="31974"/>
                    <a:pt x="49832" y="7891"/>
                    <a:pt x="66441" y="24500"/>
                  </a:cubicBezTo>
                  <a:cubicBezTo>
                    <a:pt x="68559" y="26618"/>
                    <a:pt x="69764" y="29483"/>
                    <a:pt x="71425" y="31975"/>
                  </a:cubicBezTo>
                  <a:cubicBezTo>
                    <a:pt x="72255" y="36128"/>
                    <a:pt x="72577" y="40415"/>
                    <a:pt x="73916" y="44433"/>
                  </a:cubicBezTo>
                  <a:cubicBezTo>
                    <a:pt x="75090" y="47957"/>
                    <a:pt x="77436" y="50985"/>
                    <a:pt x="78899" y="54399"/>
                  </a:cubicBezTo>
                  <a:cubicBezTo>
                    <a:pt x="85088" y="68839"/>
                    <a:pt x="76799" y="54987"/>
                    <a:pt x="86374" y="69348"/>
                  </a:cubicBezTo>
                  <a:cubicBezTo>
                    <a:pt x="85543" y="79314"/>
                    <a:pt x="86823" y="89688"/>
                    <a:pt x="83882" y="99247"/>
                  </a:cubicBezTo>
                  <a:cubicBezTo>
                    <a:pt x="83110" y="101757"/>
                    <a:pt x="79034" y="101738"/>
                    <a:pt x="76408" y="101738"/>
                  </a:cubicBezTo>
                  <a:cubicBezTo>
                    <a:pt x="69712" y="101738"/>
                    <a:pt x="63119" y="100077"/>
                    <a:pt x="56475" y="99247"/>
                  </a:cubicBezTo>
                  <a:cubicBezTo>
                    <a:pt x="53984" y="97586"/>
                    <a:pt x="50918" y="96564"/>
                    <a:pt x="49001" y="94264"/>
                  </a:cubicBezTo>
                  <a:cubicBezTo>
                    <a:pt x="46623" y="91411"/>
                    <a:pt x="45860" y="87523"/>
                    <a:pt x="44017" y="84298"/>
                  </a:cubicBezTo>
                  <a:cubicBezTo>
                    <a:pt x="42531" y="81698"/>
                    <a:pt x="40520" y="79423"/>
                    <a:pt x="39034" y="76823"/>
                  </a:cubicBezTo>
                  <a:cubicBezTo>
                    <a:pt x="37191" y="73598"/>
                    <a:pt x="36210" y="69879"/>
                    <a:pt x="34051" y="66857"/>
                  </a:cubicBezTo>
                  <a:cubicBezTo>
                    <a:pt x="32003" y="63990"/>
                    <a:pt x="28740" y="62163"/>
                    <a:pt x="26577" y="59382"/>
                  </a:cubicBezTo>
                  <a:cubicBezTo>
                    <a:pt x="22900" y="54655"/>
                    <a:pt x="19932" y="49416"/>
                    <a:pt x="16610" y="44433"/>
                  </a:cubicBezTo>
                  <a:lnTo>
                    <a:pt x="11627" y="36958"/>
                  </a:lnTo>
                  <a:cubicBezTo>
                    <a:pt x="9974" y="31997"/>
                    <a:pt x="7269" y="24517"/>
                    <a:pt x="6644" y="19517"/>
                  </a:cubicBezTo>
                  <a:cubicBezTo>
                    <a:pt x="6232" y="16221"/>
                    <a:pt x="0" y="4152"/>
                    <a:pt x="6644" y="207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2624699" y="4022483"/>
              <a:ext cx="27256" cy="39329"/>
            </a:xfrm>
            <a:custGeom>
              <a:avLst/>
              <a:gdLst>
                <a:gd name="connsiteX0" fmla="*/ 42357 w 44018"/>
                <a:gd name="connsiteY0" fmla="*/ 53978 h 63516"/>
                <a:gd name="connsiteX1" fmla="*/ 27407 w 44018"/>
                <a:gd name="connsiteY1" fmla="*/ 61452 h 63516"/>
                <a:gd name="connsiteX2" fmla="*/ 22424 w 44018"/>
                <a:gd name="connsiteY2" fmla="*/ 46503 h 63516"/>
                <a:gd name="connsiteX3" fmla="*/ 14950 w 44018"/>
                <a:gd name="connsiteY3" fmla="*/ 41520 h 63516"/>
                <a:gd name="connsiteX4" fmla="*/ 9966 w 44018"/>
                <a:gd name="connsiteY4" fmla="*/ 34045 h 63516"/>
                <a:gd name="connsiteX5" fmla="*/ 7475 w 44018"/>
                <a:gd name="connsiteY5" fmla="*/ 16605 h 63516"/>
                <a:gd name="connsiteX6" fmla="*/ 0 w 44018"/>
                <a:gd name="connsiteY6" fmla="*/ 14113 h 63516"/>
                <a:gd name="connsiteX7" fmla="*/ 12458 w 44018"/>
                <a:gd name="connsiteY7" fmla="*/ 9130 h 63516"/>
                <a:gd name="connsiteX8" fmla="*/ 17441 w 44018"/>
                <a:gd name="connsiteY8" fmla="*/ 24079 h 63516"/>
                <a:gd name="connsiteX9" fmla="*/ 19933 w 44018"/>
                <a:gd name="connsiteY9" fmla="*/ 31554 h 63516"/>
                <a:gd name="connsiteX10" fmla="*/ 27407 w 44018"/>
                <a:gd name="connsiteY10" fmla="*/ 36537 h 63516"/>
                <a:gd name="connsiteX11" fmla="*/ 37374 w 44018"/>
                <a:gd name="connsiteY11" fmla="*/ 39028 h 63516"/>
                <a:gd name="connsiteX12" fmla="*/ 42357 w 44018"/>
                <a:gd name="connsiteY12" fmla="*/ 53978 h 63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4018" h="63516">
                  <a:moveTo>
                    <a:pt x="42357" y="53978"/>
                  </a:moveTo>
                  <a:cubicBezTo>
                    <a:pt x="40696" y="57715"/>
                    <a:pt x="29471" y="63516"/>
                    <a:pt x="27407" y="61452"/>
                  </a:cubicBezTo>
                  <a:cubicBezTo>
                    <a:pt x="23693" y="57738"/>
                    <a:pt x="24085" y="51486"/>
                    <a:pt x="22424" y="46503"/>
                  </a:cubicBezTo>
                  <a:cubicBezTo>
                    <a:pt x="21477" y="43662"/>
                    <a:pt x="17441" y="43181"/>
                    <a:pt x="14950" y="41520"/>
                  </a:cubicBezTo>
                  <a:cubicBezTo>
                    <a:pt x="13289" y="39028"/>
                    <a:pt x="10827" y="36913"/>
                    <a:pt x="9966" y="34045"/>
                  </a:cubicBezTo>
                  <a:cubicBezTo>
                    <a:pt x="8278" y="28420"/>
                    <a:pt x="10101" y="21857"/>
                    <a:pt x="7475" y="16605"/>
                  </a:cubicBezTo>
                  <a:cubicBezTo>
                    <a:pt x="6300" y="14256"/>
                    <a:pt x="2492" y="14944"/>
                    <a:pt x="0" y="14113"/>
                  </a:cubicBezTo>
                  <a:cubicBezTo>
                    <a:pt x="2114" y="10942"/>
                    <a:pt x="5936" y="0"/>
                    <a:pt x="12458" y="9130"/>
                  </a:cubicBezTo>
                  <a:cubicBezTo>
                    <a:pt x="15511" y="13404"/>
                    <a:pt x="15780" y="19096"/>
                    <a:pt x="17441" y="24079"/>
                  </a:cubicBezTo>
                  <a:cubicBezTo>
                    <a:pt x="18272" y="26571"/>
                    <a:pt x="17748" y="30097"/>
                    <a:pt x="19933" y="31554"/>
                  </a:cubicBezTo>
                  <a:cubicBezTo>
                    <a:pt x="22424" y="33215"/>
                    <a:pt x="24655" y="35358"/>
                    <a:pt x="27407" y="36537"/>
                  </a:cubicBezTo>
                  <a:cubicBezTo>
                    <a:pt x="30555" y="37886"/>
                    <a:pt x="34052" y="38198"/>
                    <a:pt x="37374" y="39028"/>
                  </a:cubicBezTo>
                  <a:cubicBezTo>
                    <a:pt x="40452" y="48265"/>
                    <a:pt x="44018" y="50241"/>
                    <a:pt x="42357" y="5397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2512452" y="4087086"/>
              <a:ext cx="261532" cy="266624"/>
            </a:xfrm>
            <a:custGeom>
              <a:avLst/>
              <a:gdLst>
                <a:gd name="connsiteX0" fmla="*/ 67250 w 422366"/>
                <a:gd name="connsiteY0" fmla="*/ 25642 h 430590"/>
                <a:gd name="connsiteX1" fmla="*/ 183364 w 422366"/>
                <a:gd name="connsiteY1" fmla="*/ 2419 h 430590"/>
                <a:gd name="connsiteX2" fmla="*/ 279159 w 422366"/>
                <a:gd name="connsiteY2" fmla="*/ 40156 h 430590"/>
                <a:gd name="connsiteX3" fmla="*/ 334313 w 422366"/>
                <a:gd name="connsiteY3" fmla="*/ 95311 h 430590"/>
                <a:gd name="connsiteX4" fmla="*/ 395273 w 422366"/>
                <a:gd name="connsiteY4" fmla="*/ 188202 h 430590"/>
                <a:gd name="connsiteX5" fmla="*/ 418496 w 422366"/>
                <a:gd name="connsiteY5" fmla="*/ 266579 h 430590"/>
                <a:gd name="connsiteX6" fmla="*/ 418496 w 422366"/>
                <a:gd name="connsiteY6" fmla="*/ 321734 h 430590"/>
                <a:gd name="connsiteX7" fmla="*/ 412690 w 422366"/>
                <a:gd name="connsiteY7" fmla="*/ 356568 h 430590"/>
                <a:gd name="connsiteX8" fmla="*/ 392370 w 422366"/>
                <a:gd name="connsiteY8" fmla="*/ 385596 h 430590"/>
                <a:gd name="connsiteX9" fmla="*/ 363342 w 422366"/>
                <a:gd name="connsiteY9" fmla="*/ 411722 h 430590"/>
                <a:gd name="connsiteX10" fmla="*/ 328507 w 422366"/>
                <a:gd name="connsiteY10" fmla="*/ 423334 h 430590"/>
                <a:gd name="connsiteX11" fmla="*/ 282062 w 422366"/>
                <a:gd name="connsiteY11" fmla="*/ 426236 h 430590"/>
                <a:gd name="connsiteX12" fmla="*/ 261742 w 422366"/>
                <a:gd name="connsiteY12" fmla="*/ 426236 h 430590"/>
                <a:gd name="connsiteX13" fmla="*/ 232713 w 422366"/>
                <a:gd name="connsiteY13" fmla="*/ 400111 h 430590"/>
                <a:gd name="connsiteX14" fmla="*/ 247227 w 422366"/>
                <a:gd name="connsiteY14" fmla="*/ 376888 h 430590"/>
                <a:gd name="connsiteX15" fmla="*/ 244324 w 422366"/>
                <a:gd name="connsiteY15" fmla="*/ 339151 h 430590"/>
                <a:gd name="connsiteX16" fmla="*/ 221102 w 422366"/>
                <a:gd name="connsiteY16" fmla="*/ 301414 h 430590"/>
                <a:gd name="connsiteX17" fmla="*/ 183364 w 422366"/>
                <a:gd name="connsiteY17" fmla="*/ 266579 h 430590"/>
                <a:gd name="connsiteX18" fmla="*/ 136919 w 422366"/>
                <a:gd name="connsiteY18" fmla="*/ 211425 h 430590"/>
                <a:gd name="connsiteX19" fmla="*/ 96279 w 422366"/>
                <a:gd name="connsiteY19" fmla="*/ 179494 h 430590"/>
                <a:gd name="connsiteX20" fmla="*/ 52736 w 422366"/>
                <a:gd name="connsiteY20" fmla="*/ 150465 h 430590"/>
                <a:gd name="connsiteX21" fmla="*/ 9193 w 422366"/>
                <a:gd name="connsiteY21" fmla="*/ 127242 h 430590"/>
                <a:gd name="connsiteX22" fmla="*/ 484 w 422366"/>
                <a:gd name="connsiteY22" fmla="*/ 109825 h 430590"/>
                <a:gd name="connsiteX23" fmla="*/ 12096 w 422366"/>
                <a:gd name="connsiteY23" fmla="*/ 77894 h 430590"/>
                <a:gd name="connsiteX24" fmla="*/ 67250 w 422366"/>
                <a:gd name="connsiteY24" fmla="*/ 25642 h 430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22366" h="430590">
                  <a:moveTo>
                    <a:pt x="67250" y="25642"/>
                  </a:moveTo>
                  <a:cubicBezTo>
                    <a:pt x="95795" y="13063"/>
                    <a:pt x="148046" y="0"/>
                    <a:pt x="183364" y="2419"/>
                  </a:cubicBezTo>
                  <a:cubicBezTo>
                    <a:pt x="218682" y="4838"/>
                    <a:pt x="254001" y="24674"/>
                    <a:pt x="279159" y="40156"/>
                  </a:cubicBezTo>
                  <a:cubicBezTo>
                    <a:pt x="304317" y="55638"/>
                    <a:pt x="314961" y="70637"/>
                    <a:pt x="334313" y="95311"/>
                  </a:cubicBezTo>
                  <a:cubicBezTo>
                    <a:pt x="353665" y="119985"/>
                    <a:pt x="381243" y="159657"/>
                    <a:pt x="395273" y="188202"/>
                  </a:cubicBezTo>
                  <a:cubicBezTo>
                    <a:pt x="409303" y="216747"/>
                    <a:pt x="414626" y="244324"/>
                    <a:pt x="418496" y="266579"/>
                  </a:cubicBezTo>
                  <a:cubicBezTo>
                    <a:pt x="422366" y="288834"/>
                    <a:pt x="419464" y="306736"/>
                    <a:pt x="418496" y="321734"/>
                  </a:cubicBezTo>
                  <a:cubicBezTo>
                    <a:pt x="417528" y="336732"/>
                    <a:pt x="417044" y="345924"/>
                    <a:pt x="412690" y="356568"/>
                  </a:cubicBezTo>
                  <a:cubicBezTo>
                    <a:pt x="408336" y="367212"/>
                    <a:pt x="400595" y="376404"/>
                    <a:pt x="392370" y="385596"/>
                  </a:cubicBezTo>
                  <a:cubicBezTo>
                    <a:pt x="384145" y="394788"/>
                    <a:pt x="373986" y="405432"/>
                    <a:pt x="363342" y="411722"/>
                  </a:cubicBezTo>
                  <a:cubicBezTo>
                    <a:pt x="352698" y="418012"/>
                    <a:pt x="342054" y="420915"/>
                    <a:pt x="328507" y="423334"/>
                  </a:cubicBezTo>
                  <a:cubicBezTo>
                    <a:pt x="314960" y="425753"/>
                    <a:pt x="293189" y="425752"/>
                    <a:pt x="282062" y="426236"/>
                  </a:cubicBezTo>
                  <a:cubicBezTo>
                    <a:pt x="270935" y="426720"/>
                    <a:pt x="269967" y="430590"/>
                    <a:pt x="261742" y="426236"/>
                  </a:cubicBezTo>
                  <a:cubicBezTo>
                    <a:pt x="253517" y="421882"/>
                    <a:pt x="235132" y="408336"/>
                    <a:pt x="232713" y="400111"/>
                  </a:cubicBezTo>
                  <a:cubicBezTo>
                    <a:pt x="230294" y="391886"/>
                    <a:pt x="245292" y="387048"/>
                    <a:pt x="247227" y="376888"/>
                  </a:cubicBezTo>
                  <a:cubicBezTo>
                    <a:pt x="249162" y="366728"/>
                    <a:pt x="248678" y="351730"/>
                    <a:pt x="244324" y="339151"/>
                  </a:cubicBezTo>
                  <a:cubicBezTo>
                    <a:pt x="239970" y="326572"/>
                    <a:pt x="231262" y="313509"/>
                    <a:pt x="221102" y="301414"/>
                  </a:cubicBezTo>
                  <a:cubicBezTo>
                    <a:pt x="210942" y="289319"/>
                    <a:pt x="197395" y="281577"/>
                    <a:pt x="183364" y="266579"/>
                  </a:cubicBezTo>
                  <a:cubicBezTo>
                    <a:pt x="169333" y="251581"/>
                    <a:pt x="151433" y="225939"/>
                    <a:pt x="136919" y="211425"/>
                  </a:cubicBezTo>
                  <a:cubicBezTo>
                    <a:pt x="122405" y="196911"/>
                    <a:pt x="110309" y="189654"/>
                    <a:pt x="96279" y="179494"/>
                  </a:cubicBezTo>
                  <a:cubicBezTo>
                    <a:pt x="82249" y="169334"/>
                    <a:pt x="67250" y="159174"/>
                    <a:pt x="52736" y="150465"/>
                  </a:cubicBezTo>
                  <a:cubicBezTo>
                    <a:pt x="38222" y="141756"/>
                    <a:pt x="17902" y="134015"/>
                    <a:pt x="9193" y="127242"/>
                  </a:cubicBezTo>
                  <a:cubicBezTo>
                    <a:pt x="484" y="120469"/>
                    <a:pt x="0" y="118050"/>
                    <a:pt x="484" y="109825"/>
                  </a:cubicBezTo>
                  <a:cubicBezTo>
                    <a:pt x="968" y="101600"/>
                    <a:pt x="5323" y="89989"/>
                    <a:pt x="12096" y="77894"/>
                  </a:cubicBezTo>
                  <a:cubicBezTo>
                    <a:pt x="18869" y="65799"/>
                    <a:pt x="38705" y="38221"/>
                    <a:pt x="67250" y="2564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7400000" scaled="0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6172200" y="872584"/>
            <a:ext cx="2166096" cy="1337216"/>
            <a:chOff x="5620534" y="1219200"/>
            <a:chExt cx="2166096" cy="1337216"/>
          </a:xfrm>
        </p:grpSpPr>
        <p:pic>
          <p:nvPicPr>
            <p:cNvPr id="13319" name="Picture 7" descr="https://www.stoeltingco.com/stoelting/stores/stoelting/categories/51425-L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620534" y="1219200"/>
              <a:ext cx="2166096" cy="1337216"/>
            </a:xfrm>
            <a:prstGeom prst="rect">
              <a:avLst/>
            </a:prstGeom>
            <a:noFill/>
          </p:spPr>
        </p:pic>
        <p:sp>
          <p:nvSpPr>
            <p:cNvPr id="35" name="Can 34"/>
            <p:cNvSpPr/>
            <p:nvPr/>
          </p:nvSpPr>
          <p:spPr>
            <a:xfrm rot="6345931">
              <a:off x="6248787" y="1735882"/>
              <a:ext cx="152400" cy="381000"/>
            </a:xfrm>
            <a:prstGeom prst="can">
              <a:avLst/>
            </a:prstGeom>
            <a:gradFill>
              <a:gsLst>
                <a:gs pos="0">
                  <a:schemeClr val="tx2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1400000" scaled="0"/>
            </a:gra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581400" y="1524000"/>
            <a:ext cx="1593605" cy="1006608"/>
            <a:chOff x="3352800" y="1544064"/>
            <a:chExt cx="1593605" cy="1006608"/>
          </a:xfrm>
        </p:grpSpPr>
        <p:grpSp>
          <p:nvGrpSpPr>
            <p:cNvPr id="17" name="Group 16"/>
            <p:cNvGrpSpPr/>
            <p:nvPr/>
          </p:nvGrpSpPr>
          <p:grpSpPr>
            <a:xfrm>
              <a:off x="3352800" y="1544064"/>
              <a:ext cx="1593605" cy="1006608"/>
              <a:chOff x="5715000" y="2382156"/>
              <a:chExt cx="1295400" cy="818244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5715000" y="2590800"/>
                <a:ext cx="1295400" cy="609600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" name="Straight Connector 9"/>
              <p:cNvCxnSpPr>
                <a:stCxn id="7" idx="2"/>
                <a:endCxn id="8" idx="2"/>
              </p:cNvCxnSpPr>
              <p:nvPr/>
            </p:nvCxnSpPr>
            <p:spPr>
              <a:xfrm rot="10800000" flipV="1">
                <a:off x="5715000" y="2686957"/>
                <a:ext cx="0" cy="20864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>
                <a:stCxn id="7" idx="6"/>
                <a:endCxn id="8" idx="6"/>
              </p:cNvCxnSpPr>
              <p:nvPr/>
            </p:nvCxnSpPr>
            <p:spPr>
              <a:xfrm>
                <a:off x="7010400" y="2686957"/>
                <a:ext cx="0" cy="20864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Oval 6"/>
              <p:cNvSpPr/>
              <p:nvPr/>
            </p:nvSpPr>
            <p:spPr>
              <a:xfrm>
                <a:off x="5715000" y="2382156"/>
                <a:ext cx="1295400" cy="6096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7" name="Can 36"/>
            <p:cNvSpPr/>
            <p:nvPr/>
          </p:nvSpPr>
          <p:spPr>
            <a:xfrm rot="6345931">
              <a:off x="3937837" y="1915793"/>
              <a:ext cx="152400" cy="381000"/>
            </a:xfrm>
            <a:prstGeom prst="can">
              <a:avLst/>
            </a:prstGeom>
            <a:gradFill>
              <a:gsLst>
                <a:gs pos="0">
                  <a:schemeClr val="tx2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1400000" scaled="0"/>
            </a:gra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Can 37"/>
            <p:cNvSpPr/>
            <p:nvPr/>
          </p:nvSpPr>
          <p:spPr>
            <a:xfrm rot="6345931">
              <a:off x="4291762" y="1763393"/>
              <a:ext cx="152400" cy="381000"/>
            </a:xfrm>
            <a:prstGeom prst="can">
              <a:avLst/>
            </a:prstGeom>
            <a:gradFill>
              <a:gsLst>
                <a:gs pos="0">
                  <a:schemeClr val="tx2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1400000" scaled="0"/>
            </a:gra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2" name="TextBox 241"/>
          <p:cNvSpPr txBox="1"/>
          <p:nvPr/>
        </p:nvSpPr>
        <p:spPr>
          <a:xfrm>
            <a:off x="2362200" y="2362200"/>
            <a:ext cx="6687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(P1)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6951227" y="2362200"/>
            <a:ext cx="6687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(P2)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50" name="Group 249"/>
          <p:cNvGrpSpPr/>
          <p:nvPr/>
        </p:nvGrpSpPr>
        <p:grpSpPr>
          <a:xfrm>
            <a:off x="5486400" y="4038600"/>
            <a:ext cx="2209800" cy="2000310"/>
            <a:chOff x="5486400" y="4038600"/>
            <a:chExt cx="2209800" cy="2000310"/>
          </a:xfrm>
        </p:grpSpPr>
        <p:grpSp>
          <p:nvGrpSpPr>
            <p:cNvPr id="241" name="Group 240"/>
            <p:cNvGrpSpPr/>
            <p:nvPr/>
          </p:nvGrpSpPr>
          <p:grpSpPr>
            <a:xfrm>
              <a:off x="5486400" y="4038600"/>
              <a:ext cx="2209800" cy="1524000"/>
              <a:chOff x="4876800" y="3733800"/>
              <a:chExt cx="2209800" cy="1524000"/>
            </a:xfrm>
          </p:grpSpPr>
          <p:grpSp>
            <p:nvGrpSpPr>
              <p:cNvPr id="176" name="Group 175"/>
              <p:cNvGrpSpPr/>
              <p:nvPr/>
            </p:nvGrpSpPr>
            <p:grpSpPr>
              <a:xfrm>
                <a:off x="4876800" y="3733800"/>
                <a:ext cx="2209800" cy="1524000"/>
                <a:chOff x="4876800" y="3733800"/>
                <a:chExt cx="2209800" cy="1524000"/>
              </a:xfrm>
            </p:grpSpPr>
            <p:grpSp>
              <p:nvGrpSpPr>
                <p:cNvPr id="122" name="Group 121"/>
                <p:cNvGrpSpPr/>
                <p:nvPr/>
              </p:nvGrpSpPr>
              <p:grpSpPr>
                <a:xfrm>
                  <a:off x="5813640" y="3810000"/>
                  <a:ext cx="533399" cy="533400"/>
                  <a:chOff x="5715000" y="2382156"/>
                  <a:chExt cx="1295400" cy="818244"/>
                </a:xfrm>
              </p:grpSpPr>
              <p:sp>
                <p:nvSpPr>
                  <p:cNvPr id="123" name="Oval 122"/>
                  <p:cNvSpPr/>
                  <p:nvPr/>
                </p:nvSpPr>
                <p:spPr>
                  <a:xfrm>
                    <a:off x="5715000" y="2590800"/>
                    <a:ext cx="1295400" cy="609600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24" name="Straight Connector 123"/>
                  <p:cNvCxnSpPr>
                    <a:stCxn id="126" idx="2"/>
                    <a:endCxn id="123" idx="2"/>
                  </p:cNvCxnSpPr>
                  <p:nvPr/>
                </p:nvCxnSpPr>
                <p:spPr>
                  <a:xfrm rot="10800000" flipV="1">
                    <a:off x="5715000" y="2686957"/>
                    <a:ext cx="0" cy="208644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/>
                  <p:cNvCxnSpPr>
                    <a:stCxn id="126" idx="6"/>
                    <a:endCxn id="123" idx="6"/>
                  </p:cNvCxnSpPr>
                  <p:nvPr/>
                </p:nvCxnSpPr>
                <p:spPr>
                  <a:xfrm>
                    <a:off x="7010400" y="2686957"/>
                    <a:ext cx="0" cy="208644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6" name="Oval 125"/>
                  <p:cNvSpPr/>
                  <p:nvPr/>
                </p:nvSpPr>
                <p:spPr>
                  <a:xfrm>
                    <a:off x="5715000" y="2382156"/>
                    <a:ext cx="1295400" cy="609600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7" name="Group 126"/>
                <p:cNvGrpSpPr/>
                <p:nvPr/>
              </p:nvGrpSpPr>
              <p:grpSpPr>
                <a:xfrm>
                  <a:off x="6400800" y="3810000"/>
                  <a:ext cx="533399" cy="533400"/>
                  <a:chOff x="5715000" y="2382156"/>
                  <a:chExt cx="1295400" cy="818244"/>
                </a:xfrm>
              </p:grpSpPr>
              <p:sp>
                <p:nvSpPr>
                  <p:cNvPr id="128" name="Oval 127"/>
                  <p:cNvSpPr/>
                  <p:nvPr/>
                </p:nvSpPr>
                <p:spPr>
                  <a:xfrm>
                    <a:off x="5715000" y="2590800"/>
                    <a:ext cx="1295400" cy="609600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29" name="Straight Connector 128"/>
                  <p:cNvCxnSpPr>
                    <a:stCxn id="131" idx="2"/>
                    <a:endCxn id="128" idx="2"/>
                  </p:cNvCxnSpPr>
                  <p:nvPr/>
                </p:nvCxnSpPr>
                <p:spPr>
                  <a:xfrm rot="10800000" flipV="1">
                    <a:off x="5715000" y="2686957"/>
                    <a:ext cx="0" cy="208644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Straight Connector 129"/>
                  <p:cNvCxnSpPr>
                    <a:stCxn id="131" idx="6"/>
                    <a:endCxn id="128" idx="6"/>
                  </p:cNvCxnSpPr>
                  <p:nvPr/>
                </p:nvCxnSpPr>
                <p:spPr>
                  <a:xfrm>
                    <a:off x="7010400" y="2686957"/>
                    <a:ext cx="0" cy="208644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1" name="Oval 130"/>
                  <p:cNvSpPr/>
                  <p:nvPr/>
                </p:nvSpPr>
                <p:spPr>
                  <a:xfrm>
                    <a:off x="5715000" y="2382156"/>
                    <a:ext cx="1295400" cy="609600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148" name="Parallelogram 147"/>
                <p:cNvSpPr/>
                <p:nvPr/>
              </p:nvSpPr>
              <p:spPr>
                <a:xfrm>
                  <a:off x="4876800" y="3733800"/>
                  <a:ext cx="2209800" cy="1295400"/>
                </a:xfrm>
                <a:prstGeom prst="parallelogram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15" name="Group 114"/>
                <p:cNvGrpSpPr/>
                <p:nvPr/>
              </p:nvGrpSpPr>
              <p:grpSpPr>
                <a:xfrm>
                  <a:off x="5226480" y="3810000"/>
                  <a:ext cx="533399" cy="533400"/>
                  <a:chOff x="5715000" y="2382156"/>
                  <a:chExt cx="1295400" cy="818244"/>
                </a:xfrm>
              </p:grpSpPr>
              <p:sp>
                <p:nvSpPr>
                  <p:cNvPr id="118" name="Oval 117"/>
                  <p:cNvSpPr/>
                  <p:nvPr/>
                </p:nvSpPr>
                <p:spPr>
                  <a:xfrm>
                    <a:off x="5715000" y="2590800"/>
                    <a:ext cx="1295400" cy="609600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19" name="Straight Connector 118"/>
                  <p:cNvCxnSpPr>
                    <a:stCxn id="121" idx="2"/>
                    <a:endCxn id="118" idx="2"/>
                  </p:cNvCxnSpPr>
                  <p:nvPr/>
                </p:nvCxnSpPr>
                <p:spPr>
                  <a:xfrm rot="10800000" flipV="1">
                    <a:off x="5715000" y="2686957"/>
                    <a:ext cx="0" cy="208644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Straight Connector 119"/>
                  <p:cNvCxnSpPr>
                    <a:stCxn id="121" idx="6"/>
                    <a:endCxn id="118" idx="6"/>
                  </p:cNvCxnSpPr>
                  <p:nvPr/>
                </p:nvCxnSpPr>
                <p:spPr>
                  <a:xfrm>
                    <a:off x="7010400" y="2686957"/>
                    <a:ext cx="0" cy="208644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1" name="Oval 120"/>
                  <p:cNvSpPr/>
                  <p:nvPr/>
                </p:nvSpPr>
                <p:spPr>
                  <a:xfrm>
                    <a:off x="5715000" y="2382156"/>
                    <a:ext cx="1295400" cy="609600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151" name="Straight Connector 150"/>
                <p:cNvCxnSpPr/>
                <p:nvPr/>
              </p:nvCxnSpPr>
              <p:spPr>
                <a:xfrm rot="5400000">
                  <a:off x="4762500" y="5143500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2" name="Straight Connector 151"/>
                <p:cNvCxnSpPr/>
                <p:nvPr/>
              </p:nvCxnSpPr>
              <p:spPr>
                <a:xfrm rot="5400000">
                  <a:off x="6647865" y="5140695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/>
                <p:cNvCxnSpPr/>
                <p:nvPr/>
              </p:nvCxnSpPr>
              <p:spPr>
                <a:xfrm rot="5400000">
                  <a:off x="6972300" y="3848100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/>
                <p:cNvCxnSpPr/>
                <p:nvPr/>
              </p:nvCxnSpPr>
              <p:spPr>
                <a:xfrm rot="5400000">
                  <a:off x="6286500" y="4457700"/>
                  <a:ext cx="1295400" cy="30480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/>
                <p:cNvCxnSpPr/>
                <p:nvPr/>
              </p:nvCxnSpPr>
              <p:spPr>
                <a:xfrm>
                  <a:off x="4876800" y="5257800"/>
                  <a:ext cx="19050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61" name="Group 160"/>
                <p:cNvGrpSpPr/>
                <p:nvPr/>
              </p:nvGrpSpPr>
              <p:grpSpPr>
                <a:xfrm>
                  <a:off x="5616360" y="4419600"/>
                  <a:ext cx="533399" cy="533400"/>
                  <a:chOff x="5715000" y="2382156"/>
                  <a:chExt cx="1295400" cy="818244"/>
                </a:xfrm>
              </p:grpSpPr>
              <p:sp>
                <p:nvSpPr>
                  <p:cNvPr id="162" name="Oval 161"/>
                  <p:cNvSpPr/>
                  <p:nvPr/>
                </p:nvSpPr>
                <p:spPr>
                  <a:xfrm>
                    <a:off x="5715000" y="2590800"/>
                    <a:ext cx="1295400" cy="609600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63" name="Straight Connector 162"/>
                  <p:cNvCxnSpPr>
                    <a:stCxn id="165" idx="2"/>
                    <a:endCxn id="162" idx="2"/>
                  </p:cNvCxnSpPr>
                  <p:nvPr/>
                </p:nvCxnSpPr>
                <p:spPr>
                  <a:xfrm rot="10800000" flipV="1">
                    <a:off x="5715000" y="2686957"/>
                    <a:ext cx="0" cy="208644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4" name="Straight Connector 163"/>
                  <p:cNvCxnSpPr>
                    <a:stCxn id="165" idx="6"/>
                    <a:endCxn id="162" idx="6"/>
                  </p:cNvCxnSpPr>
                  <p:nvPr/>
                </p:nvCxnSpPr>
                <p:spPr>
                  <a:xfrm>
                    <a:off x="7010400" y="2686957"/>
                    <a:ext cx="0" cy="208644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5" name="Oval 164"/>
                  <p:cNvSpPr/>
                  <p:nvPr/>
                </p:nvSpPr>
                <p:spPr>
                  <a:xfrm>
                    <a:off x="5715000" y="2382156"/>
                    <a:ext cx="1295400" cy="609600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66" name="Group 165"/>
                <p:cNvGrpSpPr/>
                <p:nvPr/>
              </p:nvGrpSpPr>
              <p:grpSpPr>
                <a:xfrm>
                  <a:off x="6203520" y="4419600"/>
                  <a:ext cx="533399" cy="533400"/>
                  <a:chOff x="5715000" y="2382156"/>
                  <a:chExt cx="1295400" cy="818244"/>
                </a:xfrm>
              </p:grpSpPr>
              <p:sp>
                <p:nvSpPr>
                  <p:cNvPr id="167" name="Oval 166"/>
                  <p:cNvSpPr/>
                  <p:nvPr/>
                </p:nvSpPr>
                <p:spPr>
                  <a:xfrm>
                    <a:off x="5715000" y="2590800"/>
                    <a:ext cx="1295400" cy="609600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68" name="Straight Connector 167"/>
                  <p:cNvCxnSpPr>
                    <a:stCxn id="170" idx="2"/>
                    <a:endCxn id="167" idx="2"/>
                  </p:cNvCxnSpPr>
                  <p:nvPr/>
                </p:nvCxnSpPr>
                <p:spPr>
                  <a:xfrm rot="10800000" flipV="1">
                    <a:off x="5715000" y="2686957"/>
                    <a:ext cx="0" cy="208644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9" name="Straight Connector 168"/>
                  <p:cNvCxnSpPr>
                    <a:stCxn id="170" idx="6"/>
                    <a:endCxn id="167" idx="6"/>
                  </p:cNvCxnSpPr>
                  <p:nvPr/>
                </p:nvCxnSpPr>
                <p:spPr>
                  <a:xfrm>
                    <a:off x="7010400" y="2686957"/>
                    <a:ext cx="0" cy="208644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0" name="Oval 169"/>
                  <p:cNvSpPr/>
                  <p:nvPr/>
                </p:nvSpPr>
                <p:spPr>
                  <a:xfrm>
                    <a:off x="5715000" y="2382156"/>
                    <a:ext cx="1295400" cy="609600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1" name="Group 170"/>
                <p:cNvGrpSpPr/>
                <p:nvPr/>
              </p:nvGrpSpPr>
              <p:grpSpPr>
                <a:xfrm>
                  <a:off x="5029200" y="4419600"/>
                  <a:ext cx="533399" cy="533400"/>
                  <a:chOff x="5715000" y="2382156"/>
                  <a:chExt cx="1295400" cy="818244"/>
                </a:xfrm>
              </p:grpSpPr>
              <p:sp>
                <p:nvSpPr>
                  <p:cNvPr id="172" name="Oval 171"/>
                  <p:cNvSpPr/>
                  <p:nvPr/>
                </p:nvSpPr>
                <p:spPr>
                  <a:xfrm>
                    <a:off x="5715000" y="2590800"/>
                    <a:ext cx="1295400" cy="609600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73" name="Straight Connector 172"/>
                  <p:cNvCxnSpPr>
                    <a:stCxn id="175" idx="2"/>
                    <a:endCxn id="172" idx="2"/>
                  </p:cNvCxnSpPr>
                  <p:nvPr/>
                </p:nvCxnSpPr>
                <p:spPr>
                  <a:xfrm rot="10800000" flipV="1">
                    <a:off x="5715000" y="2686957"/>
                    <a:ext cx="0" cy="208644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4" name="Straight Connector 173"/>
                  <p:cNvCxnSpPr>
                    <a:stCxn id="175" idx="6"/>
                    <a:endCxn id="172" idx="6"/>
                  </p:cNvCxnSpPr>
                  <p:nvPr/>
                </p:nvCxnSpPr>
                <p:spPr>
                  <a:xfrm>
                    <a:off x="7010400" y="2686957"/>
                    <a:ext cx="0" cy="208644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5" name="Oval 174"/>
                  <p:cNvSpPr/>
                  <p:nvPr/>
                </p:nvSpPr>
                <p:spPr>
                  <a:xfrm>
                    <a:off x="5715000" y="2382156"/>
                    <a:ext cx="1295400" cy="609600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83" name="Group 182"/>
              <p:cNvGrpSpPr/>
              <p:nvPr/>
            </p:nvGrpSpPr>
            <p:grpSpPr>
              <a:xfrm flipV="1">
                <a:off x="5343939" y="4008783"/>
                <a:ext cx="251178" cy="147431"/>
                <a:chOff x="228600" y="2514600"/>
                <a:chExt cx="3505200" cy="2057400"/>
              </a:xfrm>
              <a:solidFill>
                <a:schemeClr val="bg1">
                  <a:lumMod val="50000"/>
                </a:schemeClr>
              </a:solidFill>
            </p:grpSpPr>
            <p:sp>
              <p:nvSpPr>
                <p:cNvPr id="184" name="Oval 183"/>
                <p:cNvSpPr/>
                <p:nvPr/>
              </p:nvSpPr>
              <p:spPr>
                <a:xfrm>
                  <a:off x="228600" y="2514600"/>
                  <a:ext cx="3505200" cy="2057400"/>
                </a:xfrm>
                <a:prstGeom prst="ellipse">
                  <a:avLst/>
                </a:prstGeom>
                <a:grpFill/>
                <a:ln w="158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Freeform 184"/>
                <p:cNvSpPr/>
                <p:nvPr/>
              </p:nvSpPr>
              <p:spPr>
                <a:xfrm>
                  <a:off x="708498" y="2916677"/>
                  <a:ext cx="2180617" cy="1144891"/>
                </a:xfrm>
                <a:custGeom>
                  <a:avLst/>
                  <a:gdLst>
                    <a:gd name="connsiteX0" fmla="*/ 2180617 w 2180617"/>
                    <a:gd name="connsiteY0" fmla="*/ 235085 h 1198123"/>
                    <a:gd name="connsiteX1" fmla="*/ 1246762 w 2180617"/>
                    <a:gd name="connsiteY1" fmla="*/ 1621 h 1198123"/>
                    <a:gd name="connsiteX2" fmla="*/ 293451 w 2180617"/>
                    <a:gd name="connsiteY2" fmla="*/ 244812 h 1198123"/>
                    <a:gd name="connsiteX3" fmla="*/ 59987 w 2180617"/>
                    <a:gd name="connsiteY3" fmla="*/ 507459 h 1198123"/>
                    <a:gd name="connsiteX4" fmla="*/ 118353 w 2180617"/>
                    <a:gd name="connsiteY4" fmla="*/ 857655 h 1198123"/>
                    <a:gd name="connsiteX5" fmla="*/ 770106 w 2180617"/>
                    <a:gd name="connsiteY5" fmla="*/ 1100846 h 1198123"/>
                    <a:gd name="connsiteX6" fmla="*/ 1295400 w 2180617"/>
                    <a:gd name="connsiteY6" fmla="*/ 1198123 h 1198123"/>
                    <a:gd name="connsiteX0" fmla="*/ 2180617 w 2180617"/>
                    <a:gd name="connsiteY0" fmla="*/ 235085 h 1144891"/>
                    <a:gd name="connsiteX1" fmla="*/ 1246762 w 2180617"/>
                    <a:gd name="connsiteY1" fmla="*/ 1621 h 1144891"/>
                    <a:gd name="connsiteX2" fmla="*/ 293451 w 2180617"/>
                    <a:gd name="connsiteY2" fmla="*/ 244812 h 1144891"/>
                    <a:gd name="connsiteX3" fmla="*/ 59987 w 2180617"/>
                    <a:gd name="connsiteY3" fmla="*/ 507459 h 1144891"/>
                    <a:gd name="connsiteX4" fmla="*/ 118353 w 2180617"/>
                    <a:gd name="connsiteY4" fmla="*/ 857655 h 1144891"/>
                    <a:gd name="connsiteX5" fmla="*/ 770106 w 2180617"/>
                    <a:gd name="connsiteY5" fmla="*/ 1100846 h 1144891"/>
                    <a:gd name="connsiteX6" fmla="*/ 1348902 w 2180617"/>
                    <a:gd name="connsiteY6" fmla="*/ 1121923 h 11448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80617" h="1144891">
                      <a:moveTo>
                        <a:pt x="2180617" y="235085"/>
                      </a:moveTo>
                      <a:cubicBezTo>
                        <a:pt x="1870953" y="117542"/>
                        <a:pt x="1561290" y="0"/>
                        <a:pt x="1246762" y="1621"/>
                      </a:cubicBezTo>
                      <a:cubicBezTo>
                        <a:pt x="932234" y="3242"/>
                        <a:pt x="491247" y="160506"/>
                        <a:pt x="293451" y="244812"/>
                      </a:cubicBezTo>
                      <a:cubicBezTo>
                        <a:pt x="95655" y="329118"/>
                        <a:pt x="89170" y="405319"/>
                        <a:pt x="59987" y="507459"/>
                      </a:cubicBezTo>
                      <a:cubicBezTo>
                        <a:pt x="30804" y="609599"/>
                        <a:pt x="0" y="758757"/>
                        <a:pt x="118353" y="857655"/>
                      </a:cubicBezTo>
                      <a:cubicBezTo>
                        <a:pt x="236706" y="956553"/>
                        <a:pt x="565014" y="1056801"/>
                        <a:pt x="770106" y="1100846"/>
                      </a:cubicBezTo>
                      <a:cubicBezTo>
                        <a:pt x="975198" y="1144891"/>
                        <a:pt x="1184342" y="1101657"/>
                        <a:pt x="1348902" y="1121923"/>
                      </a:cubicBezTo>
                    </a:path>
                  </a:pathLst>
                </a:cu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6" name="Freeform 185"/>
                <p:cNvSpPr/>
                <p:nvPr/>
              </p:nvSpPr>
              <p:spPr>
                <a:xfrm>
                  <a:off x="1935804" y="3394953"/>
                  <a:ext cx="1084634" cy="972766"/>
                </a:xfrm>
                <a:custGeom>
                  <a:avLst/>
                  <a:gdLst>
                    <a:gd name="connsiteX0" fmla="*/ 223736 w 1084634"/>
                    <a:gd name="connsiteY0" fmla="*/ 0 h 972766"/>
                    <a:gd name="connsiteX1" fmla="*/ 826851 w 1084634"/>
                    <a:gd name="connsiteY1" fmla="*/ 97277 h 972766"/>
                    <a:gd name="connsiteX2" fmla="*/ 1040860 w 1084634"/>
                    <a:gd name="connsiteY2" fmla="*/ 340468 h 972766"/>
                    <a:gd name="connsiteX3" fmla="*/ 1031132 w 1084634"/>
                    <a:gd name="connsiteY3" fmla="*/ 632298 h 972766"/>
                    <a:gd name="connsiteX4" fmla="*/ 719847 w 1084634"/>
                    <a:gd name="connsiteY4" fmla="*/ 904673 h 972766"/>
                    <a:gd name="connsiteX5" fmla="*/ 0 w 1084634"/>
                    <a:gd name="connsiteY5" fmla="*/ 972766 h 9727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84634" h="972766">
                      <a:moveTo>
                        <a:pt x="223736" y="0"/>
                      </a:moveTo>
                      <a:cubicBezTo>
                        <a:pt x="457200" y="20266"/>
                        <a:pt x="690664" y="40532"/>
                        <a:pt x="826851" y="97277"/>
                      </a:cubicBezTo>
                      <a:cubicBezTo>
                        <a:pt x="963038" y="154022"/>
                        <a:pt x="1006813" y="251298"/>
                        <a:pt x="1040860" y="340468"/>
                      </a:cubicBezTo>
                      <a:cubicBezTo>
                        <a:pt x="1074907" y="429638"/>
                        <a:pt x="1084634" y="538264"/>
                        <a:pt x="1031132" y="632298"/>
                      </a:cubicBezTo>
                      <a:cubicBezTo>
                        <a:pt x="977630" y="726332"/>
                        <a:pt x="891702" y="847928"/>
                        <a:pt x="719847" y="904673"/>
                      </a:cubicBezTo>
                      <a:cubicBezTo>
                        <a:pt x="547992" y="961418"/>
                        <a:pt x="0" y="972766"/>
                        <a:pt x="0" y="972766"/>
                      </a:cubicBezTo>
                    </a:path>
                  </a:pathLst>
                </a:cu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1" name="Group 220"/>
              <p:cNvGrpSpPr/>
              <p:nvPr/>
            </p:nvGrpSpPr>
            <p:grpSpPr>
              <a:xfrm flipV="1">
                <a:off x="5943600" y="4018722"/>
                <a:ext cx="251178" cy="147431"/>
                <a:chOff x="228600" y="2514600"/>
                <a:chExt cx="3505200" cy="2057400"/>
              </a:xfrm>
              <a:solidFill>
                <a:schemeClr val="bg1">
                  <a:lumMod val="50000"/>
                </a:schemeClr>
              </a:solidFill>
            </p:grpSpPr>
            <p:sp>
              <p:nvSpPr>
                <p:cNvPr id="222" name="Oval 221"/>
                <p:cNvSpPr/>
                <p:nvPr/>
              </p:nvSpPr>
              <p:spPr>
                <a:xfrm>
                  <a:off x="228600" y="2514600"/>
                  <a:ext cx="3505200" cy="2057400"/>
                </a:xfrm>
                <a:prstGeom prst="ellipse">
                  <a:avLst/>
                </a:prstGeom>
                <a:grpFill/>
                <a:ln w="158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Freeform 222"/>
                <p:cNvSpPr/>
                <p:nvPr/>
              </p:nvSpPr>
              <p:spPr>
                <a:xfrm>
                  <a:off x="708498" y="2916677"/>
                  <a:ext cx="2180617" cy="1144891"/>
                </a:xfrm>
                <a:custGeom>
                  <a:avLst/>
                  <a:gdLst>
                    <a:gd name="connsiteX0" fmla="*/ 2180617 w 2180617"/>
                    <a:gd name="connsiteY0" fmla="*/ 235085 h 1198123"/>
                    <a:gd name="connsiteX1" fmla="*/ 1246762 w 2180617"/>
                    <a:gd name="connsiteY1" fmla="*/ 1621 h 1198123"/>
                    <a:gd name="connsiteX2" fmla="*/ 293451 w 2180617"/>
                    <a:gd name="connsiteY2" fmla="*/ 244812 h 1198123"/>
                    <a:gd name="connsiteX3" fmla="*/ 59987 w 2180617"/>
                    <a:gd name="connsiteY3" fmla="*/ 507459 h 1198123"/>
                    <a:gd name="connsiteX4" fmla="*/ 118353 w 2180617"/>
                    <a:gd name="connsiteY4" fmla="*/ 857655 h 1198123"/>
                    <a:gd name="connsiteX5" fmla="*/ 770106 w 2180617"/>
                    <a:gd name="connsiteY5" fmla="*/ 1100846 h 1198123"/>
                    <a:gd name="connsiteX6" fmla="*/ 1295400 w 2180617"/>
                    <a:gd name="connsiteY6" fmla="*/ 1198123 h 1198123"/>
                    <a:gd name="connsiteX0" fmla="*/ 2180617 w 2180617"/>
                    <a:gd name="connsiteY0" fmla="*/ 235085 h 1144891"/>
                    <a:gd name="connsiteX1" fmla="*/ 1246762 w 2180617"/>
                    <a:gd name="connsiteY1" fmla="*/ 1621 h 1144891"/>
                    <a:gd name="connsiteX2" fmla="*/ 293451 w 2180617"/>
                    <a:gd name="connsiteY2" fmla="*/ 244812 h 1144891"/>
                    <a:gd name="connsiteX3" fmla="*/ 59987 w 2180617"/>
                    <a:gd name="connsiteY3" fmla="*/ 507459 h 1144891"/>
                    <a:gd name="connsiteX4" fmla="*/ 118353 w 2180617"/>
                    <a:gd name="connsiteY4" fmla="*/ 857655 h 1144891"/>
                    <a:gd name="connsiteX5" fmla="*/ 770106 w 2180617"/>
                    <a:gd name="connsiteY5" fmla="*/ 1100846 h 1144891"/>
                    <a:gd name="connsiteX6" fmla="*/ 1348902 w 2180617"/>
                    <a:gd name="connsiteY6" fmla="*/ 1121923 h 11448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80617" h="1144891">
                      <a:moveTo>
                        <a:pt x="2180617" y="235085"/>
                      </a:moveTo>
                      <a:cubicBezTo>
                        <a:pt x="1870953" y="117542"/>
                        <a:pt x="1561290" y="0"/>
                        <a:pt x="1246762" y="1621"/>
                      </a:cubicBezTo>
                      <a:cubicBezTo>
                        <a:pt x="932234" y="3242"/>
                        <a:pt x="491247" y="160506"/>
                        <a:pt x="293451" y="244812"/>
                      </a:cubicBezTo>
                      <a:cubicBezTo>
                        <a:pt x="95655" y="329118"/>
                        <a:pt x="89170" y="405319"/>
                        <a:pt x="59987" y="507459"/>
                      </a:cubicBezTo>
                      <a:cubicBezTo>
                        <a:pt x="30804" y="609599"/>
                        <a:pt x="0" y="758757"/>
                        <a:pt x="118353" y="857655"/>
                      </a:cubicBezTo>
                      <a:cubicBezTo>
                        <a:pt x="236706" y="956553"/>
                        <a:pt x="565014" y="1056801"/>
                        <a:pt x="770106" y="1100846"/>
                      </a:cubicBezTo>
                      <a:cubicBezTo>
                        <a:pt x="975198" y="1144891"/>
                        <a:pt x="1184342" y="1101657"/>
                        <a:pt x="1348902" y="1121923"/>
                      </a:cubicBezTo>
                    </a:path>
                  </a:pathLst>
                </a:cu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Freeform 223"/>
                <p:cNvSpPr/>
                <p:nvPr/>
              </p:nvSpPr>
              <p:spPr>
                <a:xfrm>
                  <a:off x="1935804" y="3394953"/>
                  <a:ext cx="1084634" cy="972766"/>
                </a:xfrm>
                <a:custGeom>
                  <a:avLst/>
                  <a:gdLst>
                    <a:gd name="connsiteX0" fmla="*/ 223736 w 1084634"/>
                    <a:gd name="connsiteY0" fmla="*/ 0 h 972766"/>
                    <a:gd name="connsiteX1" fmla="*/ 826851 w 1084634"/>
                    <a:gd name="connsiteY1" fmla="*/ 97277 h 972766"/>
                    <a:gd name="connsiteX2" fmla="*/ 1040860 w 1084634"/>
                    <a:gd name="connsiteY2" fmla="*/ 340468 h 972766"/>
                    <a:gd name="connsiteX3" fmla="*/ 1031132 w 1084634"/>
                    <a:gd name="connsiteY3" fmla="*/ 632298 h 972766"/>
                    <a:gd name="connsiteX4" fmla="*/ 719847 w 1084634"/>
                    <a:gd name="connsiteY4" fmla="*/ 904673 h 972766"/>
                    <a:gd name="connsiteX5" fmla="*/ 0 w 1084634"/>
                    <a:gd name="connsiteY5" fmla="*/ 972766 h 9727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84634" h="972766">
                      <a:moveTo>
                        <a:pt x="223736" y="0"/>
                      </a:moveTo>
                      <a:cubicBezTo>
                        <a:pt x="457200" y="20266"/>
                        <a:pt x="690664" y="40532"/>
                        <a:pt x="826851" y="97277"/>
                      </a:cubicBezTo>
                      <a:cubicBezTo>
                        <a:pt x="963038" y="154022"/>
                        <a:pt x="1006813" y="251298"/>
                        <a:pt x="1040860" y="340468"/>
                      </a:cubicBezTo>
                      <a:cubicBezTo>
                        <a:pt x="1074907" y="429638"/>
                        <a:pt x="1084634" y="538264"/>
                        <a:pt x="1031132" y="632298"/>
                      </a:cubicBezTo>
                      <a:cubicBezTo>
                        <a:pt x="977630" y="726332"/>
                        <a:pt x="891702" y="847928"/>
                        <a:pt x="719847" y="904673"/>
                      </a:cubicBezTo>
                      <a:cubicBezTo>
                        <a:pt x="547992" y="961418"/>
                        <a:pt x="0" y="972766"/>
                        <a:pt x="0" y="972766"/>
                      </a:cubicBezTo>
                    </a:path>
                  </a:pathLst>
                </a:cu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5" name="Group 224"/>
              <p:cNvGrpSpPr/>
              <p:nvPr/>
            </p:nvGrpSpPr>
            <p:grpSpPr>
              <a:xfrm flipV="1">
                <a:off x="6553200" y="4008783"/>
                <a:ext cx="251178" cy="147431"/>
                <a:chOff x="228600" y="2514600"/>
                <a:chExt cx="3505200" cy="2057400"/>
              </a:xfrm>
              <a:solidFill>
                <a:schemeClr val="bg1">
                  <a:lumMod val="50000"/>
                </a:schemeClr>
              </a:solidFill>
            </p:grpSpPr>
            <p:sp>
              <p:nvSpPr>
                <p:cNvPr id="226" name="Oval 225"/>
                <p:cNvSpPr/>
                <p:nvPr/>
              </p:nvSpPr>
              <p:spPr>
                <a:xfrm>
                  <a:off x="228600" y="2514600"/>
                  <a:ext cx="3505200" cy="2057400"/>
                </a:xfrm>
                <a:prstGeom prst="ellipse">
                  <a:avLst/>
                </a:prstGeom>
                <a:grpFill/>
                <a:ln w="158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Freeform 226"/>
                <p:cNvSpPr/>
                <p:nvPr/>
              </p:nvSpPr>
              <p:spPr>
                <a:xfrm>
                  <a:off x="708498" y="2916677"/>
                  <a:ext cx="2180617" cy="1144891"/>
                </a:xfrm>
                <a:custGeom>
                  <a:avLst/>
                  <a:gdLst>
                    <a:gd name="connsiteX0" fmla="*/ 2180617 w 2180617"/>
                    <a:gd name="connsiteY0" fmla="*/ 235085 h 1198123"/>
                    <a:gd name="connsiteX1" fmla="*/ 1246762 w 2180617"/>
                    <a:gd name="connsiteY1" fmla="*/ 1621 h 1198123"/>
                    <a:gd name="connsiteX2" fmla="*/ 293451 w 2180617"/>
                    <a:gd name="connsiteY2" fmla="*/ 244812 h 1198123"/>
                    <a:gd name="connsiteX3" fmla="*/ 59987 w 2180617"/>
                    <a:gd name="connsiteY3" fmla="*/ 507459 h 1198123"/>
                    <a:gd name="connsiteX4" fmla="*/ 118353 w 2180617"/>
                    <a:gd name="connsiteY4" fmla="*/ 857655 h 1198123"/>
                    <a:gd name="connsiteX5" fmla="*/ 770106 w 2180617"/>
                    <a:gd name="connsiteY5" fmla="*/ 1100846 h 1198123"/>
                    <a:gd name="connsiteX6" fmla="*/ 1295400 w 2180617"/>
                    <a:gd name="connsiteY6" fmla="*/ 1198123 h 1198123"/>
                    <a:gd name="connsiteX0" fmla="*/ 2180617 w 2180617"/>
                    <a:gd name="connsiteY0" fmla="*/ 235085 h 1144891"/>
                    <a:gd name="connsiteX1" fmla="*/ 1246762 w 2180617"/>
                    <a:gd name="connsiteY1" fmla="*/ 1621 h 1144891"/>
                    <a:gd name="connsiteX2" fmla="*/ 293451 w 2180617"/>
                    <a:gd name="connsiteY2" fmla="*/ 244812 h 1144891"/>
                    <a:gd name="connsiteX3" fmla="*/ 59987 w 2180617"/>
                    <a:gd name="connsiteY3" fmla="*/ 507459 h 1144891"/>
                    <a:gd name="connsiteX4" fmla="*/ 118353 w 2180617"/>
                    <a:gd name="connsiteY4" fmla="*/ 857655 h 1144891"/>
                    <a:gd name="connsiteX5" fmla="*/ 770106 w 2180617"/>
                    <a:gd name="connsiteY5" fmla="*/ 1100846 h 1144891"/>
                    <a:gd name="connsiteX6" fmla="*/ 1348902 w 2180617"/>
                    <a:gd name="connsiteY6" fmla="*/ 1121923 h 11448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80617" h="1144891">
                      <a:moveTo>
                        <a:pt x="2180617" y="235085"/>
                      </a:moveTo>
                      <a:cubicBezTo>
                        <a:pt x="1870953" y="117542"/>
                        <a:pt x="1561290" y="0"/>
                        <a:pt x="1246762" y="1621"/>
                      </a:cubicBezTo>
                      <a:cubicBezTo>
                        <a:pt x="932234" y="3242"/>
                        <a:pt x="491247" y="160506"/>
                        <a:pt x="293451" y="244812"/>
                      </a:cubicBezTo>
                      <a:cubicBezTo>
                        <a:pt x="95655" y="329118"/>
                        <a:pt x="89170" y="405319"/>
                        <a:pt x="59987" y="507459"/>
                      </a:cubicBezTo>
                      <a:cubicBezTo>
                        <a:pt x="30804" y="609599"/>
                        <a:pt x="0" y="758757"/>
                        <a:pt x="118353" y="857655"/>
                      </a:cubicBezTo>
                      <a:cubicBezTo>
                        <a:pt x="236706" y="956553"/>
                        <a:pt x="565014" y="1056801"/>
                        <a:pt x="770106" y="1100846"/>
                      </a:cubicBezTo>
                      <a:cubicBezTo>
                        <a:pt x="975198" y="1144891"/>
                        <a:pt x="1184342" y="1101657"/>
                        <a:pt x="1348902" y="1121923"/>
                      </a:cubicBezTo>
                    </a:path>
                  </a:pathLst>
                </a:cu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8" name="Freeform 227"/>
                <p:cNvSpPr/>
                <p:nvPr/>
              </p:nvSpPr>
              <p:spPr>
                <a:xfrm>
                  <a:off x="1935804" y="3394953"/>
                  <a:ext cx="1084634" cy="972766"/>
                </a:xfrm>
                <a:custGeom>
                  <a:avLst/>
                  <a:gdLst>
                    <a:gd name="connsiteX0" fmla="*/ 223736 w 1084634"/>
                    <a:gd name="connsiteY0" fmla="*/ 0 h 972766"/>
                    <a:gd name="connsiteX1" fmla="*/ 826851 w 1084634"/>
                    <a:gd name="connsiteY1" fmla="*/ 97277 h 972766"/>
                    <a:gd name="connsiteX2" fmla="*/ 1040860 w 1084634"/>
                    <a:gd name="connsiteY2" fmla="*/ 340468 h 972766"/>
                    <a:gd name="connsiteX3" fmla="*/ 1031132 w 1084634"/>
                    <a:gd name="connsiteY3" fmla="*/ 632298 h 972766"/>
                    <a:gd name="connsiteX4" fmla="*/ 719847 w 1084634"/>
                    <a:gd name="connsiteY4" fmla="*/ 904673 h 972766"/>
                    <a:gd name="connsiteX5" fmla="*/ 0 w 1084634"/>
                    <a:gd name="connsiteY5" fmla="*/ 972766 h 9727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84634" h="972766">
                      <a:moveTo>
                        <a:pt x="223736" y="0"/>
                      </a:moveTo>
                      <a:cubicBezTo>
                        <a:pt x="457200" y="20266"/>
                        <a:pt x="690664" y="40532"/>
                        <a:pt x="826851" y="97277"/>
                      </a:cubicBezTo>
                      <a:cubicBezTo>
                        <a:pt x="963038" y="154022"/>
                        <a:pt x="1006813" y="251298"/>
                        <a:pt x="1040860" y="340468"/>
                      </a:cubicBezTo>
                      <a:cubicBezTo>
                        <a:pt x="1074907" y="429638"/>
                        <a:pt x="1084634" y="538264"/>
                        <a:pt x="1031132" y="632298"/>
                      </a:cubicBezTo>
                      <a:cubicBezTo>
                        <a:pt x="977630" y="726332"/>
                        <a:pt x="891702" y="847928"/>
                        <a:pt x="719847" y="904673"/>
                      </a:cubicBezTo>
                      <a:cubicBezTo>
                        <a:pt x="547992" y="961418"/>
                        <a:pt x="0" y="972766"/>
                        <a:pt x="0" y="972766"/>
                      </a:cubicBezTo>
                    </a:path>
                  </a:pathLst>
                </a:cu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9" name="Group 228"/>
              <p:cNvGrpSpPr/>
              <p:nvPr/>
            </p:nvGrpSpPr>
            <p:grpSpPr>
              <a:xfrm flipV="1">
                <a:off x="5198166" y="4618383"/>
                <a:ext cx="251178" cy="147431"/>
                <a:chOff x="228600" y="2514600"/>
                <a:chExt cx="3505200" cy="2057400"/>
              </a:xfrm>
              <a:solidFill>
                <a:schemeClr val="bg1">
                  <a:lumMod val="50000"/>
                </a:schemeClr>
              </a:solidFill>
            </p:grpSpPr>
            <p:sp>
              <p:nvSpPr>
                <p:cNvPr id="230" name="Oval 229"/>
                <p:cNvSpPr/>
                <p:nvPr/>
              </p:nvSpPr>
              <p:spPr>
                <a:xfrm>
                  <a:off x="228600" y="2514600"/>
                  <a:ext cx="3505200" cy="2057400"/>
                </a:xfrm>
                <a:prstGeom prst="ellipse">
                  <a:avLst/>
                </a:prstGeom>
                <a:grpFill/>
                <a:ln w="158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1" name="Freeform 230"/>
                <p:cNvSpPr/>
                <p:nvPr/>
              </p:nvSpPr>
              <p:spPr>
                <a:xfrm>
                  <a:off x="708498" y="2916677"/>
                  <a:ext cx="2180617" cy="1144891"/>
                </a:xfrm>
                <a:custGeom>
                  <a:avLst/>
                  <a:gdLst>
                    <a:gd name="connsiteX0" fmla="*/ 2180617 w 2180617"/>
                    <a:gd name="connsiteY0" fmla="*/ 235085 h 1198123"/>
                    <a:gd name="connsiteX1" fmla="*/ 1246762 w 2180617"/>
                    <a:gd name="connsiteY1" fmla="*/ 1621 h 1198123"/>
                    <a:gd name="connsiteX2" fmla="*/ 293451 w 2180617"/>
                    <a:gd name="connsiteY2" fmla="*/ 244812 h 1198123"/>
                    <a:gd name="connsiteX3" fmla="*/ 59987 w 2180617"/>
                    <a:gd name="connsiteY3" fmla="*/ 507459 h 1198123"/>
                    <a:gd name="connsiteX4" fmla="*/ 118353 w 2180617"/>
                    <a:gd name="connsiteY4" fmla="*/ 857655 h 1198123"/>
                    <a:gd name="connsiteX5" fmla="*/ 770106 w 2180617"/>
                    <a:gd name="connsiteY5" fmla="*/ 1100846 h 1198123"/>
                    <a:gd name="connsiteX6" fmla="*/ 1295400 w 2180617"/>
                    <a:gd name="connsiteY6" fmla="*/ 1198123 h 1198123"/>
                    <a:gd name="connsiteX0" fmla="*/ 2180617 w 2180617"/>
                    <a:gd name="connsiteY0" fmla="*/ 235085 h 1144891"/>
                    <a:gd name="connsiteX1" fmla="*/ 1246762 w 2180617"/>
                    <a:gd name="connsiteY1" fmla="*/ 1621 h 1144891"/>
                    <a:gd name="connsiteX2" fmla="*/ 293451 w 2180617"/>
                    <a:gd name="connsiteY2" fmla="*/ 244812 h 1144891"/>
                    <a:gd name="connsiteX3" fmla="*/ 59987 w 2180617"/>
                    <a:gd name="connsiteY3" fmla="*/ 507459 h 1144891"/>
                    <a:gd name="connsiteX4" fmla="*/ 118353 w 2180617"/>
                    <a:gd name="connsiteY4" fmla="*/ 857655 h 1144891"/>
                    <a:gd name="connsiteX5" fmla="*/ 770106 w 2180617"/>
                    <a:gd name="connsiteY5" fmla="*/ 1100846 h 1144891"/>
                    <a:gd name="connsiteX6" fmla="*/ 1348902 w 2180617"/>
                    <a:gd name="connsiteY6" fmla="*/ 1121923 h 11448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80617" h="1144891">
                      <a:moveTo>
                        <a:pt x="2180617" y="235085"/>
                      </a:moveTo>
                      <a:cubicBezTo>
                        <a:pt x="1870953" y="117542"/>
                        <a:pt x="1561290" y="0"/>
                        <a:pt x="1246762" y="1621"/>
                      </a:cubicBezTo>
                      <a:cubicBezTo>
                        <a:pt x="932234" y="3242"/>
                        <a:pt x="491247" y="160506"/>
                        <a:pt x="293451" y="244812"/>
                      </a:cubicBezTo>
                      <a:cubicBezTo>
                        <a:pt x="95655" y="329118"/>
                        <a:pt x="89170" y="405319"/>
                        <a:pt x="59987" y="507459"/>
                      </a:cubicBezTo>
                      <a:cubicBezTo>
                        <a:pt x="30804" y="609599"/>
                        <a:pt x="0" y="758757"/>
                        <a:pt x="118353" y="857655"/>
                      </a:cubicBezTo>
                      <a:cubicBezTo>
                        <a:pt x="236706" y="956553"/>
                        <a:pt x="565014" y="1056801"/>
                        <a:pt x="770106" y="1100846"/>
                      </a:cubicBezTo>
                      <a:cubicBezTo>
                        <a:pt x="975198" y="1144891"/>
                        <a:pt x="1184342" y="1101657"/>
                        <a:pt x="1348902" y="1121923"/>
                      </a:cubicBezTo>
                    </a:path>
                  </a:pathLst>
                </a:cu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2" name="Freeform 231"/>
                <p:cNvSpPr/>
                <p:nvPr/>
              </p:nvSpPr>
              <p:spPr>
                <a:xfrm>
                  <a:off x="1935804" y="3394953"/>
                  <a:ext cx="1084634" cy="972766"/>
                </a:xfrm>
                <a:custGeom>
                  <a:avLst/>
                  <a:gdLst>
                    <a:gd name="connsiteX0" fmla="*/ 223736 w 1084634"/>
                    <a:gd name="connsiteY0" fmla="*/ 0 h 972766"/>
                    <a:gd name="connsiteX1" fmla="*/ 826851 w 1084634"/>
                    <a:gd name="connsiteY1" fmla="*/ 97277 h 972766"/>
                    <a:gd name="connsiteX2" fmla="*/ 1040860 w 1084634"/>
                    <a:gd name="connsiteY2" fmla="*/ 340468 h 972766"/>
                    <a:gd name="connsiteX3" fmla="*/ 1031132 w 1084634"/>
                    <a:gd name="connsiteY3" fmla="*/ 632298 h 972766"/>
                    <a:gd name="connsiteX4" fmla="*/ 719847 w 1084634"/>
                    <a:gd name="connsiteY4" fmla="*/ 904673 h 972766"/>
                    <a:gd name="connsiteX5" fmla="*/ 0 w 1084634"/>
                    <a:gd name="connsiteY5" fmla="*/ 972766 h 9727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84634" h="972766">
                      <a:moveTo>
                        <a:pt x="223736" y="0"/>
                      </a:moveTo>
                      <a:cubicBezTo>
                        <a:pt x="457200" y="20266"/>
                        <a:pt x="690664" y="40532"/>
                        <a:pt x="826851" y="97277"/>
                      </a:cubicBezTo>
                      <a:cubicBezTo>
                        <a:pt x="963038" y="154022"/>
                        <a:pt x="1006813" y="251298"/>
                        <a:pt x="1040860" y="340468"/>
                      </a:cubicBezTo>
                      <a:cubicBezTo>
                        <a:pt x="1074907" y="429638"/>
                        <a:pt x="1084634" y="538264"/>
                        <a:pt x="1031132" y="632298"/>
                      </a:cubicBezTo>
                      <a:cubicBezTo>
                        <a:pt x="977630" y="726332"/>
                        <a:pt x="891702" y="847928"/>
                        <a:pt x="719847" y="904673"/>
                      </a:cubicBezTo>
                      <a:cubicBezTo>
                        <a:pt x="547992" y="961418"/>
                        <a:pt x="0" y="972766"/>
                        <a:pt x="0" y="972766"/>
                      </a:cubicBezTo>
                    </a:path>
                  </a:pathLst>
                </a:cu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3" name="Group 232"/>
              <p:cNvGrpSpPr/>
              <p:nvPr/>
            </p:nvGrpSpPr>
            <p:grpSpPr>
              <a:xfrm flipV="1">
                <a:off x="5731566" y="4618383"/>
                <a:ext cx="251178" cy="147431"/>
                <a:chOff x="228600" y="2514600"/>
                <a:chExt cx="3505200" cy="2057400"/>
              </a:xfrm>
              <a:solidFill>
                <a:schemeClr val="bg1">
                  <a:lumMod val="50000"/>
                </a:schemeClr>
              </a:solidFill>
            </p:grpSpPr>
            <p:sp>
              <p:nvSpPr>
                <p:cNvPr id="234" name="Oval 233"/>
                <p:cNvSpPr/>
                <p:nvPr/>
              </p:nvSpPr>
              <p:spPr>
                <a:xfrm>
                  <a:off x="228600" y="2514600"/>
                  <a:ext cx="3505200" cy="2057400"/>
                </a:xfrm>
                <a:prstGeom prst="ellipse">
                  <a:avLst/>
                </a:prstGeom>
                <a:grpFill/>
                <a:ln w="158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5" name="Freeform 234"/>
                <p:cNvSpPr/>
                <p:nvPr/>
              </p:nvSpPr>
              <p:spPr>
                <a:xfrm>
                  <a:off x="708498" y="2916677"/>
                  <a:ext cx="2180617" cy="1144891"/>
                </a:xfrm>
                <a:custGeom>
                  <a:avLst/>
                  <a:gdLst>
                    <a:gd name="connsiteX0" fmla="*/ 2180617 w 2180617"/>
                    <a:gd name="connsiteY0" fmla="*/ 235085 h 1198123"/>
                    <a:gd name="connsiteX1" fmla="*/ 1246762 w 2180617"/>
                    <a:gd name="connsiteY1" fmla="*/ 1621 h 1198123"/>
                    <a:gd name="connsiteX2" fmla="*/ 293451 w 2180617"/>
                    <a:gd name="connsiteY2" fmla="*/ 244812 h 1198123"/>
                    <a:gd name="connsiteX3" fmla="*/ 59987 w 2180617"/>
                    <a:gd name="connsiteY3" fmla="*/ 507459 h 1198123"/>
                    <a:gd name="connsiteX4" fmla="*/ 118353 w 2180617"/>
                    <a:gd name="connsiteY4" fmla="*/ 857655 h 1198123"/>
                    <a:gd name="connsiteX5" fmla="*/ 770106 w 2180617"/>
                    <a:gd name="connsiteY5" fmla="*/ 1100846 h 1198123"/>
                    <a:gd name="connsiteX6" fmla="*/ 1295400 w 2180617"/>
                    <a:gd name="connsiteY6" fmla="*/ 1198123 h 1198123"/>
                    <a:gd name="connsiteX0" fmla="*/ 2180617 w 2180617"/>
                    <a:gd name="connsiteY0" fmla="*/ 235085 h 1144891"/>
                    <a:gd name="connsiteX1" fmla="*/ 1246762 w 2180617"/>
                    <a:gd name="connsiteY1" fmla="*/ 1621 h 1144891"/>
                    <a:gd name="connsiteX2" fmla="*/ 293451 w 2180617"/>
                    <a:gd name="connsiteY2" fmla="*/ 244812 h 1144891"/>
                    <a:gd name="connsiteX3" fmla="*/ 59987 w 2180617"/>
                    <a:gd name="connsiteY3" fmla="*/ 507459 h 1144891"/>
                    <a:gd name="connsiteX4" fmla="*/ 118353 w 2180617"/>
                    <a:gd name="connsiteY4" fmla="*/ 857655 h 1144891"/>
                    <a:gd name="connsiteX5" fmla="*/ 770106 w 2180617"/>
                    <a:gd name="connsiteY5" fmla="*/ 1100846 h 1144891"/>
                    <a:gd name="connsiteX6" fmla="*/ 1348902 w 2180617"/>
                    <a:gd name="connsiteY6" fmla="*/ 1121923 h 11448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80617" h="1144891">
                      <a:moveTo>
                        <a:pt x="2180617" y="235085"/>
                      </a:moveTo>
                      <a:cubicBezTo>
                        <a:pt x="1870953" y="117542"/>
                        <a:pt x="1561290" y="0"/>
                        <a:pt x="1246762" y="1621"/>
                      </a:cubicBezTo>
                      <a:cubicBezTo>
                        <a:pt x="932234" y="3242"/>
                        <a:pt x="491247" y="160506"/>
                        <a:pt x="293451" y="244812"/>
                      </a:cubicBezTo>
                      <a:cubicBezTo>
                        <a:pt x="95655" y="329118"/>
                        <a:pt x="89170" y="405319"/>
                        <a:pt x="59987" y="507459"/>
                      </a:cubicBezTo>
                      <a:cubicBezTo>
                        <a:pt x="30804" y="609599"/>
                        <a:pt x="0" y="758757"/>
                        <a:pt x="118353" y="857655"/>
                      </a:cubicBezTo>
                      <a:cubicBezTo>
                        <a:pt x="236706" y="956553"/>
                        <a:pt x="565014" y="1056801"/>
                        <a:pt x="770106" y="1100846"/>
                      </a:cubicBezTo>
                      <a:cubicBezTo>
                        <a:pt x="975198" y="1144891"/>
                        <a:pt x="1184342" y="1101657"/>
                        <a:pt x="1348902" y="1121923"/>
                      </a:cubicBezTo>
                    </a:path>
                  </a:pathLst>
                </a:cu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 235"/>
                <p:cNvSpPr/>
                <p:nvPr/>
              </p:nvSpPr>
              <p:spPr>
                <a:xfrm>
                  <a:off x="1935804" y="3394953"/>
                  <a:ext cx="1084634" cy="972766"/>
                </a:xfrm>
                <a:custGeom>
                  <a:avLst/>
                  <a:gdLst>
                    <a:gd name="connsiteX0" fmla="*/ 223736 w 1084634"/>
                    <a:gd name="connsiteY0" fmla="*/ 0 h 972766"/>
                    <a:gd name="connsiteX1" fmla="*/ 826851 w 1084634"/>
                    <a:gd name="connsiteY1" fmla="*/ 97277 h 972766"/>
                    <a:gd name="connsiteX2" fmla="*/ 1040860 w 1084634"/>
                    <a:gd name="connsiteY2" fmla="*/ 340468 h 972766"/>
                    <a:gd name="connsiteX3" fmla="*/ 1031132 w 1084634"/>
                    <a:gd name="connsiteY3" fmla="*/ 632298 h 972766"/>
                    <a:gd name="connsiteX4" fmla="*/ 719847 w 1084634"/>
                    <a:gd name="connsiteY4" fmla="*/ 904673 h 972766"/>
                    <a:gd name="connsiteX5" fmla="*/ 0 w 1084634"/>
                    <a:gd name="connsiteY5" fmla="*/ 972766 h 9727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84634" h="972766">
                      <a:moveTo>
                        <a:pt x="223736" y="0"/>
                      </a:moveTo>
                      <a:cubicBezTo>
                        <a:pt x="457200" y="20266"/>
                        <a:pt x="690664" y="40532"/>
                        <a:pt x="826851" y="97277"/>
                      </a:cubicBezTo>
                      <a:cubicBezTo>
                        <a:pt x="963038" y="154022"/>
                        <a:pt x="1006813" y="251298"/>
                        <a:pt x="1040860" y="340468"/>
                      </a:cubicBezTo>
                      <a:cubicBezTo>
                        <a:pt x="1074907" y="429638"/>
                        <a:pt x="1084634" y="538264"/>
                        <a:pt x="1031132" y="632298"/>
                      </a:cubicBezTo>
                      <a:cubicBezTo>
                        <a:pt x="977630" y="726332"/>
                        <a:pt x="891702" y="847928"/>
                        <a:pt x="719847" y="904673"/>
                      </a:cubicBezTo>
                      <a:cubicBezTo>
                        <a:pt x="547992" y="961418"/>
                        <a:pt x="0" y="972766"/>
                        <a:pt x="0" y="972766"/>
                      </a:cubicBezTo>
                    </a:path>
                  </a:pathLst>
                </a:cu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7" name="Group 236"/>
              <p:cNvGrpSpPr/>
              <p:nvPr/>
            </p:nvGrpSpPr>
            <p:grpSpPr>
              <a:xfrm flipV="1">
                <a:off x="6341166" y="4618383"/>
                <a:ext cx="251178" cy="147431"/>
                <a:chOff x="228600" y="2514600"/>
                <a:chExt cx="3505200" cy="2057400"/>
              </a:xfrm>
              <a:solidFill>
                <a:schemeClr val="bg1">
                  <a:lumMod val="50000"/>
                </a:schemeClr>
              </a:solidFill>
            </p:grpSpPr>
            <p:sp>
              <p:nvSpPr>
                <p:cNvPr id="238" name="Oval 237"/>
                <p:cNvSpPr/>
                <p:nvPr/>
              </p:nvSpPr>
              <p:spPr>
                <a:xfrm>
                  <a:off x="228600" y="2514600"/>
                  <a:ext cx="3505200" cy="2057400"/>
                </a:xfrm>
                <a:prstGeom prst="ellipse">
                  <a:avLst/>
                </a:prstGeom>
                <a:grpFill/>
                <a:ln w="158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9" name="Freeform 238"/>
                <p:cNvSpPr/>
                <p:nvPr/>
              </p:nvSpPr>
              <p:spPr>
                <a:xfrm>
                  <a:off x="708498" y="2916677"/>
                  <a:ext cx="2180617" cy="1144891"/>
                </a:xfrm>
                <a:custGeom>
                  <a:avLst/>
                  <a:gdLst>
                    <a:gd name="connsiteX0" fmla="*/ 2180617 w 2180617"/>
                    <a:gd name="connsiteY0" fmla="*/ 235085 h 1198123"/>
                    <a:gd name="connsiteX1" fmla="*/ 1246762 w 2180617"/>
                    <a:gd name="connsiteY1" fmla="*/ 1621 h 1198123"/>
                    <a:gd name="connsiteX2" fmla="*/ 293451 w 2180617"/>
                    <a:gd name="connsiteY2" fmla="*/ 244812 h 1198123"/>
                    <a:gd name="connsiteX3" fmla="*/ 59987 w 2180617"/>
                    <a:gd name="connsiteY3" fmla="*/ 507459 h 1198123"/>
                    <a:gd name="connsiteX4" fmla="*/ 118353 w 2180617"/>
                    <a:gd name="connsiteY4" fmla="*/ 857655 h 1198123"/>
                    <a:gd name="connsiteX5" fmla="*/ 770106 w 2180617"/>
                    <a:gd name="connsiteY5" fmla="*/ 1100846 h 1198123"/>
                    <a:gd name="connsiteX6" fmla="*/ 1295400 w 2180617"/>
                    <a:gd name="connsiteY6" fmla="*/ 1198123 h 1198123"/>
                    <a:gd name="connsiteX0" fmla="*/ 2180617 w 2180617"/>
                    <a:gd name="connsiteY0" fmla="*/ 235085 h 1144891"/>
                    <a:gd name="connsiteX1" fmla="*/ 1246762 w 2180617"/>
                    <a:gd name="connsiteY1" fmla="*/ 1621 h 1144891"/>
                    <a:gd name="connsiteX2" fmla="*/ 293451 w 2180617"/>
                    <a:gd name="connsiteY2" fmla="*/ 244812 h 1144891"/>
                    <a:gd name="connsiteX3" fmla="*/ 59987 w 2180617"/>
                    <a:gd name="connsiteY3" fmla="*/ 507459 h 1144891"/>
                    <a:gd name="connsiteX4" fmla="*/ 118353 w 2180617"/>
                    <a:gd name="connsiteY4" fmla="*/ 857655 h 1144891"/>
                    <a:gd name="connsiteX5" fmla="*/ 770106 w 2180617"/>
                    <a:gd name="connsiteY5" fmla="*/ 1100846 h 1144891"/>
                    <a:gd name="connsiteX6" fmla="*/ 1348902 w 2180617"/>
                    <a:gd name="connsiteY6" fmla="*/ 1121923 h 11448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80617" h="1144891">
                      <a:moveTo>
                        <a:pt x="2180617" y="235085"/>
                      </a:moveTo>
                      <a:cubicBezTo>
                        <a:pt x="1870953" y="117542"/>
                        <a:pt x="1561290" y="0"/>
                        <a:pt x="1246762" y="1621"/>
                      </a:cubicBezTo>
                      <a:cubicBezTo>
                        <a:pt x="932234" y="3242"/>
                        <a:pt x="491247" y="160506"/>
                        <a:pt x="293451" y="244812"/>
                      </a:cubicBezTo>
                      <a:cubicBezTo>
                        <a:pt x="95655" y="329118"/>
                        <a:pt x="89170" y="405319"/>
                        <a:pt x="59987" y="507459"/>
                      </a:cubicBezTo>
                      <a:cubicBezTo>
                        <a:pt x="30804" y="609599"/>
                        <a:pt x="0" y="758757"/>
                        <a:pt x="118353" y="857655"/>
                      </a:cubicBezTo>
                      <a:cubicBezTo>
                        <a:pt x="236706" y="956553"/>
                        <a:pt x="565014" y="1056801"/>
                        <a:pt x="770106" y="1100846"/>
                      </a:cubicBezTo>
                      <a:cubicBezTo>
                        <a:pt x="975198" y="1144891"/>
                        <a:pt x="1184342" y="1101657"/>
                        <a:pt x="1348902" y="1121923"/>
                      </a:cubicBezTo>
                    </a:path>
                  </a:pathLst>
                </a:cu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0" name="Freeform 239"/>
                <p:cNvSpPr/>
                <p:nvPr/>
              </p:nvSpPr>
              <p:spPr>
                <a:xfrm>
                  <a:off x="1935804" y="3394953"/>
                  <a:ext cx="1084634" cy="972766"/>
                </a:xfrm>
                <a:custGeom>
                  <a:avLst/>
                  <a:gdLst>
                    <a:gd name="connsiteX0" fmla="*/ 223736 w 1084634"/>
                    <a:gd name="connsiteY0" fmla="*/ 0 h 972766"/>
                    <a:gd name="connsiteX1" fmla="*/ 826851 w 1084634"/>
                    <a:gd name="connsiteY1" fmla="*/ 97277 h 972766"/>
                    <a:gd name="connsiteX2" fmla="*/ 1040860 w 1084634"/>
                    <a:gd name="connsiteY2" fmla="*/ 340468 h 972766"/>
                    <a:gd name="connsiteX3" fmla="*/ 1031132 w 1084634"/>
                    <a:gd name="connsiteY3" fmla="*/ 632298 h 972766"/>
                    <a:gd name="connsiteX4" fmla="*/ 719847 w 1084634"/>
                    <a:gd name="connsiteY4" fmla="*/ 904673 h 972766"/>
                    <a:gd name="connsiteX5" fmla="*/ 0 w 1084634"/>
                    <a:gd name="connsiteY5" fmla="*/ 972766 h 9727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84634" h="972766">
                      <a:moveTo>
                        <a:pt x="223736" y="0"/>
                      </a:moveTo>
                      <a:cubicBezTo>
                        <a:pt x="457200" y="20266"/>
                        <a:pt x="690664" y="40532"/>
                        <a:pt x="826851" y="97277"/>
                      </a:cubicBezTo>
                      <a:cubicBezTo>
                        <a:pt x="963038" y="154022"/>
                        <a:pt x="1006813" y="251298"/>
                        <a:pt x="1040860" y="340468"/>
                      </a:cubicBezTo>
                      <a:cubicBezTo>
                        <a:pt x="1074907" y="429638"/>
                        <a:pt x="1084634" y="538264"/>
                        <a:pt x="1031132" y="632298"/>
                      </a:cubicBezTo>
                      <a:cubicBezTo>
                        <a:pt x="977630" y="726332"/>
                        <a:pt x="891702" y="847928"/>
                        <a:pt x="719847" y="904673"/>
                      </a:cubicBezTo>
                      <a:cubicBezTo>
                        <a:pt x="547992" y="961418"/>
                        <a:pt x="0" y="972766"/>
                        <a:pt x="0" y="972766"/>
                      </a:cubicBezTo>
                    </a:path>
                  </a:pathLst>
                </a:cu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245" name="TextBox 244"/>
            <p:cNvSpPr txBox="1"/>
            <p:nvPr/>
          </p:nvSpPr>
          <p:spPr>
            <a:xfrm>
              <a:off x="6096000" y="5638800"/>
              <a:ext cx="66877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(P4)</a:t>
              </a:r>
              <a:endParaRPr lang="en-US" sz="20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46" name="Curved Down Arrow 245"/>
          <p:cNvSpPr/>
          <p:nvPr/>
        </p:nvSpPr>
        <p:spPr>
          <a:xfrm>
            <a:off x="1553820" y="646044"/>
            <a:ext cx="1341780" cy="649356"/>
          </a:xfrm>
          <a:prstGeom prst="curvedDown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7" name="Curved Down Arrow 246"/>
          <p:cNvSpPr/>
          <p:nvPr/>
        </p:nvSpPr>
        <p:spPr>
          <a:xfrm>
            <a:off x="3048000" y="838200"/>
            <a:ext cx="1219200" cy="533400"/>
          </a:xfrm>
          <a:prstGeom prst="curvedDown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49" name="Group 248"/>
          <p:cNvGrpSpPr/>
          <p:nvPr/>
        </p:nvGrpSpPr>
        <p:grpSpPr>
          <a:xfrm>
            <a:off x="1378195" y="4343400"/>
            <a:ext cx="1593605" cy="1543110"/>
            <a:chOff x="1524000" y="4038600"/>
            <a:chExt cx="1593605" cy="1543110"/>
          </a:xfrm>
        </p:grpSpPr>
        <p:grpSp>
          <p:nvGrpSpPr>
            <p:cNvPr id="113" name="Group 112"/>
            <p:cNvGrpSpPr/>
            <p:nvPr/>
          </p:nvGrpSpPr>
          <p:grpSpPr>
            <a:xfrm>
              <a:off x="1524000" y="4114800"/>
              <a:ext cx="1593605" cy="1006608"/>
              <a:chOff x="1066800" y="3429000"/>
              <a:chExt cx="1593605" cy="1006608"/>
            </a:xfrm>
          </p:grpSpPr>
          <p:grpSp>
            <p:nvGrpSpPr>
              <p:cNvPr id="47" name="Group 46"/>
              <p:cNvGrpSpPr/>
              <p:nvPr/>
            </p:nvGrpSpPr>
            <p:grpSpPr>
              <a:xfrm>
                <a:off x="1066800" y="3429000"/>
                <a:ext cx="1593605" cy="1006608"/>
                <a:chOff x="5715000" y="2382156"/>
                <a:chExt cx="1295400" cy="818244"/>
              </a:xfrm>
            </p:grpSpPr>
            <p:sp>
              <p:nvSpPr>
                <p:cNvPr id="50" name="Oval 49"/>
                <p:cNvSpPr/>
                <p:nvPr/>
              </p:nvSpPr>
              <p:spPr>
                <a:xfrm>
                  <a:off x="5715000" y="2590800"/>
                  <a:ext cx="1295400" cy="609600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" name="Straight Connector 50"/>
                <p:cNvCxnSpPr>
                  <a:stCxn id="53" idx="2"/>
                  <a:endCxn id="50" idx="2"/>
                </p:cNvCxnSpPr>
                <p:nvPr/>
              </p:nvCxnSpPr>
              <p:spPr>
                <a:xfrm rot="10800000" flipV="1">
                  <a:off x="5715000" y="2686957"/>
                  <a:ext cx="0" cy="2086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>
                  <a:stCxn id="53" idx="6"/>
                  <a:endCxn id="50" idx="6"/>
                </p:cNvCxnSpPr>
                <p:nvPr/>
              </p:nvCxnSpPr>
              <p:spPr>
                <a:xfrm>
                  <a:off x="7010400" y="2686957"/>
                  <a:ext cx="0" cy="208644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" name="Oval 52"/>
                <p:cNvSpPr/>
                <p:nvPr/>
              </p:nvSpPr>
              <p:spPr>
                <a:xfrm>
                  <a:off x="5715000" y="2382156"/>
                  <a:ext cx="1295400" cy="6096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" name="Group 62"/>
              <p:cNvGrpSpPr/>
              <p:nvPr/>
            </p:nvGrpSpPr>
            <p:grpSpPr>
              <a:xfrm flipV="1">
                <a:off x="1905000" y="3810000"/>
                <a:ext cx="251178" cy="147431"/>
                <a:chOff x="228600" y="2514600"/>
                <a:chExt cx="3505200" cy="2057400"/>
              </a:xfrm>
              <a:solidFill>
                <a:schemeClr val="bg1">
                  <a:lumMod val="50000"/>
                </a:schemeClr>
              </a:solidFill>
            </p:grpSpPr>
            <p:sp>
              <p:nvSpPr>
                <p:cNvPr id="54" name="Oval 53"/>
                <p:cNvSpPr/>
                <p:nvPr/>
              </p:nvSpPr>
              <p:spPr>
                <a:xfrm>
                  <a:off x="228600" y="2514600"/>
                  <a:ext cx="3505200" cy="2057400"/>
                </a:xfrm>
                <a:prstGeom prst="ellipse">
                  <a:avLst/>
                </a:prstGeom>
                <a:grpFill/>
                <a:ln w="158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Freeform 60"/>
                <p:cNvSpPr/>
                <p:nvPr/>
              </p:nvSpPr>
              <p:spPr>
                <a:xfrm>
                  <a:off x="708498" y="2916677"/>
                  <a:ext cx="2180617" cy="1144891"/>
                </a:xfrm>
                <a:custGeom>
                  <a:avLst/>
                  <a:gdLst>
                    <a:gd name="connsiteX0" fmla="*/ 2180617 w 2180617"/>
                    <a:gd name="connsiteY0" fmla="*/ 235085 h 1198123"/>
                    <a:gd name="connsiteX1" fmla="*/ 1246762 w 2180617"/>
                    <a:gd name="connsiteY1" fmla="*/ 1621 h 1198123"/>
                    <a:gd name="connsiteX2" fmla="*/ 293451 w 2180617"/>
                    <a:gd name="connsiteY2" fmla="*/ 244812 h 1198123"/>
                    <a:gd name="connsiteX3" fmla="*/ 59987 w 2180617"/>
                    <a:gd name="connsiteY3" fmla="*/ 507459 h 1198123"/>
                    <a:gd name="connsiteX4" fmla="*/ 118353 w 2180617"/>
                    <a:gd name="connsiteY4" fmla="*/ 857655 h 1198123"/>
                    <a:gd name="connsiteX5" fmla="*/ 770106 w 2180617"/>
                    <a:gd name="connsiteY5" fmla="*/ 1100846 h 1198123"/>
                    <a:gd name="connsiteX6" fmla="*/ 1295400 w 2180617"/>
                    <a:gd name="connsiteY6" fmla="*/ 1198123 h 1198123"/>
                    <a:gd name="connsiteX0" fmla="*/ 2180617 w 2180617"/>
                    <a:gd name="connsiteY0" fmla="*/ 235085 h 1144891"/>
                    <a:gd name="connsiteX1" fmla="*/ 1246762 w 2180617"/>
                    <a:gd name="connsiteY1" fmla="*/ 1621 h 1144891"/>
                    <a:gd name="connsiteX2" fmla="*/ 293451 w 2180617"/>
                    <a:gd name="connsiteY2" fmla="*/ 244812 h 1144891"/>
                    <a:gd name="connsiteX3" fmla="*/ 59987 w 2180617"/>
                    <a:gd name="connsiteY3" fmla="*/ 507459 h 1144891"/>
                    <a:gd name="connsiteX4" fmla="*/ 118353 w 2180617"/>
                    <a:gd name="connsiteY4" fmla="*/ 857655 h 1144891"/>
                    <a:gd name="connsiteX5" fmla="*/ 770106 w 2180617"/>
                    <a:gd name="connsiteY5" fmla="*/ 1100846 h 1144891"/>
                    <a:gd name="connsiteX6" fmla="*/ 1348902 w 2180617"/>
                    <a:gd name="connsiteY6" fmla="*/ 1121923 h 11448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80617" h="1144891">
                      <a:moveTo>
                        <a:pt x="2180617" y="235085"/>
                      </a:moveTo>
                      <a:cubicBezTo>
                        <a:pt x="1870953" y="117542"/>
                        <a:pt x="1561290" y="0"/>
                        <a:pt x="1246762" y="1621"/>
                      </a:cubicBezTo>
                      <a:cubicBezTo>
                        <a:pt x="932234" y="3242"/>
                        <a:pt x="491247" y="160506"/>
                        <a:pt x="293451" y="244812"/>
                      </a:cubicBezTo>
                      <a:cubicBezTo>
                        <a:pt x="95655" y="329118"/>
                        <a:pt x="89170" y="405319"/>
                        <a:pt x="59987" y="507459"/>
                      </a:cubicBezTo>
                      <a:cubicBezTo>
                        <a:pt x="30804" y="609599"/>
                        <a:pt x="0" y="758757"/>
                        <a:pt x="118353" y="857655"/>
                      </a:cubicBezTo>
                      <a:cubicBezTo>
                        <a:pt x="236706" y="956553"/>
                        <a:pt x="565014" y="1056801"/>
                        <a:pt x="770106" y="1100846"/>
                      </a:cubicBezTo>
                      <a:cubicBezTo>
                        <a:pt x="975198" y="1144891"/>
                        <a:pt x="1184342" y="1101657"/>
                        <a:pt x="1348902" y="1121923"/>
                      </a:cubicBezTo>
                    </a:path>
                  </a:pathLst>
                </a:cu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Freeform 61"/>
                <p:cNvSpPr/>
                <p:nvPr/>
              </p:nvSpPr>
              <p:spPr>
                <a:xfrm>
                  <a:off x="1935804" y="3394953"/>
                  <a:ext cx="1084634" cy="972766"/>
                </a:xfrm>
                <a:custGeom>
                  <a:avLst/>
                  <a:gdLst>
                    <a:gd name="connsiteX0" fmla="*/ 223736 w 1084634"/>
                    <a:gd name="connsiteY0" fmla="*/ 0 h 972766"/>
                    <a:gd name="connsiteX1" fmla="*/ 826851 w 1084634"/>
                    <a:gd name="connsiteY1" fmla="*/ 97277 h 972766"/>
                    <a:gd name="connsiteX2" fmla="*/ 1040860 w 1084634"/>
                    <a:gd name="connsiteY2" fmla="*/ 340468 h 972766"/>
                    <a:gd name="connsiteX3" fmla="*/ 1031132 w 1084634"/>
                    <a:gd name="connsiteY3" fmla="*/ 632298 h 972766"/>
                    <a:gd name="connsiteX4" fmla="*/ 719847 w 1084634"/>
                    <a:gd name="connsiteY4" fmla="*/ 904673 h 972766"/>
                    <a:gd name="connsiteX5" fmla="*/ 0 w 1084634"/>
                    <a:gd name="connsiteY5" fmla="*/ 972766 h 9727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84634" h="972766">
                      <a:moveTo>
                        <a:pt x="223736" y="0"/>
                      </a:moveTo>
                      <a:cubicBezTo>
                        <a:pt x="457200" y="20266"/>
                        <a:pt x="690664" y="40532"/>
                        <a:pt x="826851" y="97277"/>
                      </a:cubicBezTo>
                      <a:cubicBezTo>
                        <a:pt x="963038" y="154022"/>
                        <a:pt x="1006813" y="251298"/>
                        <a:pt x="1040860" y="340468"/>
                      </a:cubicBezTo>
                      <a:cubicBezTo>
                        <a:pt x="1074907" y="429638"/>
                        <a:pt x="1084634" y="538264"/>
                        <a:pt x="1031132" y="632298"/>
                      </a:cubicBezTo>
                      <a:cubicBezTo>
                        <a:pt x="977630" y="726332"/>
                        <a:pt x="891702" y="847928"/>
                        <a:pt x="719847" y="904673"/>
                      </a:cubicBezTo>
                      <a:cubicBezTo>
                        <a:pt x="547992" y="961418"/>
                        <a:pt x="0" y="972766"/>
                        <a:pt x="0" y="972766"/>
                      </a:cubicBezTo>
                    </a:path>
                  </a:pathLst>
                </a:cu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1" name="Group 90"/>
              <p:cNvGrpSpPr/>
              <p:nvPr/>
            </p:nvGrpSpPr>
            <p:grpSpPr>
              <a:xfrm>
                <a:off x="1361090" y="3788980"/>
                <a:ext cx="381000" cy="209292"/>
                <a:chOff x="3823537" y="3905507"/>
                <a:chExt cx="381000" cy="209292"/>
              </a:xfrm>
            </p:grpSpPr>
            <p:sp>
              <p:nvSpPr>
                <p:cNvPr id="73" name="Can 72"/>
                <p:cNvSpPr/>
                <p:nvPr/>
              </p:nvSpPr>
              <p:spPr>
                <a:xfrm rot="6345931">
                  <a:off x="3937837" y="3820793"/>
                  <a:ext cx="152400" cy="381000"/>
                </a:xfrm>
                <a:prstGeom prst="can">
                  <a:avLst/>
                </a:prstGeom>
                <a:gradFill>
                  <a:gsLst>
                    <a:gs pos="0">
                      <a:schemeClr val="tx2">
                        <a:lumMod val="60000"/>
                        <a:lumOff val="40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11400000" scaled="0"/>
                </a:gradFill>
                <a:ln w="158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5" name="Straight Connector 74"/>
                <p:cNvCxnSpPr>
                  <a:stCxn id="73" idx="3"/>
                  <a:endCxn id="73" idx="3"/>
                </p:cNvCxnSpPr>
                <p:nvPr/>
              </p:nvCxnSpPr>
              <p:spPr>
                <a:xfrm rot="10800000">
                  <a:off x="3830703" y="3959534"/>
                  <a:ext cx="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 rot="5400000">
                  <a:off x="3802889" y="3955494"/>
                  <a:ext cx="133297" cy="3332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/>
              </p:nvCxnSpPr>
              <p:spPr>
                <a:xfrm rot="5400000">
                  <a:off x="3833722" y="3963599"/>
                  <a:ext cx="133297" cy="3332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/>
                <p:nvPr/>
              </p:nvCxnSpPr>
              <p:spPr>
                <a:xfrm rot="5400000">
                  <a:off x="3864555" y="3969212"/>
                  <a:ext cx="133297" cy="3332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/>
                <p:cNvCxnSpPr/>
                <p:nvPr/>
              </p:nvCxnSpPr>
              <p:spPr>
                <a:xfrm rot="5400000">
                  <a:off x="3895388" y="3977317"/>
                  <a:ext cx="133297" cy="3332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/>
                <p:cNvCxnSpPr/>
                <p:nvPr/>
              </p:nvCxnSpPr>
              <p:spPr>
                <a:xfrm rot="5400000">
                  <a:off x="3921237" y="3985422"/>
                  <a:ext cx="133297" cy="3332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/>
                <p:cNvCxnSpPr/>
                <p:nvPr/>
              </p:nvCxnSpPr>
              <p:spPr>
                <a:xfrm rot="5400000">
                  <a:off x="3954562" y="3996019"/>
                  <a:ext cx="133297" cy="3332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/>
                <p:cNvCxnSpPr/>
                <p:nvPr/>
              </p:nvCxnSpPr>
              <p:spPr>
                <a:xfrm rot="5400000">
                  <a:off x="3982903" y="4007403"/>
                  <a:ext cx="133297" cy="3332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/>
                <p:cNvCxnSpPr/>
                <p:nvPr/>
              </p:nvCxnSpPr>
              <p:spPr>
                <a:xfrm rot="5400000">
                  <a:off x="4016228" y="4012229"/>
                  <a:ext cx="133297" cy="3332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/>
                <p:cNvCxnSpPr/>
                <p:nvPr/>
              </p:nvCxnSpPr>
              <p:spPr>
                <a:xfrm rot="5400000">
                  <a:off x="4047061" y="4019863"/>
                  <a:ext cx="133297" cy="3332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/>
                <p:cNvCxnSpPr/>
                <p:nvPr/>
              </p:nvCxnSpPr>
              <p:spPr>
                <a:xfrm rot="5400000">
                  <a:off x="4072910" y="4031489"/>
                  <a:ext cx="133297" cy="3332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2" name="Group 91"/>
              <p:cNvGrpSpPr/>
              <p:nvPr/>
            </p:nvGrpSpPr>
            <p:grpSpPr>
              <a:xfrm>
                <a:off x="1513490" y="3941380"/>
                <a:ext cx="381000" cy="209292"/>
                <a:chOff x="3823537" y="3905507"/>
                <a:chExt cx="381000" cy="209292"/>
              </a:xfrm>
            </p:grpSpPr>
            <p:sp>
              <p:nvSpPr>
                <p:cNvPr id="93" name="Can 92"/>
                <p:cNvSpPr/>
                <p:nvPr/>
              </p:nvSpPr>
              <p:spPr>
                <a:xfrm rot="6345931">
                  <a:off x="3937837" y="3820793"/>
                  <a:ext cx="152400" cy="381000"/>
                </a:xfrm>
                <a:prstGeom prst="can">
                  <a:avLst/>
                </a:prstGeom>
                <a:gradFill>
                  <a:gsLst>
                    <a:gs pos="0">
                      <a:schemeClr val="tx2">
                        <a:lumMod val="60000"/>
                        <a:lumOff val="40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11400000" scaled="0"/>
                </a:gradFill>
                <a:ln w="158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4" name="Straight Connector 93"/>
                <p:cNvCxnSpPr>
                  <a:stCxn id="93" idx="3"/>
                  <a:endCxn id="93" idx="3"/>
                </p:cNvCxnSpPr>
                <p:nvPr/>
              </p:nvCxnSpPr>
              <p:spPr>
                <a:xfrm rot="10800000">
                  <a:off x="3830703" y="3959534"/>
                  <a:ext cx="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/>
                <p:cNvCxnSpPr/>
                <p:nvPr/>
              </p:nvCxnSpPr>
              <p:spPr>
                <a:xfrm rot="5400000">
                  <a:off x="3802889" y="3955494"/>
                  <a:ext cx="133297" cy="3332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/>
                <p:cNvCxnSpPr/>
                <p:nvPr/>
              </p:nvCxnSpPr>
              <p:spPr>
                <a:xfrm rot="5400000">
                  <a:off x="3833722" y="3963599"/>
                  <a:ext cx="133297" cy="3332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/>
                <p:cNvCxnSpPr/>
                <p:nvPr/>
              </p:nvCxnSpPr>
              <p:spPr>
                <a:xfrm rot="5400000">
                  <a:off x="3864555" y="3969212"/>
                  <a:ext cx="133297" cy="3332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/>
                <p:cNvCxnSpPr/>
                <p:nvPr/>
              </p:nvCxnSpPr>
              <p:spPr>
                <a:xfrm rot="5400000">
                  <a:off x="3895388" y="3977317"/>
                  <a:ext cx="133297" cy="3332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/>
                <p:cNvCxnSpPr/>
                <p:nvPr/>
              </p:nvCxnSpPr>
              <p:spPr>
                <a:xfrm rot="5400000">
                  <a:off x="3921237" y="3985422"/>
                  <a:ext cx="133297" cy="3332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/>
                <p:cNvCxnSpPr/>
                <p:nvPr/>
              </p:nvCxnSpPr>
              <p:spPr>
                <a:xfrm rot="5400000">
                  <a:off x="3954562" y="3996019"/>
                  <a:ext cx="133297" cy="3332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/>
                <p:nvPr/>
              </p:nvCxnSpPr>
              <p:spPr>
                <a:xfrm rot="5400000">
                  <a:off x="3982903" y="4007403"/>
                  <a:ext cx="133297" cy="3332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/>
                <p:cNvCxnSpPr/>
                <p:nvPr/>
              </p:nvCxnSpPr>
              <p:spPr>
                <a:xfrm rot="5400000">
                  <a:off x="4016228" y="4012229"/>
                  <a:ext cx="133297" cy="3332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/>
                <p:cNvCxnSpPr/>
                <p:nvPr/>
              </p:nvCxnSpPr>
              <p:spPr>
                <a:xfrm rot="5400000">
                  <a:off x="4047061" y="4019863"/>
                  <a:ext cx="133297" cy="3332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 rot="5400000">
                  <a:off x="4072910" y="4031489"/>
                  <a:ext cx="133297" cy="3332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5" name="Group 104"/>
              <p:cNvGrpSpPr/>
              <p:nvPr/>
            </p:nvGrpSpPr>
            <p:grpSpPr>
              <a:xfrm flipV="1">
                <a:off x="2057400" y="3962400"/>
                <a:ext cx="251178" cy="147431"/>
                <a:chOff x="228600" y="2514600"/>
                <a:chExt cx="3505200" cy="2057400"/>
              </a:xfrm>
              <a:solidFill>
                <a:schemeClr val="bg1">
                  <a:lumMod val="50000"/>
                </a:schemeClr>
              </a:solidFill>
            </p:grpSpPr>
            <p:sp>
              <p:nvSpPr>
                <p:cNvPr id="106" name="Oval 105"/>
                <p:cNvSpPr/>
                <p:nvPr/>
              </p:nvSpPr>
              <p:spPr>
                <a:xfrm>
                  <a:off x="228600" y="2514600"/>
                  <a:ext cx="3505200" cy="2057400"/>
                </a:xfrm>
                <a:prstGeom prst="ellipse">
                  <a:avLst/>
                </a:prstGeom>
                <a:grpFill/>
                <a:ln w="158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Freeform 106"/>
                <p:cNvSpPr/>
                <p:nvPr/>
              </p:nvSpPr>
              <p:spPr>
                <a:xfrm>
                  <a:off x="708498" y="2916677"/>
                  <a:ext cx="2180617" cy="1144891"/>
                </a:xfrm>
                <a:custGeom>
                  <a:avLst/>
                  <a:gdLst>
                    <a:gd name="connsiteX0" fmla="*/ 2180617 w 2180617"/>
                    <a:gd name="connsiteY0" fmla="*/ 235085 h 1198123"/>
                    <a:gd name="connsiteX1" fmla="*/ 1246762 w 2180617"/>
                    <a:gd name="connsiteY1" fmla="*/ 1621 h 1198123"/>
                    <a:gd name="connsiteX2" fmla="*/ 293451 w 2180617"/>
                    <a:gd name="connsiteY2" fmla="*/ 244812 h 1198123"/>
                    <a:gd name="connsiteX3" fmla="*/ 59987 w 2180617"/>
                    <a:gd name="connsiteY3" fmla="*/ 507459 h 1198123"/>
                    <a:gd name="connsiteX4" fmla="*/ 118353 w 2180617"/>
                    <a:gd name="connsiteY4" fmla="*/ 857655 h 1198123"/>
                    <a:gd name="connsiteX5" fmla="*/ 770106 w 2180617"/>
                    <a:gd name="connsiteY5" fmla="*/ 1100846 h 1198123"/>
                    <a:gd name="connsiteX6" fmla="*/ 1295400 w 2180617"/>
                    <a:gd name="connsiteY6" fmla="*/ 1198123 h 1198123"/>
                    <a:gd name="connsiteX0" fmla="*/ 2180617 w 2180617"/>
                    <a:gd name="connsiteY0" fmla="*/ 235085 h 1144891"/>
                    <a:gd name="connsiteX1" fmla="*/ 1246762 w 2180617"/>
                    <a:gd name="connsiteY1" fmla="*/ 1621 h 1144891"/>
                    <a:gd name="connsiteX2" fmla="*/ 293451 w 2180617"/>
                    <a:gd name="connsiteY2" fmla="*/ 244812 h 1144891"/>
                    <a:gd name="connsiteX3" fmla="*/ 59987 w 2180617"/>
                    <a:gd name="connsiteY3" fmla="*/ 507459 h 1144891"/>
                    <a:gd name="connsiteX4" fmla="*/ 118353 w 2180617"/>
                    <a:gd name="connsiteY4" fmla="*/ 857655 h 1144891"/>
                    <a:gd name="connsiteX5" fmla="*/ 770106 w 2180617"/>
                    <a:gd name="connsiteY5" fmla="*/ 1100846 h 1144891"/>
                    <a:gd name="connsiteX6" fmla="*/ 1348902 w 2180617"/>
                    <a:gd name="connsiteY6" fmla="*/ 1121923 h 11448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80617" h="1144891">
                      <a:moveTo>
                        <a:pt x="2180617" y="235085"/>
                      </a:moveTo>
                      <a:cubicBezTo>
                        <a:pt x="1870953" y="117542"/>
                        <a:pt x="1561290" y="0"/>
                        <a:pt x="1246762" y="1621"/>
                      </a:cubicBezTo>
                      <a:cubicBezTo>
                        <a:pt x="932234" y="3242"/>
                        <a:pt x="491247" y="160506"/>
                        <a:pt x="293451" y="244812"/>
                      </a:cubicBezTo>
                      <a:cubicBezTo>
                        <a:pt x="95655" y="329118"/>
                        <a:pt x="89170" y="405319"/>
                        <a:pt x="59987" y="507459"/>
                      </a:cubicBezTo>
                      <a:cubicBezTo>
                        <a:pt x="30804" y="609599"/>
                        <a:pt x="0" y="758757"/>
                        <a:pt x="118353" y="857655"/>
                      </a:cubicBezTo>
                      <a:cubicBezTo>
                        <a:pt x="236706" y="956553"/>
                        <a:pt x="565014" y="1056801"/>
                        <a:pt x="770106" y="1100846"/>
                      </a:cubicBezTo>
                      <a:cubicBezTo>
                        <a:pt x="975198" y="1144891"/>
                        <a:pt x="1184342" y="1101657"/>
                        <a:pt x="1348902" y="1121923"/>
                      </a:cubicBezTo>
                    </a:path>
                  </a:pathLst>
                </a:cu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Freeform 107"/>
                <p:cNvSpPr/>
                <p:nvPr/>
              </p:nvSpPr>
              <p:spPr>
                <a:xfrm>
                  <a:off x="1935804" y="3394953"/>
                  <a:ext cx="1084634" cy="972766"/>
                </a:xfrm>
                <a:custGeom>
                  <a:avLst/>
                  <a:gdLst>
                    <a:gd name="connsiteX0" fmla="*/ 223736 w 1084634"/>
                    <a:gd name="connsiteY0" fmla="*/ 0 h 972766"/>
                    <a:gd name="connsiteX1" fmla="*/ 826851 w 1084634"/>
                    <a:gd name="connsiteY1" fmla="*/ 97277 h 972766"/>
                    <a:gd name="connsiteX2" fmla="*/ 1040860 w 1084634"/>
                    <a:gd name="connsiteY2" fmla="*/ 340468 h 972766"/>
                    <a:gd name="connsiteX3" fmla="*/ 1031132 w 1084634"/>
                    <a:gd name="connsiteY3" fmla="*/ 632298 h 972766"/>
                    <a:gd name="connsiteX4" fmla="*/ 719847 w 1084634"/>
                    <a:gd name="connsiteY4" fmla="*/ 904673 h 972766"/>
                    <a:gd name="connsiteX5" fmla="*/ 0 w 1084634"/>
                    <a:gd name="connsiteY5" fmla="*/ 972766 h 9727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84634" h="972766">
                      <a:moveTo>
                        <a:pt x="223736" y="0"/>
                      </a:moveTo>
                      <a:cubicBezTo>
                        <a:pt x="457200" y="20266"/>
                        <a:pt x="690664" y="40532"/>
                        <a:pt x="826851" y="97277"/>
                      </a:cubicBezTo>
                      <a:cubicBezTo>
                        <a:pt x="963038" y="154022"/>
                        <a:pt x="1006813" y="251298"/>
                        <a:pt x="1040860" y="340468"/>
                      </a:cubicBezTo>
                      <a:cubicBezTo>
                        <a:pt x="1074907" y="429638"/>
                        <a:pt x="1084634" y="538264"/>
                        <a:pt x="1031132" y="632298"/>
                      </a:cubicBezTo>
                      <a:cubicBezTo>
                        <a:pt x="977630" y="726332"/>
                        <a:pt x="891702" y="847928"/>
                        <a:pt x="719847" y="904673"/>
                      </a:cubicBezTo>
                      <a:cubicBezTo>
                        <a:pt x="547992" y="961418"/>
                        <a:pt x="0" y="972766"/>
                        <a:pt x="0" y="972766"/>
                      </a:cubicBezTo>
                    </a:path>
                  </a:pathLst>
                </a:cu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/>
              <p:cNvGrpSpPr/>
              <p:nvPr/>
            </p:nvGrpSpPr>
            <p:grpSpPr>
              <a:xfrm flipV="1">
                <a:off x="2187222" y="3810000"/>
                <a:ext cx="251178" cy="147431"/>
                <a:chOff x="228600" y="2514600"/>
                <a:chExt cx="3505200" cy="2057400"/>
              </a:xfrm>
              <a:solidFill>
                <a:schemeClr val="bg1">
                  <a:lumMod val="50000"/>
                </a:schemeClr>
              </a:solidFill>
            </p:grpSpPr>
            <p:sp>
              <p:nvSpPr>
                <p:cNvPr id="110" name="Oval 109"/>
                <p:cNvSpPr/>
                <p:nvPr/>
              </p:nvSpPr>
              <p:spPr>
                <a:xfrm>
                  <a:off x="228600" y="2514600"/>
                  <a:ext cx="3505200" cy="2057400"/>
                </a:xfrm>
                <a:prstGeom prst="ellipse">
                  <a:avLst/>
                </a:prstGeom>
                <a:grpFill/>
                <a:ln w="158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Freeform 110"/>
                <p:cNvSpPr/>
                <p:nvPr/>
              </p:nvSpPr>
              <p:spPr>
                <a:xfrm>
                  <a:off x="708498" y="2916677"/>
                  <a:ext cx="2180617" cy="1144891"/>
                </a:xfrm>
                <a:custGeom>
                  <a:avLst/>
                  <a:gdLst>
                    <a:gd name="connsiteX0" fmla="*/ 2180617 w 2180617"/>
                    <a:gd name="connsiteY0" fmla="*/ 235085 h 1198123"/>
                    <a:gd name="connsiteX1" fmla="*/ 1246762 w 2180617"/>
                    <a:gd name="connsiteY1" fmla="*/ 1621 h 1198123"/>
                    <a:gd name="connsiteX2" fmla="*/ 293451 w 2180617"/>
                    <a:gd name="connsiteY2" fmla="*/ 244812 h 1198123"/>
                    <a:gd name="connsiteX3" fmla="*/ 59987 w 2180617"/>
                    <a:gd name="connsiteY3" fmla="*/ 507459 h 1198123"/>
                    <a:gd name="connsiteX4" fmla="*/ 118353 w 2180617"/>
                    <a:gd name="connsiteY4" fmla="*/ 857655 h 1198123"/>
                    <a:gd name="connsiteX5" fmla="*/ 770106 w 2180617"/>
                    <a:gd name="connsiteY5" fmla="*/ 1100846 h 1198123"/>
                    <a:gd name="connsiteX6" fmla="*/ 1295400 w 2180617"/>
                    <a:gd name="connsiteY6" fmla="*/ 1198123 h 1198123"/>
                    <a:gd name="connsiteX0" fmla="*/ 2180617 w 2180617"/>
                    <a:gd name="connsiteY0" fmla="*/ 235085 h 1144891"/>
                    <a:gd name="connsiteX1" fmla="*/ 1246762 w 2180617"/>
                    <a:gd name="connsiteY1" fmla="*/ 1621 h 1144891"/>
                    <a:gd name="connsiteX2" fmla="*/ 293451 w 2180617"/>
                    <a:gd name="connsiteY2" fmla="*/ 244812 h 1144891"/>
                    <a:gd name="connsiteX3" fmla="*/ 59987 w 2180617"/>
                    <a:gd name="connsiteY3" fmla="*/ 507459 h 1144891"/>
                    <a:gd name="connsiteX4" fmla="*/ 118353 w 2180617"/>
                    <a:gd name="connsiteY4" fmla="*/ 857655 h 1144891"/>
                    <a:gd name="connsiteX5" fmla="*/ 770106 w 2180617"/>
                    <a:gd name="connsiteY5" fmla="*/ 1100846 h 1144891"/>
                    <a:gd name="connsiteX6" fmla="*/ 1348902 w 2180617"/>
                    <a:gd name="connsiteY6" fmla="*/ 1121923 h 11448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80617" h="1144891">
                      <a:moveTo>
                        <a:pt x="2180617" y="235085"/>
                      </a:moveTo>
                      <a:cubicBezTo>
                        <a:pt x="1870953" y="117542"/>
                        <a:pt x="1561290" y="0"/>
                        <a:pt x="1246762" y="1621"/>
                      </a:cubicBezTo>
                      <a:cubicBezTo>
                        <a:pt x="932234" y="3242"/>
                        <a:pt x="491247" y="160506"/>
                        <a:pt x="293451" y="244812"/>
                      </a:cubicBezTo>
                      <a:cubicBezTo>
                        <a:pt x="95655" y="329118"/>
                        <a:pt x="89170" y="405319"/>
                        <a:pt x="59987" y="507459"/>
                      </a:cubicBezTo>
                      <a:cubicBezTo>
                        <a:pt x="30804" y="609599"/>
                        <a:pt x="0" y="758757"/>
                        <a:pt x="118353" y="857655"/>
                      </a:cubicBezTo>
                      <a:cubicBezTo>
                        <a:pt x="236706" y="956553"/>
                        <a:pt x="565014" y="1056801"/>
                        <a:pt x="770106" y="1100846"/>
                      </a:cubicBezTo>
                      <a:cubicBezTo>
                        <a:pt x="975198" y="1144891"/>
                        <a:pt x="1184342" y="1101657"/>
                        <a:pt x="1348902" y="1121923"/>
                      </a:cubicBezTo>
                    </a:path>
                  </a:pathLst>
                </a:cu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Freeform 111"/>
                <p:cNvSpPr/>
                <p:nvPr/>
              </p:nvSpPr>
              <p:spPr>
                <a:xfrm>
                  <a:off x="1935804" y="3394953"/>
                  <a:ext cx="1084634" cy="972766"/>
                </a:xfrm>
                <a:custGeom>
                  <a:avLst/>
                  <a:gdLst>
                    <a:gd name="connsiteX0" fmla="*/ 223736 w 1084634"/>
                    <a:gd name="connsiteY0" fmla="*/ 0 h 972766"/>
                    <a:gd name="connsiteX1" fmla="*/ 826851 w 1084634"/>
                    <a:gd name="connsiteY1" fmla="*/ 97277 h 972766"/>
                    <a:gd name="connsiteX2" fmla="*/ 1040860 w 1084634"/>
                    <a:gd name="connsiteY2" fmla="*/ 340468 h 972766"/>
                    <a:gd name="connsiteX3" fmla="*/ 1031132 w 1084634"/>
                    <a:gd name="connsiteY3" fmla="*/ 632298 h 972766"/>
                    <a:gd name="connsiteX4" fmla="*/ 719847 w 1084634"/>
                    <a:gd name="connsiteY4" fmla="*/ 904673 h 972766"/>
                    <a:gd name="connsiteX5" fmla="*/ 0 w 1084634"/>
                    <a:gd name="connsiteY5" fmla="*/ 972766 h 9727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84634" h="972766">
                      <a:moveTo>
                        <a:pt x="223736" y="0"/>
                      </a:moveTo>
                      <a:cubicBezTo>
                        <a:pt x="457200" y="20266"/>
                        <a:pt x="690664" y="40532"/>
                        <a:pt x="826851" y="97277"/>
                      </a:cubicBezTo>
                      <a:cubicBezTo>
                        <a:pt x="963038" y="154022"/>
                        <a:pt x="1006813" y="251298"/>
                        <a:pt x="1040860" y="340468"/>
                      </a:cubicBezTo>
                      <a:cubicBezTo>
                        <a:pt x="1074907" y="429638"/>
                        <a:pt x="1084634" y="538264"/>
                        <a:pt x="1031132" y="632298"/>
                      </a:cubicBezTo>
                      <a:cubicBezTo>
                        <a:pt x="977630" y="726332"/>
                        <a:pt x="891702" y="847928"/>
                        <a:pt x="719847" y="904673"/>
                      </a:cubicBezTo>
                      <a:cubicBezTo>
                        <a:pt x="547992" y="961418"/>
                        <a:pt x="0" y="972766"/>
                        <a:pt x="0" y="972766"/>
                      </a:cubicBezTo>
                    </a:path>
                  </a:pathLst>
                </a:cu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244" name="TextBox 243"/>
            <p:cNvSpPr txBox="1"/>
            <p:nvPr/>
          </p:nvSpPr>
          <p:spPr>
            <a:xfrm>
              <a:off x="1968410" y="5181600"/>
              <a:ext cx="66877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(P3)</a:t>
              </a:r>
              <a:endParaRPr lang="en-US" sz="2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8" name="Curved Down Arrow 247"/>
            <p:cNvSpPr/>
            <p:nvPr/>
          </p:nvSpPr>
          <p:spPr>
            <a:xfrm>
              <a:off x="1981200" y="4038600"/>
              <a:ext cx="685800" cy="381000"/>
            </a:xfrm>
            <a:prstGeom prst="curvedDownArrow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13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Andres Barria</dc:creator>
  <cp:lastModifiedBy>Andres Barria</cp:lastModifiedBy>
  <cp:revision>2</cp:revision>
  <dcterms:created xsi:type="dcterms:W3CDTF">2010-08-03T22:07:29Z</dcterms:created>
  <dcterms:modified xsi:type="dcterms:W3CDTF">2010-08-03T23:59:29Z</dcterms:modified>
</cp:coreProperties>
</file>