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Default Extension="tiff" ContentType="image/tiff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Default Extension="rels" ContentType="application/vnd.openxmlformats-package.relationships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2" r:id="rId2"/>
  </p:sldMasterIdLst>
  <p:notesMasterIdLst>
    <p:notesMasterId r:id="rId6"/>
  </p:notesMasterIdLst>
  <p:sldIdLst>
    <p:sldId id="256" r:id="rId3"/>
    <p:sldId id="258" r:id="rId4"/>
    <p:sldId id="264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4" Type="http://schemas.openxmlformats.org/officeDocument/2006/relationships/slide" Target="slides/slide2.xml"/><Relationship Id="rId10" Type="http://schemas.openxmlformats.org/officeDocument/2006/relationships/theme" Target="theme/theme1.xml"/><Relationship Id="rId5" Type="http://schemas.openxmlformats.org/officeDocument/2006/relationships/slide" Target="slides/slide3.xml"/><Relationship Id="rId7" Type="http://schemas.openxmlformats.org/officeDocument/2006/relationships/printerSettings" Target="printerSettings/printerSettings1.bin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9" Type="http://schemas.openxmlformats.org/officeDocument/2006/relationships/viewProps" Target="viewProps.xml"/><Relationship Id="rId3" Type="http://schemas.openxmlformats.org/officeDocument/2006/relationships/slide" Target="slides/slide1.xml"/><Relationship Id="rId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9C734-D7C6-2344-A54C-A5CED7E355E4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CC221-A0CA-0447-BF7E-6DC9042E00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A55094-860D-1A49-8CD4-A7959BC8F679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ea typeface="+mn-ea"/>
                <a:cs typeface="+mn-cs"/>
              </a:defRPr>
            </a:lvl1pPr>
          </a:lstStyle>
          <a:p>
            <a:pPr>
              <a:defRPr/>
            </a:pPr>
            <a:fld id="{FBB9015B-22D4-3442-A644-96C20D3E1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806F9-F427-634F-987B-975E653292CD}" type="datetimeFigureOut">
              <a:rPr lang="en-US" smtClean="0"/>
              <a:pPr/>
              <a:t>5/14/10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9702B-7CBC-CB45-B274-79D8321E4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7400" y="131763"/>
            <a:ext cx="7772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i="0">
                <a:solidFill>
                  <a:srgbClr val="000000"/>
                </a:solidFill>
                <a:latin typeface="Comic Sans MS" pitchFamily="30" charset="0"/>
                <a:ea typeface="ＭＳ Ｐゴシック" pitchFamily="30" charset="-128"/>
                <a:cs typeface="ＭＳ Ｐゴシック" pitchFamily="30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i="0">
                <a:solidFill>
                  <a:srgbClr val="000000"/>
                </a:solidFill>
                <a:latin typeface="Comic Sans MS" pitchFamily="30" charset="0"/>
                <a:ea typeface="ＭＳ Ｐゴシック" pitchFamily="30" charset="-128"/>
                <a:cs typeface="ＭＳ Ｐゴシック" pitchFamily="30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i="0">
                <a:solidFill>
                  <a:srgbClr val="000000"/>
                </a:solidFill>
                <a:latin typeface="Comic Sans MS" pitchFamily="30" charset="0"/>
                <a:ea typeface="ＭＳ Ｐゴシック" pitchFamily="30" charset="-128"/>
                <a:cs typeface="ＭＳ Ｐゴシック" pitchFamily="30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FB2B54F-6C05-D149-B311-536FB7A16E0D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pitchFamily="30" charset="-128"/>
          <a:cs typeface="ＭＳ Ｐゴシック" pitchFamily="3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  <a:ea typeface="ＭＳ Ｐゴシック" pitchFamily="30" charset="-128"/>
          <a:cs typeface="ＭＳ Ｐゴシック" pitchFamily="3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  <a:ea typeface="ＭＳ Ｐゴシック" pitchFamily="30" charset="-128"/>
          <a:cs typeface="ＭＳ Ｐゴシック" pitchFamily="3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  <a:ea typeface="ＭＳ Ｐゴシック" pitchFamily="30" charset="-128"/>
          <a:cs typeface="ＭＳ Ｐゴシック" pitchFamily="3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  <a:ea typeface="ＭＳ Ｐゴシック" pitchFamily="30" charset="-128"/>
          <a:cs typeface="ＭＳ Ｐゴシック" pitchFamily="3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30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6"/>
          <p:cNvGrpSpPr>
            <a:grpSpLocks/>
          </p:cNvGrpSpPr>
          <p:nvPr/>
        </p:nvGrpSpPr>
        <p:grpSpPr bwMode="auto">
          <a:xfrm>
            <a:off x="5367338" y="1638698"/>
            <a:ext cx="2444750" cy="828675"/>
            <a:chOff x="2555" y="2595"/>
            <a:chExt cx="1851" cy="628"/>
          </a:xfrm>
        </p:grpSpPr>
        <p:grpSp>
          <p:nvGrpSpPr>
            <p:cNvPr id="87" name="Group 7"/>
            <p:cNvGrpSpPr>
              <a:grpSpLocks/>
            </p:cNvGrpSpPr>
            <p:nvPr/>
          </p:nvGrpSpPr>
          <p:grpSpPr bwMode="auto">
            <a:xfrm>
              <a:off x="2556" y="2590"/>
              <a:ext cx="643" cy="627"/>
              <a:chOff x="2398" y="3294"/>
              <a:chExt cx="778" cy="764"/>
            </a:xfrm>
          </p:grpSpPr>
          <p:grpSp>
            <p:nvGrpSpPr>
              <p:cNvPr id="153" name="Group 8"/>
              <p:cNvGrpSpPr>
                <a:grpSpLocks/>
              </p:cNvGrpSpPr>
              <p:nvPr/>
            </p:nvGrpSpPr>
            <p:grpSpPr bwMode="auto">
              <a:xfrm>
                <a:off x="2400" y="3294"/>
                <a:ext cx="90" cy="374"/>
                <a:chOff x="2736" y="3742"/>
                <a:chExt cx="90" cy="374"/>
              </a:xfrm>
            </p:grpSpPr>
            <p:sp>
              <p:nvSpPr>
                <p:cNvPr id="214" name="Freeform 9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15" name="Freeform 10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16" name="Oval 11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54" name="Group 12"/>
              <p:cNvGrpSpPr>
                <a:grpSpLocks/>
              </p:cNvGrpSpPr>
              <p:nvPr/>
            </p:nvGrpSpPr>
            <p:grpSpPr bwMode="auto">
              <a:xfrm>
                <a:off x="2498" y="3294"/>
                <a:ext cx="90" cy="374"/>
                <a:chOff x="2736" y="3742"/>
                <a:chExt cx="90" cy="374"/>
              </a:xfrm>
            </p:grpSpPr>
            <p:sp>
              <p:nvSpPr>
                <p:cNvPr id="211" name="Freeform 13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12" name="Freeform 14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13" name="Oval 15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55" name="Group 16"/>
              <p:cNvGrpSpPr>
                <a:grpSpLocks/>
              </p:cNvGrpSpPr>
              <p:nvPr/>
            </p:nvGrpSpPr>
            <p:grpSpPr bwMode="auto">
              <a:xfrm>
                <a:off x="2596" y="3294"/>
                <a:ext cx="90" cy="374"/>
                <a:chOff x="2736" y="3742"/>
                <a:chExt cx="90" cy="374"/>
              </a:xfrm>
            </p:grpSpPr>
            <p:sp>
              <p:nvSpPr>
                <p:cNvPr id="208" name="Freeform 17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09" name="Freeform 18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10" name="Oval 19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56" name="Group 20"/>
              <p:cNvGrpSpPr>
                <a:grpSpLocks/>
              </p:cNvGrpSpPr>
              <p:nvPr/>
            </p:nvGrpSpPr>
            <p:grpSpPr bwMode="auto">
              <a:xfrm>
                <a:off x="2694" y="3294"/>
                <a:ext cx="90" cy="374"/>
                <a:chOff x="2736" y="3742"/>
                <a:chExt cx="90" cy="374"/>
              </a:xfrm>
            </p:grpSpPr>
            <p:sp>
              <p:nvSpPr>
                <p:cNvPr id="205" name="Freeform 21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06" name="Freeform 22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07" name="Oval 23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57" name="Group 24"/>
              <p:cNvGrpSpPr>
                <a:grpSpLocks/>
              </p:cNvGrpSpPr>
              <p:nvPr/>
            </p:nvGrpSpPr>
            <p:grpSpPr bwMode="auto">
              <a:xfrm>
                <a:off x="2792" y="3294"/>
                <a:ext cx="90" cy="374"/>
                <a:chOff x="2736" y="3742"/>
                <a:chExt cx="90" cy="374"/>
              </a:xfrm>
            </p:grpSpPr>
            <p:sp>
              <p:nvSpPr>
                <p:cNvPr id="202" name="Freeform 25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03" name="Freeform 26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04" name="Oval 27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58" name="Group 28"/>
              <p:cNvGrpSpPr>
                <a:grpSpLocks/>
              </p:cNvGrpSpPr>
              <p:nvPr/>
            </p:nvGrpSpPr>
            <p:grpSpPr bwMode="auto">
              <a:xfrm>
                <a:off x="2890" y="3294"/>
                <a:ext cx="90" cy="374"/>
                <a:chOff x="2736" y="3742"/>
                <a:chExt cx="90" cy="374"/>
              </a:xfrm>
            </p:grpSpPr>
            <p:sp>
              <p:nvSpPr>
                <p:cNvPr id="199" name="Freeform 29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00" name="Freeform 30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01" name="Oval 31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59" name="Group 32"/>
              <p:cNvGrpSpPr>
                <a:grpSpLocks/>
              </p:cNvGrpSpPr>
              <p:nvPr/>
            </p:nvGrpSpPr>
            <p:grpSpPr bwMode="auto">
              <a:xfrm>
                <a:off x="2988" y="3294"/>
                <a:ext cx="90" cy="374"/>
                <a:chOff x="2736" y="3742"/>
                <a:chExt cx="90" cy="374"/>
              </a:xfrm>
            </p:grpSpPr>
            <p:sp>
              <p:nvSpPr>
                <p:cNvPr id="196" name="Freeform 33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97" name="Freeform 34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98" name="Oval 35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60" name="Group 36"/>
              <p:cNvGrpSpPr>
                <a:grpSpLocks/>
              </p:cNvGrpSpPr>
              <p:nvPr/>
            </p:nvGrpSpPr>
            <p:grpSpPr bwMode="auto">
              <a:xfrm>
                <a:off x="3086" y="3294"/>
                <a:ext cx="90" cy="374"/>
                <a:chOff x="2736" y="3742"/>
                <a:chExt cx="90" cy="374"/>
              </a:xfrm>
            </p:grpSpPr>
            <p:sp>
              <p:nvSpPr>
                <p:cNvPr id="193" name="Freeform 37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94" name="Freeform 38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95" name="Oval 39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61" name="Group 40"/>
              <p:cNvGrpSpPr>
                <a:grpSpLocks/>
              </p:cNvGrpSpPr>
              <p:nvPr/>
            </p:nvGrpSpPr>
            <p:grpSpPr bwMode="auto">
              <a:xfrm flipV="1">
                <a:off x="2398" y="3684"/>
                <a:ext cx="90" cy="374"/>
                <a:chOff x="2736" y="3742"/>
                <a:chExt cx="90" cy="374"/>
              </a:xfrm>
            </p:grpSpPr>
            <p:sp>
              <p:nvSpPr>
                <p:cNvPr id="190" name="Freeform 41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91" name="Freeform 42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92" name="Oval 43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62" name="Group 44"/>
              <p:cNvGrpSpPr>
                <a:grpSpLocks/>
              </p:cNvGrpSpPr>
              <p:nvPr/>
            </p:nvGrpSpPr>
            <p:grpSpPr bwMode="auto">
              <a:xfrm flipV="1">
                <a:off x="2496" y="3684"/>
                <a:ext cx="90" cy="374"/>
                <a:chOff x="2736" y="3742"/>
                <a:chExt cx="90" cy="374"/>
              </a:xfrm>
            </p:grpSpPr>
            <p:sp>
              <p:nvSpPr>
                <p:cNvPr id="187" name="Freeform 45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88" name="Freeform 46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89" name="Oval 47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63" name="Group 48"/>
              <p:cNvGrpSpPr>
                <a:grpSpLocks/>
              </p:cNvGrpSpPr>
              <p:nvPr/>
            </p:nvGrpSpPr>
            <p:grpSpPr bwMode="auto">
              <a:xfrm flipV="1">
                <a:off x="2594" y="3684"/>
                <a:ext cx="90" cy="374"/>
                <a:chOff x="2736" y="3742"/>
                <a:chExt cx="90" cy="374"/>
              </a:xfrm>
            </p:grpSpPr>
            <p:sp>
              <p:nvSpPr>
                <p:cNvPr id="184" name="Freeform 49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85" name="Freeform 50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86" name="Oval 51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64" name="Group 52"/>
              <p:cNvGrpSpPr>
                <a:grpSpLocks/>
              </p:cNvGrpSpPr>
              <p:nvPr/>
            </p:nvGrpSpPr>
            <p:grpSpPr bwMode="auto">
              <a:xfrm flipV="1">
                <a:off x="2692" y="3684"/>
                <a:ext cx="90" cy="374"/>
                <a:chOff x="2736" y="3742"/>
                <a:chExt cx="90" cy="374"/>
              </a:xfrm>
            </p:grpSpPr>
            <p:sp>
              <p:nvSpPr>
                <p:cNvPr id="181" name="Freeform 53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82" name="Freeform 54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83" name="Oval 55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65" name="Group 56"/>
              <p:cNvGrpSpPr>
                <a:grpSpLocks/>
              </p:cNvGrpSpPr>
              <p:nvPr/>
            </p:nvGrpSpPr>
            <p:grpSpPr bwMode="auto">
              <a:xfrm flipV="1">
                <a:off x="2790" y="3684"/>
                <a:ext cx="90" cy="374"/>
                <a:chOff x="2736" y="3742"/>
                <a:chExt cx="90" cy="374"/>
              </a:xfrm>
            </p:grpSpPr>
            <p:sp>
              <p:nvSpPr>
                <p:cNvPr id="178" name="Freeform 57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79" name="Freeform 58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80" name="Oval 59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66" name="Group 60"/>
              <p:cNvGrpSpPr>
                <a:grpSpLocks/>
              </p:cNvGrpSpPr>
              <p:nvPr/>
            </p:nvGrpSpPr>
            <p:grpSpPr bwMode="auto">
              <a:xfrm flipV="1">
                <a:off x="2888" y="3684"/>
                <a:ext cx="90" cy="374"/>
                <a:chOff x="2736" y="3742"/>
                <a:chExt cx="90" cy="374"/>
              </a:xfrm>
            </p:grpSpPr>
            <p:sp>
              <p:nvSpPr>
                <p:cNvPr id="175" name="Freeform 61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76" name="Freeform 62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77" name="Oval 63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67" name="Group 64"/>
              <p:cNvGrpSpPr>
                <a:grpSpLocks/>
              </p:cNvGrpSpPr>
              <p:nvPr/>
            </p:nvGrpSpPr>
            <p:grpSpPr bwMode="auto">
              <a:xfrm flipV="1">
                <a:off x="2986" y="3684"/>
                <a:ext cx="90" cy="374"/>
                <a:chOff x="2736" y="3742"/>
                <a:chExt cx="90" cy="374"/>
              </a:xfrm>
            </p:grpSpPr>
            <p:sp>
              <p:nvSpPr>
                <p:cNvPr id="172" name="Freeform 65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73" name="Freeform 66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74" name="Oval 67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68" name="Group 68"/>
              <p:cNvGrpSpPr>
                <a:grpSpLocks/>
              </p:cNvGrpSpPr>
              <p:nvPr/>
            </p:nvGrpSpPr>
            <p:grpSpPr bwMode="auto">
              <a:xfrm flipV="1">
                <a:off x="3084" y="3684"/>
                <a:ext cx="90" cy="374"/>
                <a:chOff x="2736" y="3742"/>
                <a:chExt cx="90" cy="374"/>
              </a:xfrm>
            </p:grpSpPr>
            <p:sp>
              <p:nvSpPr>
                <p:cNvPr id="169" name="Freeform 69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70" name="Freeform 70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71" name="Oval 71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grpSp>
          <p:nvGrpSpPr>
            <p:cNvPr id="88" name="Group 72"/>
            <p:cNvGrpSpPr>
              <a:grpSpLocks/>
            </p:cNvGrpSpPr>
            <p:nvPr/>
          </p:nvGrpSpPr>
          <p:grpSpPr bwMode="auto">
            <a:xfrm>
              <a:off x="3768" y="2590"/>
              <a:ext cx="643" cy="627"/>
              <a:chOff x="2398" y="3294"/>
              <a:chExt cx="778" cy="764"/>
            </a:xfrm>
          </p:grpSpPr>
          <p:grpSp>
            <p:nvGrpSpPr>
              <p:cNvPr id="89" name="Group 73"/>
              <p:cNvGrpSpPr>
                <a:grpSpLocks/>
              </p:cNvGrpSpPr>
              <p:nvPr/>
            </p:nvGrpSpPr>
            <p:grpSpPr bwMode="auto">
              <a:xfrm>
                <a:off x="2400" y="3294"/>
                <a:ext cx="90" cy="374"/>
                <a:chOff x="2736" y="3742"/>
                <a:chExt cx="90" cy="374"/>
              </a:xfrm>
            </p:grpSpPr>
            <p:sp>
              <p:nvSpPr>
                <p:cNvPr id="150" name="Freeform 74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51" name="Freeform 75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52" name="Oval 76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90" name="Group 77"/>
              <p:cNvGrpSpPr>
                <a:grpSpLocks/>
              </p:cNvGrpSpPr>
              <p:nvPr/>
            </p:nvGrpSpPr>
            <p:grpSpPr bwMode="auto">
              <a:xfrm>
                <a:off x="2498" y="3294"/>
                <a:ext cx="90" cy="374"/>
                <a:chOff x="2736" y="3742"/>
                <a:chExt cx="90" cy="374"/>
              </a:xfrm>
            </p:grpSpPr>
            <p:sp>
              <p:nvSpPr>
                <p:cNvPr id="147" name="Freeform 78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8" name="Freeform 79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9" name="Oval 80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91" name="Group 81"/>
              <p:cNvGrpSpPr>
                <a:grpSpLocks/>
              </p:cNvGrpSpPr>
              <p:nvPr/>
            </p:nvGrpSpPr>
            <p:grpSpPr bwMode="auto">
              <a:xfrm>
                <a:off x="2596" y="3294"/>
                <a:ext cx="90" cy="374"/>
                <a:chOff x="2736" y="3742"/>
                <a:chExt cx="90" cy="374"/>
              </a:xfrm>
            </p:grpSpPr>
            <p:sp>
              <p:nvSpPr>
                <p:cNvPr id="144" name="Freeform 82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5" name="Freeform 83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6" name="Oval 84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92" name="Group 85"/>
              <p:cNvGrpSpPr>
                <a:grpSpLocks/>
              </p:cNvGrpSpPr>
              <p:nvPr/>
            </p:nvGrpSpPr>
            <p:grpSpPr bwMode="auto">
              <a:xfrm>
                <a:off x="2694" y="3294"/>
                <a:ext cx="90" cy="374"/>
                <a:chOff x="2736" y="3742"/>
                <a:chExt cx="90" cy="374"/>
              </a:xfrm>
            </p:grpSpPr>
            <p:sp>
              <p:nvSpPr>
                <p:cNvPr id="141" name="Freeform 86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2" name="Freeform 87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3" name="Oval 88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93" name="Group 89"/>
              <p:cNvGrpSpPr>
                <a:grpSpLocks/>
              </p:cNvGrpSpPr>
              <p:nvPr/>
            </p:nvGrpSpPr>
            <p:grpSpPr bwMode="auto">
              <a:xfrm>
                <a:off x="2792" y="3294"/>
                <a:ext cx="90" cy="374"/>
                <a:chOff x="2736" y="3742"/>
                <a:chExt cx="90" cy="374"/>
              </a:xfrm>
            </p:grpSpPr>
            <p:sp>
              <p:nvSpPr>
                <p:cNvPr id="138" name="Freeform 90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9" name="Freeform 91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0" name="Oval 92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94" name="Group 93"/>
              <p:cNvGrpSpPr>
                <a:grpSpLocks/>
              </p:cNvGrpSpPr>
              <p:nvPr/>
            </p:nvGrpSpPr>
            <p:grpSpPr bwMode="auto">
              <a:xfrm>
                <a:off x="2890" y="3294"/>
                <a:ext cx="90" cy="374"/>
                <a:chOff x="2736" y="3742"/>
                <a:chExt cx="90" cy="374"/>
              </a:xfrm>
            </p:grpSpPr>
            <p:sp>
              <p:nvSpPr>
                <p:cNvPr id="135" name="Freeform 94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6" name="Freeform 95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7" name="Oval 96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95" name="Group 97"/>
              <p:cNvGrpSpPr>
                <a:grpSpLocks/>
              </p:cNvGrpSpPr>
              <p:nvPr/>
            </p:nvGrpSpPr>
            <p:grpSpPr bwMode="auto">
              <a:xfrm>
                <a:off x="2988" y="3294"/>
                <a:ext cx="90" cy="374"/>
                <a:chOff x="2736" y="3742"/>
                <a:chExt cx="90" cy="374"/>
              </a:xfrm>
            </p:grpSpPr>
            <p:sp>
              <p:nvSpPr>
                <p:cNvPr id="132" name="Freeform 98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3" name="Freeform 99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4" name="Oval 100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96" name="Group 101"/>
              <p:cNvGrpSpPr>
                <a:grpSpLocks/>
              </p:cNvGrpSpPr>
              <p:nvPr/>
            </p:nvGrpSpPr>
            <p:grpSpPr bwMode="auto">
              <a:xfrm>
                <a:off x="3086" y="3294"/>
                <a:ext cx="90" cy="374"/>
                <a:chOff x="2736" y="3742"/>
                <a:chExt cx="90" cy="374"/>
              </a:xfrm>
            </p:grpSpPr>
            <p:sp>
              <p:nvSpPr>
                <p:cNvPr id="129" name="Freeform 102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0" name="Freeform 103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1" name="Oval 104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97" name="Group 105"/>
              <p:cNvGrpSpPr>
                <a:grpSpLocks/>
              </p:cNvGrpSpPr>
              <p:nvPr/>
            </p:nvGrpSpPr>
            <p:grpSpPr bwMode="auto">
              <a:xfrm flipV="1">
                <a:off x="2398" y="3684"/>
                <a:ext cx="90" cy="374"/>
                <a:chOff x="2736" y="3742"/>
                <a:chExt cx="90" cy="374"/>
              </a:xfrm>
            </p:grpSpPr>
            <p:sp>
              <p:nvSpPr>
                <p:cNvPr id="126" name="Freeform 106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27" name="Freeform 107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28" name="Oval 108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98" name="Group 109"/>
              <p:cNvGrpSpPr>
                <a:grpSpLocks/>
              </p:cNvGrpSpPr>
              <p:nvPr/>
            </p:nvGrpSpPr>
            <p:grpSpPr bwMode="auto">
              <a:xfrm flipV="1">
                <a:off x="2496" y="3684"/>
                <a:ext cx="90" cy="374"/>
                <a:chOff x="2736" y="3742"/>
                <a:chExt cx="90" cy="374"/>
              </a:xfrm>
            </p:grpSpPr>
            <p:sp>
              <p:nvSpPr>
                <p:cNvPr id="123" name="Freeform 110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24" name="Freeform 111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25" name="Oval 112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99" name="Group 113"/>
              <p:cNvGrpSpPr>
                <a:grpSpLocks/>
              </p:cNvGrpSpPr>
              <p:nvPr/>
            </p:nvGrpSpPr>
            <p:grpSpPr bwMode="auto">
              <a:xfrm flipV="1">
                <a:off x="2594" y="3684"/>
                <a:ext cx="90" cy="374"/>
                <a:chOff x="2736" y="3742"/>
                <a:chExt cx="90" cy="374"/>
              </a:xfrm>
            </p:grpSpPr>
            <p:sp>
              <p:nvSpPr>
                <p:cNvPr id="120" name="Freeform 114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21" name="Freeform 115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22" name="Oval 116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00" name="Group 117"/>
              <p:cNvGrpSpPr>
                <a:grpSpLocks/>
              </p:cNvGrpSpPr>
              <p:nvPr/>
            </p:nvGrpSpPr>
            <p:grpSpPr bwMode="auto">
              <a:xfrm flipV="1">
                <a:off x="2692" y="3684"/>
                <a:ext cx="90" cy="374"/>
                <a:chOff x="2736" y="3742"/>
                <a:chExt cx="90" cy="374"/>
              </a:xfrm>
            </p:grpSpPr>
            <p:sp>
              <p:nvSpPr>
                <p:cNvPr id="117" name="Freeform 118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8" name="Freeform 119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9" name="Oval 120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01" name="Group 121"/>
              <p:cNvGrpSpPr>
                <a:grpSpLocks/>
              </p:cNvGrpSpPr>
              <p:nvPr/>
            </p:nvGrpSpPr>
            <p:grpSpPr bwMode="auto">
              <a:xfrm flipV="1">
                <a:off x="2790" y="3684"/>
                <a:ext cx="90" cy="374"/>
                <a:chOff x="2736" y="3742"/>
                <a:chExt cx="90" cy="374"/>
              </a:xfrm>
            </p:grpSpPr>
            <p:sp>
              <p:nvSpPr>
                <p:cNvPr id="114" name="Freeform 122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5" name="Freeform 123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6" name="Oval 124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02" name="Group 125"/>
              <p:cNvGrpSpPr>
                <a:grpSpLocks/>
              </p:cNvGrpSpPr>
              <p:nvPr/>
            </p:nvGrpSpPr>
            <p:grpSpPr bwMode="auto">
              <a:xfrm flipV="1">
                <a:off x="2888" y="3684"/>
                <a:ext cx="90" cy="374"/>
                <a:chOff x="2736" y="3742"/>
                <a:chExt cx="90" cy="374"/>
              </a:xfrm>
            </p:grpSpPr>
            <p:sp>
              <p:nvSpPr>
                <p:cNvPr id="111" name="Freeform 126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2" name="Freeform 127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3" name="Oval 128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03" name="Group 129"/>
              <p:cNvGrpSpPr>
                <a:grpSpLocks/>
              </p:cNvGrpSpPr>
              <p:nvPr/>
            </p:nvGrpSpPr>
            <p:grpSpPr bwMode="auto">
              <a:xfrm flipV="1">
                <a:off x="2986" y="3684"/>
                <a:ext cx="90" cy="374"/>
                <a:chOff x="2736" y="3742"/>
                <a:chExt cx="90" cy="374"/>
              </a:xfrm>
            </p:grpSpPr>
            <p:sp>
              <p:nvSpPr>
                <p:cNvPr id="108" name="Freeform 130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09" name="Freeform 131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0" name="Oval 132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04" name="Group 133"/>
              <p:cNvGrpSpPr>
                <a:grpSpLocks/>
              </p:cNvGrpSpPr>
              <p:nvPr/>
            </p:nvGrpSpPr>
            <p:grpSpPr bwMode="auto">
              <a:xfrm flipV="1">
                <a:off x="3084" y="3684"/>
                <a:ext cx="90" cy="374"/>
                <a:chOff x="2736" y="3742"/>
                <a:chExt cx="90" cy="374"/>
              </a:xfrm>
            </p:grpSpPr>
            <p:sp>
              <p:nvSpPr>
                <p:cNvPr id="105" name="Freeform 134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06" name="Freeform 135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07" name="Oval 136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</p:grpSp>
      <p:grpSp>
        <p:nvGrpSpPr>
          <p:cNvPr id="321" name="Group 6"/>
          <p:cNvGrpSpPr>
            <a:grpSpLocks/>
          </p:cNvGrpSpPr>
          <p:nvPr/>
        </p:nvGrpSpPr>
        <p:grpSpPr bwMode="auto">
          <a:xfrm>
            <a:off x="1477485" y="1638698"/>
            <a:ext cx="2444750" cy="828675"/>
            <a:chOff x="2555" y="2595"/>
            <a:chExt cx="1851" cy="628"/>
          </a:xfrm>
        </p:grpSpPr>
        <p:grpSp>
          <p:nvGrpSpPr>
            <p:cNvPr id="322" name="Group 7"/>
            <p:cNvGrpSpPr>
              <a:grpSpLocks/>
            </p:cNvGrpSpPr>
            <p:nvPr/>
          </p:nvGrpSpPr>
          <p:grpSpPr bwMode="auto">
            <a:xfrm>
              <a:off x="2554" y="2590"/>
              <a:ext cx="643" cy="627"/>
              <a:chOff x="2398" y="3294"/>
              <a:chExt cx="778" cy="764"/>
            </a:xfrm>
          </p:grpSpPr>
          <p:grpSp>
            <p:nvGrpSpPr>
              <p:cNvPr id="388" name="Group 8"/>
              <p:cNvGrpSpPr>
                <a:grpSpLocks/>
              </p:cNvGrpSpPr>
              <p:nvPr/>
            </p:nvGrpSpPr>
            <p:grpSpPr bwMode="auto">
              <a:xfrm>
                <a:off x="2400" y="3294"/>
                <a:ext cx="90" cy="374"/>
                <a:chOff x="2736" y="3742"/>
                <a:chExt cx="90" cy="374"/>
              </a:xfrm>
            </p:grpSpPr>
            <p:sp>
              <p:nvSpPr>
                <p:cNvPr id="449" name="Freeform 9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0" name="Freeform 10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1" name="Oval 11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89" name="Group 12"/>
              <p:cNvGrpSpPr>
                <a:grpSpLocks/>
              </p:cNvGrpSpPr>
              <p:nvPr/>
            </p:nvGrpSpPr>
            <p:grpSpPr bwMode="auto">
              <a:xfrm>
                <a:off x="2498" y="3294"/>
                <a:ext cx="90" cy="374"/>
                <a:chOff x="2736" y="3742"/>
                <a:chExt cx="90" cy="374"/>
              </a:xfrm>
            </p:grpSpPr>
            <p:sp>
              <p:nvSpPr>
                <p:cNvPr id="446" name="Freeform 13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7" name="Freeform 14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8" name="Oval 15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90" name="Group 16"/>
              <p:cNvGrpSpPr>
                <a:grpSpLocks/>
              </p:cNvGrpSpPr>
              <p:nvPr/>
            </p:nvGrpSpPr>
            <p:grpSpPr bwMode="auto">
              <a:xfrm>
                <a:off x="2596" y="3294"/>
                <a:ext cx="90" cy="374"/>
                <a:chOff x="2736" y="3742"/>
                <a:chExt cx="90" cy="374"/>
              </a:xfrm>
            </p:grpSpPr>
            <p:sp>
              <p:nvSpPr>
                <p:cNvPr id="443" name="Freeform 17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4" name="Freeform 18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5" name="Oval 19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91" name="Group 20"/>
              <p:cNvGrpSpPr>
                <a:grpSpLocks/>
              </p:cNvGrpSpPr>
              <p:nvPr/>
            </p:nvGrpSpPr>
            <p:grpSpPr bwMode="auto">
              <a:xfrm>
                <a:off x="2694" y="3294"/>
                <a:ext cx="90" cy="374"/>
                <a:chOff x="2736" y="3742"/>
                <a:chExt cx="90" cy="374"/>
              </a:xfrm>
            </p:grpSpPr>
            <p:sp>
              <p:nvSpPr>
                <p:cNvPr id="440" name="Freeform 21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1" name="Freeform 22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2" name="Oval 23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92" name="Group 24"/>
              <p:cNvGrpSpPr>
                <a:grpSpLocks/>
              </p:cNvGrpSpPr>
              <p:nvPr/>
            </p:nvGrpSpPr>
            <p:grpSpPr bwMode="auto">
              <a:xfrm>
                <a:off x="2792" y="3294"/>
                <a:ext cx="90" cy="374"/>
                <a:chOff x="2736" y="3742"/>
                <a:chExt cx="90" cy="374"/>
              </a:xfrm>
            </p:grpSpPr>
            <p:sp>
              <p:nvSpPr>
                <p:cNvPr id="437" name="Freeform 25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8" name="Freeform 26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9" name="Oval 27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93" name="Group 28"/>
              <p:cNvGrpSpPr>
                <a:grpSpLocks/>
              </p:cNvGrpSpPr>
              <p:nvPr/>
            </p:nvGrpSpPr>
            <p:grpSpPr bwMode="auto">
              <a:xfrm>
                <a:off x="2890" y="3294"/>
                <a:ext cx="90" cy="374"/>
                <a:chOff x="2736" y="3742"/>
                <a:chExt cx="90" cy="374"/>
              </a:xfrm>
            </p:grpSpPr>
            <p:sp>
              <p:nvSpPr>
                <p:cNvPr id="434" name="Freeform 29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5" name="Freeform 30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6" name="Oval 31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94" name="Group 32"/>
              <p:cNvGrpSpPr>
                <a:grpSpLocks/>
              </p:cNvGrpSpPr>
              <p:nvPr/>
            </p:nvGrpSpPr>
            <p:grpSpPr bwMode="auto">
              <a:xfrm>
                <a:off x="2988" y="3294"/>
                <a:ext cx="90" cy="374"/>
                <a:chOff x="2736" y="3742"/>
                <a:chExt cx="90" cy="374"/>
              </a:xfrm>
            </p:grpSpPr>
            <p:sp>
              <p:nvSpPr>
                <p:cNvPr id="431" name="Freeform 33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2" name="Freeform 34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3" name="Oval 35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95" name="Group 36"/>
              <p:cNvGrpSpPr>
                <a:grpSpLocks/>
              </p:cNvGrpSpPr>
              <p:nvPr/>
            </p:nvGrpSpPr>
            <p:grpSpPr bwMode="auto">
              <a:xfrm>
                <a:off x="3086" y="3294"/>
                <a:ext cx="90" cy="374"/>
                <a:chOff x="2736" y="3742"/>
                <a:chExt cx="90" cy="374"/>
              </a:xfrm>
            </p:grpSpPr>
            <p:sp>
              <p:nvSpPr>
                <p:cNvPr id="428" name="Freeform 37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9" name="Freeform 38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0" name="Oval 39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96" name="Group 40"/>
              <p:cNvGrpSpPr>
                <a:grpSpLocks/>
              </p:cNvGrpSpPr>
              <p:nvPr/>
            </p:nvGrpSpPr>
            <p:grpSpPr bwMode="auto">
              <a:xfrm flipV="1">
                <a:off x="2398" y="3684"/>
                <a:ext cx="90" cy="374"/>
                <a:chOff x="2736" y="3742"/>
                <a:chExt cx="90" cy="374"/>
              </a:xfrm>
            </p:grpSpPr>
            <p:sp>
              <p:nvSpPr>
                <p:cNvPr id="425" name="Freeform 41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6" name="Freeform 42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7" name="Oval 43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97" name="Group 44"/>
              <p:cNvGrpSpPr>
                <a:grpSpLocks/>
              </p:cNvGrpSpPr>
              <p:nvPr/>
            </p:nvGrpSpPr>
            <p:grpSpPr bwMode="auto">
              <a:xfrm flipV="1">
                <a:off x="2496" y="3684"/>
                <a:ext cx="90" cy="374"/>
                <a:chOff x="2736" y="3742"/>
                <a:chExt cx="90" cy="374"/>
              </a:xfrm>
            </p:grpSpPr>
            <p:sp>
              <p:nvSpPr>
                <p:cNvPr id="422" name="Freeform 45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3" name="Freeform 46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4" name="Oval 47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98" name="Group 48"/>
              <p:cNvGrpSpPr>
                <a:grpSpLocks/>
              </p:cNvGrpSpPr>
              <p:nvPr/>
            </p:nvGrpSpPr>
            <p:grpSpPr bwMode="auto">
              <a:xfrm flipV="1">
                <a:off x="2594" y="3684"/>
                <a:ext cx="90" cy="374"/>
                <a:chOff x="2736" y="3742"/>
                <a:chExt cx="90" cy="374"/>
              </a:xfrm>
            </p:grpSpPr>
            <p:sp>
              <p:nvSpPr>
                <p:cNvPr id="419" name="Freeform 49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0" name="Freeform 50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1" name="Oval 51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99" name="Group 52"/>
              <p:cNvGrpSpPr>
                <a:grpSpLocks/>
              </p:cNvGrpSpPr>
              <p:nvPr/>
            </p:nvGrpSpPr>
            <p:grpSpPr bwMode="auto">
              <a:xfrm flipV="1">
                <a:off x="2692" y="3684"/>
                <a:ext cx="90" cy="374"/>
                <a:chOff x="2736" y="3742"/>
                <a:chExt cx="90" cy="374"/>
              </a:xfrm>
            </p:grpSpPr>
            <p:sp>
              <p:nvSpPr>
                <p:cNvPr id="416" name="Freeform 53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7" name="Freeform 54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8" name="Oval 55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400" name="Group 56"/>
              <p:cNvGrpSpPr>
                <a:grpSpLocks/>
              </p:cNvGrpSpPr>
              <p:nvPr/>
            </p:nvGrpSpPr>
            <p:grpSpPr bwMode="auto">
              <a:xfrm flipV="1">
                <a:off x="2790" y="3684"/>
                <a:ext cx="90" cy="374"/>
                <a:chOff x="2736" y="3742"/>
                <a:chExt cx="90" cy="374"/>
              </a:xfrm>
            </p:grpSpPr>
            <p:sp>
              <p:nvSpPr>
                <p:cNvPr id="413" name="Freeform 57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4" name="Freeform 58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5" name="Oval 59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401" name="Group 60"/>
              <p:cNvGrpSpPr>
                <a:grpSpLocks/>
              </p:cNvGrpSpPr>
              <p:nvPr/>
            </p:nvGrpSpPr>
            <p:grpSpPr bwMode="auto">
              <a:xfrm flipV="1">
                <a:off x="2888" y="3684"/>
                <a:ext cx="90" cy="374"/>
                <a:chOff x="2736" y="3742"/>
                <a:chExt cx="90" cy="374"/>
              </a:xfrm>
            </p:grpSpPr>
            <p:sp>
              <p:nvSpPr>
                <p:cNvPr id="410" name="Freeform 61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1" name="Freeform 62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2" name="Oval 63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402" name="Group 64"/>
              <p:cNvGrpSpPr>
                <a:grpSpLocks/>
              </p:cNvGrpSpPr>
              <p:nvPr/>
            </p:nvGrpSpPr>
            <p:grpSpPr bwMode="auto">
              <a:xfrm flipV="1">
                <a:off x="2986" y="3684"/>
                <a:ext cx="90" cy="374"/>
                <a:chOff x="2736" y="3742"/>
                <a:chExt cx="90" cy="374"/>
              </a:xfrm>
            </p:grpSpPr>
            <p:sp>
              <p:nvSpPr>
                <p:cNvPr id="407" name="Freeform 65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8" name="Freeform 66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9" name="Oval 67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403" name="Group 68"/>
              <p:cNvGrpSpPr>
                <a:grpSpLocks/>
              </p:cNvGrpSpPr>
              <p:nvPr/>
            </p:nvGrpSpPr>
            <p:grpSpPr bwMode="auto">
              <a:xfrm flipV="1">
                <a:off x="3084" y="3684"/>
                <a:ext cx="90" cy="374"/>
                <a:chOff x="2736" y="3742"/>
                <a:chExt cx="90" cy="374"/>
              </a:xfrm>
            </p:grpSpPr>
            <p:sp>
              <p:nvSpPr>
                <p:cNvPr id="404" name="Freeform 69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5" name="Freeform 70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6" name="Oval 71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grpSp>
          <p:nvGrpSpPr>
            <p:cNvPr id="323" name="Group 72"/>
            <p:cNvGrpSpPr>
              <a:grpSpLocks/>
            </p:cNvGrpSpPr>
            <p:nvPr/>
          </p:nvGrpSpPr>
          <p:grpSpPr bwMode="auto">
            <a:xfrm>
              <a:off x="3766" y="2590"/>
              <a:ext cx="643" cy="627"/>
              <a:chOff x="2398" y="3294"/>
              <a:chExt cx="778" cy="764"/>
            </a:xfrm>
          </p:grpSpPr>
          <p:grpSp>
            <p:nvGrpSpPr>
              <p:cNvPr id="324" name="Group 73"/>
              <p:cNvGrpSpPr>
                <a:grpSpLocks/>
              </p:cNvGrpSpPr>
              <p:nvPr/>
            </p:nvGrpSpPr>
            <p:grpSpPr bwMode="auto">
              <a:xfrm>
                <a:off x="2400" y="3294"/>
                <a:ext cx="90" cy="374"/>
                <a:chOff x="2736" y="3742"/>
                <a:chExt cx="90" cy="374"/>
              </a:xfrm>
            </p:grpSpPr>
            <p:sp>
              <p:nvSpPr>
                <p:cNvPr id="385" name="Freeform 74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6" name="Freeform 75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7" name="Oval 76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25" name="Group 77"/>
              <p:cNvGrpSpPr>
                <a:grpSpLocks/>
              </p:cNvGrpSpPr>
              <p:nvPr/>
            </p:nvGrpSpPr>
            <p:grpSpPr bwMode="auto">
              <a:xfrm>
                <a:off x="2498" y="3294"/>
                <a:ext cx="90" cy="374"/>
                <a:chOff x="2736" y="3742"/>
                <a:chExt cx="90" cy="374"/>
              </a:xfrm>
            </p:grpSpPr>
            <p:sp>
              <p:nvSpPr>
                <p:cNvPr id="382" name="Freeform 78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3" name="Freeform 79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4" name="Oval 80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26" name="Group 81"/>
              <p:cNvGrpSpPr>
                <a:grpSpLocks/>
              </p:cNvGrpSpPr>
              <p:nvPr/>
            </p:nvGrpSpPr>
            <p:grpSpPr bwMode="auto">
              <a:xfrm>
                <a:off x="2596" y="3294"/>
                <a:ext cx="90" cy="374"/>
                <a:chOff x="2736" y="3742"/>
                <a:chExt cx="90" cy="374"/>
              </a:xfrm>
            </p:grpSpPr>
            <p:sp>
              <p:nvSpPr>
                <p:cNvPr id="379" name="Freeform 82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0" name="Freeform 83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1" name="Oval 84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27" name="Group 85"/>
              <p:cNvGrpSpPr>
                <a:grpSpLocks/>
              </p:cNvGrpSpPr>
              <p:nvPr/>
            </p:nvGrpSpPr>
            <p:grpSpPr bwMode="auto">
              <a:xfrm>
                <a:off x="2694" y="3294"/>
                <a:ext cx="90" cy="374"/>
                <a:chOff x="2736" y="3742"/>
                <a:chExt cx="90" cy="374"/>
              </a:xfrm>
            </p:grpSpPr>
            <p:sp>
              <p:nvSpPr>
                <p:cNvPr id="376" name="Freeform 86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77" name="Freeform 87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78" name="Oval 88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28" name="Group 89"/>
              <p:cNvGrpSpPr>
                <a:grpSpLocks/>
              </p:cNvGrpSpPr>
              <p:nvPr/>
            </p:nvGrpSpPr>
            <p:grpSpPr bwMode="auto">
              <a:xfrm>
                <a:off x="2792" y="3294"/>
                <a:ext cx="90" cy="374"/>
                <a:chOff x="2736" y="3742"/>
                <a:chExt cx="90" cy="374"/>
              </a:xfrm>
            </p:grpSpPr>
            <p:sp>
              <p:nvSpPr>
                <p:cNvPr id="373" name="Freeform 90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74" name="Freeform 91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75" name="Oval 92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29" name="Group 328"/>
              <p:cNvGrpSpPr>
                <a:grpSpLocks/>
              </p:cNvGrpSpPr>
              <p:nvPr/>
            </p:nvGrpSpPr>
            <p:grpSpPr bwMode="auto">
              <a:xfrm>
                <a:off x="2890" y="3294"/>
                <a:ext cx="90" cy="374"/>
                <a:chOff x="2736" y="3742"/>
                <a:chExt cx="90" cy="374"/>
              </a:xfrm>
            </p:grpSpPr>
            <p:sp>
              <p:nvSpPr>
                <p:cNvPr id="370" name="Freeform 94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71" name="Freeform 95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72" name="Oval 96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30" name="Group 97"/>
              <p:cNvGrpSpPr>
                <a:grpSpLocks/>
              </p:cNvGrpSpPr>
              <p:nvPr/>
            </p:nvGrpSpPr>
            <p:grpSpPr bwMode="auto">
              <a:xfrm>
                <a:off x="2988" y="3294"/>
                <a:ext cx="90" cy="374"/>
                <a:chOff x="2736" y="3742"/>
                <a:chExt cx="90" cy="374"/>
              </a:xfrm>
            </p:grpSpPr>
            <p:sp>
              <p:nvSpPr>
                <p:cNvPr id="367" name="Freeform 98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68" name="Freeform 99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69" name="Oval 100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31" name="Group 101"/>
              <p:cNvGrpSpPr>
                <a:grpSpLocks/>
              </p:cNvGrpSpPr>
              <p:nvPr/>
            </p:nvGrpSpPr>
            <p:grpSpPr bwMode="auto">
              <a:xfrm>
                <a:off x="3086" y="3294"/>
                <a:ext cx="90" cy="374"/>
                <a:chOff x="2736" y="3742"/>
                <a:chExt cx="90" cy="374"/>
              </a:xfrm>
            </p:grpSpPr>
            <p:sp>
              <p:nvSpPr>
                <p:cNvPr id="364" name="Freeform 102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65" name="Freeform 103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66" name="Oval 104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32" name="Group 105"/>
              <p:cNvGrpSpPr>
                <a:grpSpLocks/>
              </p:cNvGrpSpPr>
              <p:nvPr/>
            </p:nvGrpSpPr>
            <p:grpSpPr bwMode="auto">
              <a:xfrm flipV="1">
                <a:off x="2398" y="3684"/>
                <a:ext cx="90" cy="374"/>
                <a:chOff x="2736" y="3742"/>
                <a:chExt cx="90" cy="374"/>
              </a:xfrm>
            </p:grpSpPr>
            <p:sp>
              <p:nvSpPr>
                <p:cNvPr id="361" name="Freeform 106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62" name="Freeform 107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63" name="Oval 108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33" name="Group 109"/>
              <p:cNvGrpSpPr>
                <a:grpSpLocks/>
              </p:cNvGrpSpPr>
              <p:nvPr/>
            </p:nvGrpSpPr>
            <p:grpSpPr bwMode="auto">
              <a:xfrm flipV="1">
                <a:off x="2496" y="3684"/>
                <a:ext cx="90" cy="374"/>
                <a:chOff x="2736" y="3742"/>
                <a:chExt cx="90" cy="374"/>
              </a:xfrm>
            </p:grpSpPr>
            <p:sp>
              <p:nvSpPr>
                <p:cNvPr id="358" name="Freeform 110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9" name="Freeform 111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60" name="Oval 112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34" name="Group 113"/>
              <p:cNvGrpSpPr>
                <a:grpSpLocks/>
              </p:cNvGrpSpPr>
              <p:nvPr/>
            </p:nvGrpSpPr>
            <p:grpSpPr bwMode="auto">
              <a:xfrm flipV="1">
                <a:off x="2594" y="3684"/>
                <a:ext cx="90" cy="374"/>
                <a:chOff x="2736" y="3742"/>
                <a:chExt cx="90" cy="374"/>
              </a:xfrm>
            </p:grpSpPr>
            <p:sp>
              <p:nvSpPr>
                <p:cNvPr id="355" name="Freeform 114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6" name="Freeform 115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7" name="Oval 116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35" name="Group 117"/>
              <p:cNvGrpSpPr>
                <a:grpSpLocks/>
              </p:cNvGrpSpPr>
              <p:nvPr/>
            </p:nvGrpSpPr>
            <p:grpSpPr bwMode="auto">
              <a:xfrm flipV="1">
                <a:off x="2692" y="3684"/>
                <a:ext cx="90" cy="374"/>
                <a:chOff x="2736" y="3742"/>
                <a:chExt cx="90" cy="374"/>
              </a:xfrm>
            </p:grpSpPr>
            <p:sp>
              <p:nvSpPr>
                <p:cNvPr id="352" name="Freeform 118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3" name="Freeform 119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4" name="Oval 120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36" name="Group 121"/>
              <p:cNvGrpSpPr>
                <a:grpSpLocks/>
              </p:cNvGrpSpPr>
              <p:nvPr/>
            </p:nvGrpSpPr>
            <p:grpSpPr bwMode="auto">
              <a:xfrm flipV="1">
                <a:off x="2790" y="3684"/>
                <a:ext cx="90" cy="374"/>
                <a:chOff x="2736" y="3742"/>
                <a:chExt cx="90" cy="374"/>
              </a:xfrm>
            </p:grpSpPr>
            <p:sp>
              <p:nvSpPr>
                <p:cNvPr id="349" name="Freeform 122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0" name="Freeform 123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1" name="Oval 124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37" name="Group 125"/>
              <p:cNvGrpSpPr>
                <a:grpSpLocks/>
              </p:cNvGrpSpPr>
              <p:nvPr/>
            </p:nvGrpSpPr>
            <p:grpSpPr bwMode="auto">
              <a:xfrm flipV="1">
                <a:off x="2888" y="3684"/>
                <a:ext cx="90" cy="374"/>
                <a:chOff x="2736" y="3742"/>
                <a:chExt cx="90" cy="374"/>
              </a:xfrm>
            </p:grpSpPr>
            <p:sp>
              <p:nvSpPr>
                <p:cNvPr id="346" name="Freeform 126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47" name="Freeform 127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48" name="Oval 128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38" name="Group 129"/>
              <p:cNvGrpSpPr>
                <a:grpSpLocks/>
              </p:cNvGrpSpPr>
              <p:nvPr/>
            </p:nvGrpSpPr>
            <p:grpSpPr bwMode="auto">
              <a:xfrm flipV="1">
                <a:off x="2986" y="3684"/>
                <a:ext cx="90" cy="374"/>
                <a:chOff x="2736" y="3742"/>
                <a:chExt cx="90" cy="374"/>
              </a:xfrm>
            </p:grpSpPr>
            <p:sp>
              <p:nvSpPr>
                <p:cNvPr id="343" name="Freeform 130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44" name="Freeform 131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45" name="Oval 132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339" name="Group 133"/>
              <p:cNvGrpSpPr>
                <a:grpSpLocks/>
              </p:cNvGrpSpPr>
              <p:nvPr/>
            </p:nvGrpSpPr>
            <p:grpSpPr bwMode="auto">
              <a:xfrm flipV="1">
                <a:off x="3084" y="3684"/>
                <a:ext cx="90" cy="374"/>
                <a:chOff x="2736" y="3742"/>
                <a:chExt cx="90" cy="374"/>
              </a:xfrm>
            </p:grpSpPr>
            <p:sp>
              <p:nvSpPr>
                <p:cNvPr id="340" name="Freeform 134"/>
                <p:cNvSpPr>
                  <a:spLocks/>
                </p:cNvSpPr>
                <p:nvPr/>
              </p:nvSpPr>
              <p:spPr bwMode="auto">
                <a:xfrm>
                  <a:off x="2745" y="3808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41" name="Freeform 135"/>
                <p:cNvSpPr>
                  <a:spLocks/>
                </p:cNvSpPr>
                <p:nvPr/>
              </p:nvSpPr>
              <p:spPr bwMode="auto">
                <a:xfrm>
                  <a:off x="2773" y="3806"/>
                  <a:ext cx="47" cy="308"/>
                </a:xfrm>
                <a:custGeom>
                  <a:avLst/>
                  <a:gdLst>
                    <a:gd name="T0" fmla="*/ 7 w 72"/>
                    <a:gd name="T1" fmla="*/ 0 h 308"/>
                    <a:gd name="T2" fmla="*/ 5 w 72"/>
                    <a:gd name="T3" fmla="*/ 42 h 308"/>
                    <a:gd name="T4" fmla="*/ 10 w 72"/>
                    <a:gd name="T5" fmla="*/ 100 h 308"/>
                    <a:gd name="T6" fmla="*/ 12 w 72"/>
                    <a:gd name="T7" fmla="*/ 118 h 308"/>
                    <a:gd name="T8" fmla="*/ 10 w 72"/>
                    <a:gd name="T9" fmla="*/ 180 h 308"/>
                    <a:gd name="T10" fmla="*/ 0 w 72"/>
                    <a:gd name="T11" fmla="*/ 246 h 308"/>
                    <a:gd name="T12" fmla="*/ 3 w 72"/>
                    <a:gd name="T13" fmla="*/ 300 h 308"/>
                    <a:gd name="T14" fmla="*/ 5 w 72"/>
                    <a:gd name="T15" fmla="*/ 308 h 3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2"/>
                    <a:gd name="T25" fmla="*/ 0 h 308"/>
                    <a:gd name="T26" fmla="*/ 72 w 72"/>
                    <a:gd name="T27" fmla="*/ 308 h 3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2" h="308">
                      <a:moveTo>
                        <a:pt x="36" y="0"/>
                      </a:moveTo>
                      <a:cubicBezTo>
                        <a:pt x="34" y="14"/>
                        <a:pt x="33" y="28"/>
                        <a:pt x="28" y="42"/>
                      </a:cubicBezTo>
                      <a:cubicBezTo>
                        <a:pt x="30" y="68"/>
                        <a:pt x="34" y="85"/>
                        <a:pt x="56" y="100"/>
                      </a:cubicBezTo>
                      <a:cubicBezTo>
                        <a:pt x="60" y="107"/>
                        <a:pt x="65" y="110"/>
                        <a:pt x="68" y="118"/>
                      </a:cubicBezTo>
                      <a:cubicBezTo>
                        <a:pt x="67" y="130"/>
                        <a:pt x="72" y="169"/>
                        <a:pt x="56" y="180"/>
                      </a:cubicBezTo>
                      <a:cubicBezTo>
                        <a:pt x="43" y="206"/>
                        <a:pt x="14" y="219"/>
                        <a:pt x="0" y="246"/>
                      </a:cubicBezTo>
                      <a:cubicBezTo>
                        <a:pt x="2" y="267"/>
                        <a:pt x="1" y="287"/>
                        <a:pt x="20" y="300"/>
                      </a:cubicBezTo>
                      <a:cubicBezTo>
                        <a:pt x="25" y="307"/>
                        <a:pt x="22" y="304"/>
                        <a:pt x="26" y="30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42" name="Oval 136"/>
                <p:cNvSpPr>
                  <a:spLocks noChangeArrowheads="1"/>
                </p:cNvSpPr>
                <p:nvPr/>
              </p:nvSpPr>
              <p:spPr bwMode="auto">
                <a:xfrm>
                  <a:off x="2736" y="3742"/>
                  <a:ext cx="90" cy="9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9393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</p:grpSp>
      <p:pic>
        <p:nvPicPr>
          <p:cNvPr id="230" name="Picture 7"/>
          <p:cNvPicPr>
            <a:picLocks noChangeAspect="1" noChangeArrowheads="1"/>
          </p:cNvPicPr>
          <p:nvPr/>
        </p:nvPicPr>
        <p:blipFill>
          <a:blip r:embed="rId2">
            <a:alphaModFix amt="87000"/>
          </a:blip>
          <a:srcRect/>
          <a:stretch>
            <a:fillRect/>
          </a:stretch>
        </p:blipFill>
        <p:spPr bwMode="blackWhite">
          <a:xfrm>
            <a:off x="6847163" y="2529384"/>
            <a:ext cx="478143" cy="374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" name="Group 337"/>
          <p:cNvGrpSpPr>
            <a:grpSpLocks/>
          </p:cNvGrpSpPr>
          <p:nvPr/>
        </p:nvGrpSpPr>
        <p:grpSpPr bwMode="auto">
          <a:xfrm>
            <a:off x="4362450" y="1638698"/>
            <a:ext cx="844550" cy="828675"/>
            <a:chOff x="2398" y="3294"/>
            <a:chExt cx="778" cy="764"/>
          </a:xfrm>
        </p:grpSpPr>
        <p:grpSp>
          <p:nvGrpSpPr>
            <p:cNvPr id="5" name="Group 338"/>
            <p:cNvGrpSpPr>
              <a:grpSpLocks/>
            </p:cNvGrpSpPr>
            <p:nvPr/>
          </p:nvGrpSpPr>
          <p:grpSpPr bwMode="auto">
            <a:xfrm>
              <a:off x="2400" y="3294"/>
              <a:ext cx="90" cy="374"/>
              <a:chOff x="2736" y="3742"/>
              <a:chExt cx="90" cy="374"/>
            </a:xfrm>
          </p:grpSpPr>
          <p:sp>
            <p:nvSpPr>
              <p:cNvPr id="66" name="Freeform 339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7" name="Freeform 340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8" name="Oval 341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6" name="Group 342"/>
            <p:cNvGrpSpPr>
              <a:grpSpLocks/>
            </p:cNvGrpSpPr>
            <p:nvPr/>
          </p:nvGrpSpPr>
          <p:grpSpPr bwMode="auto">
            <a:xfrm>
              <a:off x="2498" y="3294"/>
              <a:ext cx="90" cy="374"/>
              <a:chOff x="2736" y="3742"/>
              <a:chExt cx="90" cy="374"/>
            </a:xfrm>
          </p:grpSpPr>
          <p:sp>
            <p:nvSpPr>
              <p:cNvPr id="63" name="Freeform 343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" name="Freeform 344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5" name="Oval 345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7" name="Group 346"/>
            <p:cNvGrpSpPr>
              <a:grpSpLocks/>
            </p:cNvGrpSpPr>
            <p:nvPr/>
          </p:nvGrpSpPr>
          <p:grpSpPr bwMode="auto">
            <a:xfrm>
              <a:off x="2596" y="3294"/>
              <a:ext cx="90" cy="374"/>
              <a:chOff x="2736" y="3742"/>
              <a:chExt cx="90" cy="374"/>
            </a:xfrm>
          </p:grpSpPr>
          <p:sp>
            <p:nvSpPr>
              <p:cNvPr id="60" name="Freeform 347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" name="Freeform 348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" name="Oval 349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8" name="Group 350"/>
            <p:cNvGrpSpPr>
              <a:grpSpLocks/>
            </p:cNvGrpSpPr>
            <p:nvPr/>
          </p:nvGrpSpPr>
          <p:grpSpPr bwMode="auto">
            <a:xfrm>
              <a:off x="2694" y="3294"/>
              <a:ext cx="90" cy="374"/>
              <a:chOff x="2736" y="3742"/>
              <a:chExt cx="90" cy="374"/>
            </a:xfrm>
          </p:grpSpPr>
          <p:sp>
            <p:nvSpPr>
              <p:cNvPr id="57" name="Freeform 351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" name="Freeform 352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" name="Oval 353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9" name="Group 354"/>
            <p:cNvGrpSpPr>
              <a:grpSpLocks/>
            </p:cNvGrpSpPr>
            <p:nvPr/>
          </p:nvGrpSpPr>
          <p:grpSpPr bwMode="auto">
            <a:xfrm>
              <a:off x="2792" y="3294"/>
              <a:ext cx="90" cy="374"/>
              <a:chOff x="2736" y="3742"/>
              <a:chExt cx="90" cy="374"/>
            </a:xfrm>
          </p:grpSpPr>
          <p:sp>
            <p:nvSpPr>
              <p:cNvPr id="54" name="Freeform 355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5" name="Freeform 356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6" name="Oval 357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0" name="Group 358"/>
            <p:cNvGrpSpPr>
              <a:grpSpLocks/>
            </p:cNvGrpSpPr>
            <p:nvPr/>
          </p:nvGrpSpPr>
          <p:grpSpPr bwMode="auto">
            <a:xfrm>
              <a:off x="2890" y="3294"/>
              <a:ext cx="90" cy="374"/>
              <a:chOff x="2736" y="3742"/>
              <a:chExt cx="90" cy="374"/>
            </a:xfrm>
          </p:grpSpPr>
          <p:sp>
            <p:nvSpPr>
              <p:cNvPr id="51" name="Freeform 359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2" name="Freeform 360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3" name="Oval 361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1" name="Group 362"/>
            <p:cNvGrpSpPr>
              <a:grpSpLocks/>
            </p:cNvGrpSpPr>
            <p:nvPr/>
          </p:nvGrpSpPr>
          <p:grpSpPr bwMode="auto">
            <a:xfrm>
              <a:off x="2988" y="3294"/>
              <a:ext cx="90" cy="374"/>
              <a:chOff x="2736" y="3742"/>
              <a:chExt cx="90" cy="374"/>
            </a:xfrm>
          </p:grpSpPr>
          <p:sp>
            <p:nvSpPr>
              <p:cNvPr id="48" name="Freeform 363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9" name="Freeform 364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0" name="Oval 365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2" name="Group 366"/>
            <p:cNvGrpSpPr>
              <a:grpSpLocks/>
            </p:cNvGrpSpPr>
            <p:nvPr/>
          </p:nvGrpSpPr>
          <p:grpSpPr bwMode="auto">
            <a:xfrm>
              <a:off x="3086" y="3294"/>
              <a:ext cx="90" cy="374"/>
              <a:chOff x="2736" y="3742"/>
              <a:chExt cx="90" cy="374"/>
            </a:xfrm>
          </p:grpSpPr>
          <p:sp>
            <p:nvSpPr>
              <p:cNvPr id="45" name="Freeform 367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" name="Freeform 368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7" name="Oval 369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3" name="Group 370"/>
            <p:cNvGrpSpPr>
              <a:grpSpLocks/>
            </p:cNvGrpSpPr>
            <p:nvPr/>
          </p:nvGrpSpPr>
          <p:grpSpPr bwMode="auto">
            <a:xfrm flipV="1">
              <a:off x="2398" y="3684"/>
              <a:ext cx="90" cy="374"/>
              <a:chOff x="2736" y="3742"/>
              <a:chExt cx="90" cy="374"/>
            </a:xfrm>
          </p:grpSpPr>
          <p:sp>
            <p:nvSpPr>
              <p:cNvPr id="42" name="Freeform 371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3" name="Freeform 372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4" name="Oval 373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" name="Group 374"/>
            <p:cNvGrpSpPr>
              <a:grpSpLocks/>
            </p:cNvGrpSpPr>
            <p:nvPr/>
          </p:nvGrpSpPr>
          <p:grpSpPr bwMode="auto">
            <a:xfrm flipV="1">
              <a:off x="2496" y="3684"/>
              <a:ext cx="90" cy="374"/>
              <a:chOff x="2736" y="3742"/>
              <a:chExt cx="90" cy="374"/>
            </a:xfrm>
          </p:grpSpPr>
          <p:sp>
            <p:nvSpPr>
              <p:cNvPr id="39" name="Freeform 375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" name="Freeform 376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" name="Oval 377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5" name="Group 378"/>
            <p:cNvGrpSpPr>
              <a:grpSpLocks/>
            </p:cNvGrpSpPr>
            <p:nvPr/>
          </p:nvGrpSpPr>
          <p:grpSpPr bwMode="auto">
            <a:xfrm flipV="1">
              <a:off x="2594" y="3684"/>
              <a:ext cx="90" cy="374"/>
              <a:chOff x="2736" y="3742"/>
              <a:chExt cx="90" cy="374"/>
            </a:xfrm>
          </p:grpSpPr>
          <p:sp>
            <p:nvSpPr>
              <p:cNvPr id="36" name="Freeform 379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" name="Freeform 380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" name="Oval 381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6" name="Group 382"/>
            <p:cNvGrpSpPr>
              <a:grpSpLocks/>
            </p:cNvGrpSpPr>
            <p:nvPr/>
          </p:nvGrpSpPr>
          <p:grpSpPr bwMode="auto">
            <a:xfrm flipV="1">
              <a:off x="2692" y="3684"/>
              <a:ext cx="90" cy="374"/>
              <a:chOff x="2736" y="3742"/>
              <a:chExt cx="90" cy="374"/>
            </a:xfrm>
          </p:grpSpPr>
          <p:sp>
            <p:nvSpPr>
              <p:cNvPr id="33" name="Freeform 383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" name="Freeform 384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" name="Oval 385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7" name="Group 386"/>
            <p:cNvGrpSpPr>
              <a:grpSpLocks/>
            </p:cNvGrpSpPr>
            <p:nvPr/>
          </p:nvGrpSpPr>
          <p:grpSpPr bwMode="auto">
            <a:xfrm flipV="1">
              <a:off x="2790" y="3684"/>
              <a:ext cx="90" cy="374"/>
              <a:chOff x="2736" y="3742"/>
              <a:chExt cx="90" cy="374"/>
            </a:xfrm>
          </p:grpSpPr>
          <p:sp>
            <p:nvSpPr>
              <p:cNvPr id="30" name="Freeform 387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" name="Freeform 388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" name="Oval 389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8" name="Group 390"/>
            <p:cNvGrpSpPr>
              <a:grpSpLocks/>
            </p:cNvGrpSpPr>
            <p:nvPr/>
          </p:nvGrpSpPr>
          <p:grpSpPr bwMode="auto">
            <a:xfrm flipV="1">
              <a:off x="2888" y="3684"/>
              <a:ext cx="90" cy="374"/>
              <a:chOff x="2736" y="3742"/>
              <a:chExt cx="90" cy="374"/>
            </a:xfrm>
          </p:grpSpPr>
          <p:sp>
            <p:nvSpPr>
              <p:cNvPr id="27" name="Freeform 391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" name="Freeform 392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" name="Oval 393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9" name="Group 394"/>
            <p:cNvGrpSpPr>
              <a:grpSpLocks/>
            </p:cNvGrpSpPr>
            <p:nvPr/>
          </p:nvGrpSpPr>
          <p:grpSpPr bwMode="auto">
            <a:xfrm flipV="1">
              <a:off x="2986" y="3684"/>
              <a:ext cx="90" cy="374"/>
              <a:chOff x="2736" y="3742"/>
              <a:chExt cx="90" cy="374"/>
            </a:xfrm>
          </p:grpSpPr>
          <p:sp>
            <p:nvSpPr>
              <p:cNvPr id="24" name="Freeform 395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5" name="Freeform 396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" name="Oval 397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0" name="Group 398"/>
            <p:cNvGrpSpPr>
              <a:grpSpLocks/>
            </p:cNvGrpSpPr>
            <p:nvPr/>
          </p:nvGrpSpPr>
          <p:grpSpPr bwMode="auto">
            <a:xfrm flipV="1">
              <a:off x="3084" y="3684"/>
              <a:ext cx="90" cy="374"/>
              <a:chOff x="2736" y="3742"/>
              <a:chExt cx="90" cy="374"/>
            </a:xfrm>
          </p:grpSpPr>
          <p:sp>
            <p:nvSpPr>
              <p:cNvPr id="21" name="Freeform 399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" name="Freeform 400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3" name="Oval 401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69" name="Group 402"/>
          <p:cNvGrpSpPr>
            <a:grpSpLocks/>
          </p:cNvGrpSpPr>
          <p:nvPr/>
        </p:nvGrpSpPr>
        <p:grpSpPr bwMode="auto">
          <a:xfrm>
            <a:off x="4552950" y="1233885"/>
            <a:ext cx="1354138" cy="1766888"/>
            <a:chOff x="4738" y="1122"/>
            <a:chExt cx="1026" cy="1338"/>
          </a:xfrm>
        </p:grpSpPr>
        <p:sp>
          <p:nvSpPr>
            <p:cNvPr id="70" name="AutoShape 403"/>
            <p:cNvSpPr>
              <a:spLocks noChangeArrowheads="1"/>
            </p:cNvSpPr>
            <p:nvPr/>
          </p:nvSpPr>
          <p:spPr bwMode="blackWhite">
            <a:xfrm>
              <a:off x="4863" y="1267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" name="AutoShape 404"/>
            <p:cNvSpPr>
              <a:spLocks noChangeArrowheads="1"/>
            </p:cNvSpPr>
            <p:nvPr/>
          </p:nvSpPr>
          <p:spPr bwMode="blackWhite">
            <a:xfrm rot="-541205">
              <a:off x="5008" y="1263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" name="AutoShape 405"/>
            <p:cNvSpPr>
              <a:spLocks noChangeArrowheads="1"/>
            </p:cNvSpPr>
            <p:nvPr/>
          </p:nvSpPr>
          <p:spPr bwMode="blackWhite">
            <a:xfrm rot="620461">
              <a:off x="5060" y="1273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" name="AutoShape 406"/>
            <p:cNvSpPr>
              <a:spLocks noChangeArrowheads="1"/>
            </p:cNvSpPr>
            <p:nvPr/>
          </p:nvSpPr>
          <p:spPr bwMode="blackWhite">
            <a:xfrm rot="-596381">
              <a:off x="5243" y="1269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4" name="AutoShape 407"/>
            <p:cNvSpPr>
              <a:spLocks noChangeArrowheads="1"/>
            </p:cNvSpPr>
            <p:nvPr/>
          </p:nvSpPr>
          <p:spPr bwMode="blackWhite">
            <a:xfrm rot="251674">
              <a:off x="5260" y="1265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5" name="AutoShape 408"/>
            <p:cNvSpPr>
              <a:spLocks noChangeArrowheads="1"/>
            </p:cNvSpPr>
            <p:nvPr/>
          </p:nvSpPr>
          <p:spPr bwMode="blackWhite">
            <a:xfrm rot="-705305">
              <a:off x="5437" y="1257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6" name="AutoShape 409"/>
            <p:cNvSpPr>
              <a:spLocks noChangeArrowheads="1"/>
            </p:cNvSpPr>
            <p:nvPr/>
          </p:nvSpPr>
          <p:spPr bwMode="blackWhite">
            <a:xfrm>
              <a:off x="5572" y="1265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7" name="Freeform 410"/>
            <p:cNvSpPr>
              <a:spLocks/>
            </p:cNvSpPr>
            <p:nvPr/>
          </p:nvSpPr>
          <p:spPr bwMode="blackWhite">
            <a:xfrm>
              <a:off x="4738" y="1122"/>
              <a:ext cx="195" cy="180"/>
            </a:xfrm>
            <a:custGeom>
              <a:avLst/>
              <a:gdLst>
                <a:gd name="T0" fmla="*/ 172 w 195"/>
                <a:gd name="T1" fmla="*/ 180 h 180"/>
                <a:gd name="T2" fmla="*/ 166 w 195"/>
                <a:gd name="T3" fmla="*/ 44 h 180"/>
                <a:gd name="T4" fmla="*/ 0 w 195"/>
                <a:gd name="T5" fmla="*/ 0 h 180"/>
                <a:gd name="T6" fmla="*/ 0 60000 65536"/>
                <a:gd name="T7" fmla="*/ 0 60000 65536"/>
                <a:gd name="T8" fmla="*/ 0 60000 65536"/>
                <a:gd name="T9" fmla="*/ 0 w 195"/>
                <a:gd name="T10" fmla="*/ 0 h 180"/>
                <a:gd name="T11" fmla="*/ 195 w 195"/>
                <a:gd name="T12" fmla="*/ 180 h 1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" h="180">
                  <a:moveTo>
                    <a:pt x="172" y="180"/>
                  </a:moveTo>
                  <a:cubicBezTo>
                    <a:pt x="183" y="127"/>
                    <a:pt x="195" y="74"/>
                    <a:pt x="166" y="44"/>
                  </a:cubicBezTo>
                  <a:cubicBezTo>
                    <a:pt x="137" y="14"/>
                    <a:pt x="68" y="7"/>
                    <a:pt x="0" y="0"/>
                  </a:cubicBezTo>
                </a:path>
              </a:pathLst>
            </a:cu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" name="Freeform 411"/>
            <p:cNvSpPr>
              <a:spLocks/>
            </p:cNvSpPr>
            <p:nvPr/>
          </p:nvSpPr>
          <p:spPr bwMode="blackWhite">
            <a:xfrm>
              <a:off x="4994" y="1192"/>
              <a:ext cx="178" cy="108"/>
            </a:xfrm>
            <a:custGeom>
              <a:avLst/>
              <a:gdLst>
                <a:gd name="T0" fmla="*/ 0 w 216"/>
                <a:gd name="T1" fmla="*/ 19 h 186"/>
                <a:gd name="T2" fmla="*/ 12 w 216"/>
                <a:gd name="T3" fmla="*/ 12 h 186"/>
                <a:gd name="T4" fmla="*/ 35 w 216"/>
                <a:gd name="T5" fmla="*/ 2 h 186"/>
                <a:gd name="T6" fmla="*/ 70 w 216"/>
                <a:gd name="T7" fmla="*/ 3 h 186"/>
                <a:gd name="T8" fmla="*/ 100 w 216"/>
                <a:gd name="T9" fmla="*/ 21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86"/>
                <a:gd name="T17" fmla="*/ 216 w 216"/>
                <a:gd name="T18" fmla="*/ 186 h 1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86">
                  <a:moveTo>
                    <a:pt x="0" y="166"/>
                  </a:moveTo>
                  <a:cubicBezTo>
                    <a:pt x="6" y="149"/>
                    <a:pt x="13" y="132"/>
                    <a:pt x="26" y="108"/>
                  </a:cubicBezTo>
                  <a:cubicBezTo>
                    <a:pt x="39" y="84"/>
                    <a:pt x="55" y="33"/>
                    <a:pt x="76" y="20"/>
                  </a:cubicBezTo>
                  <a:cubicBezTo>
                    <a:pt x="97" y="7"/>
                    <a:pt x="129" y="0"/>
                    <a:pt x="152" y="28"/>
                  </a:cubicBezTo>
                  <a:cubicBezTo>
                    <a:pt x="175" y="56"/>
                    <a:pt x="195" y="121"/>
                    <a:pt x="216" y="186"/>
                  </a:cubicBezTo>
                </a:path>
              </a:pathLst>
            </a:custGeom>
            <a:noFill/>
            <a:ln w="57150">
              <a:solidFill>
                <a:srgbClr val="00FF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" name="Freeform 412"/>
            <p:cNvSpPr>
              <a:spLocks/>
            </p:cNvSpPr>
            <p:nvPr/>
          </p:nvSpPr>
          <p:spPr bwMode="blackWhite">
            <a:xfrm>
              <a:off x="4896" y="2154"/>
              <a:ext cx="268" cy="144"/>
            </a:xfrm>
            <a:custGeom>
              <a:avLst/>
              <a:gdLst>
                <a:gd name="T0" fmla="*/ 14 w 268"/>
                <a:gd name="T1" fmla="*/ 10 h 144"/>
                <a:gd name="T2" fmla="*/ 6 w 268"/>
                <a:gd name="T3" fmla="*/ 74 h 144"/>
                <a:gd name="T4" fmla="*/ 50 w 268"/>
                <a:gd name="T5" fmla="*/ 122 h 144"/>
                <a:gd name="T6" fmla="*/ 188 w 268"/>
                <a:gd name="T7" fmla="*/ 134 h 144"/>
                <a:gd name="T8" fmla="*/ 258 w 268"/>
                <a:gd name="T9" fmla="*/ 64 h 144"/>
                <a:gd name="T10" fmla="*/ 246 w 268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8"/>
                <a:gd name="T19" fmla="*/ 0 h 144"/>
                <a:gd name="T20" fmla="*/ 268 w 268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8" h="144">
                  <a:moveTo>
                    <a:pt x="14" y="10"/>
                  </a:moveTo>
                  <a:cubicBezTo>
                    <a:pt x="13" y="21"/>
                    <a:pt x="0" y="55"/>
                    <a:pt x="6" y="74"/>
                  </a:cubicBezTo>
                  <a:cubicBezTo>
                    <a:pt x="12" y="93"/>
                    <a:pt x="20" y="112"/>
                    <a:pt x="50" y="122"/>
                  </a:cubicBezTo>
                  <a:cubicBezTo>
                    <a:pt x="80" y="132"/>
                    <a:pt x="153" y="144"/>
                    <a:pt x="188" y="134"/>
                  </a:cubicBezTo>
                  <a:cubicBezTo>
                    <a:pt x="223" y="124"/>
                    <a:pt x="248" y="86"/>
                    <a:pt x="258" y="64"/>
                  </a:cubicBezTo>
                  <a:cubicBezTo>
                    <a:pt x="268" y="42"/>
                    <a:pt x="257" y="24"/>
                    <a:pt x="246" y="0"/>
                  </a:cubicBezTo>
                </a:path>
              </a:pathLst>
            </a:custGeom>
            <a:noFill/>
            <a:ln w="57150">
              <a:solidFill>
                <a:srgbClr val="00CC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" name="Freeform 413"/>
            <p:cNvSpPr>
              <a:spLocks/>
            </p:cNvSpPr>
            <p:nvPr/>
          </p:nvSpPr>
          <p:spPr bwMode="blackWhite">
            <a:xfrm>
              <a:off x="5025" y="2152"/>
              <a:ext cx="337" cy="161"/>
            </a:xfrm>
            <a:custGeom>
              <a:avLst/>
              <a:gdLst>
                <a:gd name="T0" fmla="*/ 15 w 337"/>
                <a:gd name="T1" fmla="*/ 10 h 161"/>
                <a:gd name="T2" fmla="*/ 4 w 337"/>
                <a:gd name="T3" fmla="*/ 68 h 161"/>
                <a:gd name="T4" fmla="*/ 41 w 337"/>
                <a:gd name="T5" fmla="*/ 136 h 161"/>
                <a:gd name="T6" fmla="*/ 157 w 337"/>
                <a:gd name="T7" fmla="*/ 158 h 161"/>
                <a:gd name="T8" fmla="*/ 283 w 337"/>
                <a:gd name="T9" fmla="*/ 118 h 161"/>
                <a:gd name="T10" fmla="*/ 337 w 337"/>
                <a:gd name="T11" fmla="*/ 0 h 1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7"/>
                <a:gd name="T19" fmla="*/ 0 h 161"/>
                <a:gd name="T20" fmla="*/ 337 w 337"/>
                <a:gd name="T21" fmla="*/ 161 h 1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7" h="161">
                  <a:moveTo>
                    <a:pt x="15" y="10"/>
                  </a:moveTo>
                  <a:cubicBezTo>
                    <a:pt x="7" y="29"/>
                    <a:pt x="0" y="47"/>
                    <a:pt x="4" y="68"/>
                  </a:cubicBezTo>
                  <a:cubicBezTo>
                    <a:pt x="8" y="89"/>
                    <a:pt x="15" y="121"/>
                    <a:pt x="41" y="136"/>
                  </a:cubicBezTo>
                  <a:cubicBezTo>
                    <a:pt x="67" y="151"/>
                    <a:pt x="117" y="161"/>
                    <a:pt x="157" y="158"/>
                  </a:cubicBezTo>
                  <a:cubicBezTo>
                    <a:pt x="197" y="155"/>
                    <a:pt x="253" y="144"/>
                    <a:pt x="283" y="118"/>
                  </a:cubicBezTo>
                  <a:cubicBezTo>
                    <a:pt x="313" y="92"/>
                    <a:pt x="326" y="25"/>
                    <a:pt x="337" y="0"/>
                  </a:cubicBezTo>
                </a:path>
              </a:pathLst>
            </a:custGeom>
            <a:noFill/>
            <a:ln w="57150">
              <a:solidFill>
                <a:srgbClr val="00CC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1" name="Freeform 414"/>
            <p:cNvSpPr>
              <a:spLocks/>
            </p:cNvSpPr>
            <p:nvPr/>
          </p:nvSpPr>
          <p:spPr bwMode="blackWhite">
            <a:xfrm>
              <a:off x="5232" y="1188"/>
              <a:ext cx="96" cy="108"/>
            </a:xfrm>
            <a:custGeom>
              <a:avLst/>
              <a:gdLst>
                <a:gd name="T0" fmla="*/ 0 w 216"/>
                <a:gd name="T1" fmla="*/ 19 h 186"/>
                <a:gd name="T2" fmla="*/ 1 w 216"/>
                <a:gd name="T3" fmla="*/ 12 h 186"/>
                <a:gd name="T4" fmla="*/ 3 w 216"/>
                <a:gd name="T5" fmla="*/ 2 h 186"/>
                <a:gd name="T6" fmla="*/ 6 w 216"/>
                <a:gd name="T7" fmla="*/ 3 h 186"/>
                <a:gd name="T8" fmla="*/ 8 w 216"/>
                <a:gd name="T9" fmla="*/ 21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86"/>
                <a:gd name="T17" fmla="*/ 216 w 216"/>
                <a:gd name="T18" fmla="*/ 186 h 1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86">
                  <a:moveTo>
                    <a:pt x="0" y="166"/>
                  </a:moveTo>
                  <a:cubicBezTo>
                    <a:pt x="6" y="149"/>
                    <a:pt x="13" y="132"/>
                    <a:pt x="26" y="108"/>
                  </a:cubicBezTo>
                  <a:cubicBezTo>
                    <a:pt x="39" y="84"/>
                    <a:pt x="55" y="33"/>
                    <a:pt x="76" y="20"/>
                  </a:cubicBezTo>
                  <a:cubicBezTo>
                    <a:pt x="97" y="7"/>
                    <a:pt x="129" y="0"/>
                    <a:pt x="152" y="28"/>
                  </a:cubicBezTo>
                  <a:cubicBezTo>
                    <a:pt x="175" y="56"/>
                    <a:pt x="195" y="121"/>
                    <a:pt x="216" y="186"/>
                  </a:cubicBezTo>
                </a:path>
              </a:pathLst>
            </a:custGeom>
            <a:noFill/>
            <a:ln w="57150">
              <a:solidFill>
                <a:srgbClr val="00FF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" name="Freeform 415"/>
            <p:cNvSpPr>
              <a:spLocks/>
            </p:cNvSpPr>
            <p:nvPr/>
          </p:nvSpPr>
          <p:spPr bwMode="blackWhite">
            <a:xfrm>
              <a:off x="5269" y="2144"/>
              <a:ext cx="316" cy="142"/>
            </a:xfrm>
            <a:custGeom>
              <a:avLst/>
              <a:gdLst>
                <a:gd name="T0" fmla="*/ 1 w 316"/>
                <a:gd name="T1" fmla="*/ 10 h 142"/>
                <a:gd name="T2" fmla="*/ 14 w 316"/>
                <a:gd name="T3" fmla="*/ 68 h 142"/>
                <a:gd name="T4" fmla="*/ 85 w 316"/>
                <a:gd name="T5" fmla="*/ 126 h 142"/>
                <a:gd name="T6" fmla="*/ 233 w 316"/>
                <a:gd name="T7" fmla="*/ 132 h 142"/>
                <a:gd name="T8" fmla="*/ 306 w 316"/>
                <a:gd name="T9" fmla="*/ 64 h 142"/>
                <a:gd name="T10" fmla="*/ 291 w 316"/>
                <a:gd name="T11" fmla="*/ 0 h 1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42"/>
                <a:gd name="T20" fmla="*/ 316 w 316"/>
                <a:gd name="T21" fmla="*/ 142 h 1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42">
                  <a:moveTo>
                    <a:pt x="1" y="10"/>
                  </a:moveTo>
                  <a:cubicBezTo>
                    <a:pt x="1" y="30"/>
                    <a:pt x="0" y="49"/>
                    <a:pt x="14" y="68"/>
                  </a:cubicBezTo>
                  <a:cubicBezTo>
                    <a:pt x="28" y="87"/>
                    <a:pt x="49" y="115"/>
                    <a:pt x="85" y="126"/>
                  </a:cubicBezTo>
                  <a:cubicBezTo>
                    <a:pt x="121" y="137"/>
                    <a:pt x="196" y="142"/>
                    <a:pt x="233" y="132"/>
                  </a:cubicBezTo>
                  <a:cubicBezTo>
                    <a:pt x="270" y="122"/>
                    <a:pt x="296" y="86"/>
                    <a:pt x="306" y="64"/>
                  </a:cubicBezTo>
                  <a:cubicBezTo>
                    <a:pt x="316" y="42"/>
                    <a:pt x="305" y="24"/>
                    <a:pt x="291" y="0"/>
                  </a:cubicBezTo>
                </a:path>
              </a:pathLst>
            </a:custGeom>
            <a:noFill/>
            <a:ln w="57150">
              <a:solidFill>
                <a:srgbClr val="00CC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" name="Freeform 416"/>
            <p:cNvSpPr>
              <a:spLocks/>
            </p:cNvSpPr>
            <p:nvPr/>
          </p:nvSpPr>
          <p:spPr bwMode="blackWhite">
            <a:xfrm>
              <a:off x="5396" y="1144"/>
              <a:ext cx="229" cy="140"/>
            </a:xfrm>
            <a:custGeom>
              <a:avLst/>
              <a:gdLst>
                <a:gd name="T0" fmla="*/ 2 w 229"/>
                <a:gd name="T1" fmla="*/ 136 h 140"/>
                <a:gd name="T2" fmla="*/ 16 w 229"/>
                <a:gd name="T3" fmla="*/ 62 h 140"/>
                <a:gd name="T4" fmla="*/ 100 w 229"/>
                <a:gd name="T5" fmla="*/ 6 h 140"/>
                <a:gd name="T6" fmla="*/ 208 w 229"/>
                <a:gd name="T7" fmla="*/ 28 h 140"/>
                <a:gd name="T8" fmla="*/ 224 w 229"/>
                <a:gd name="T9" fmla="*/ 14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9"/>
                <a:gd name="T16" fmla="*/ 0 h 140"/>
                <a:gd name="T17" fmla="*/ 229 w 229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9" h="140">
                  <a:moveTo>
                    <a:pt x="2" y="136"/>
                  </a:moveTo>
                  <a:cubicBezTo>
                    <a:pt x="4" y="124"/>
                    <a:pt x="0" y="84"/>
                    <a:pt x="16" y="62"/>
                  </a:cubicBezTo>
                  <a:cubicBezTo>
                    <a:pt x="32" y="40"/>
                    <a:pt x="68" y="12"/>
                    <a:pt x="100" y="6"/>
                  </a:cubicBezTo>
                  <a:cubicBezTo>
                    <a:pt x="132" y="0"/>
                    <a:pt x="187" y="6"/>
                    <a:pt x="208" y="28"/>
                  </a:cubicBezTo>
                  <a:cubicBezTo>
                    <a:pt x="229" y="50"/>
                    <a:pt x="221" y="117"/>
                    <a:pt x="224" y="140"/>
                  </a:cubicBezTo>
                </a:path>
              </a:pathLst>
            </a:custGeom>
            <a:noFill/>
            <a:ln w="57150">
              <a:solidFill>
                <a:srgbClr val="00FF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" name="Freeform 417"/>
            <p:cNvSpPr>
              <a:spLocks/>
            </p:cNvSpPr>
            <p:nvPr/>
          </p:nvSpPr>
          <p:spPr bwMode="blackWhite">
            <a:xfrm>
              <a:off x="4823" y="2172"/>
              <a:ext cx="941" cy="288"/>
            </a:xfrm>
            <a:custGeom>
              <a:avLst/>
              <a:gdLst>
                <a:gd name="T0" fmla="*/ 803 w 941"/>
                <a:gd name="T1" fmla="*/ 0 h 288"/>
                <a:gd name="T2" fmla="*/ 813 w 941"/>
                <a:gd name="T3" fmla="*/ 78 h 288"/>
                <a:gd name="T4" fmla="*/ 903 w 941"/>
                <a:gd name="T5" fmla="*/ 134 h 288"/>
                <a:gd name="T6" fmla="*/ 809 w 941"/>
                <a:gd name="T7" fmla="*/ 224 h 288"/>
                <a:gd name="T8" fmla="*/ 111 w 941"/>
                <a:gd name="T9" fmla="*/ 194 h 288"/>
                <a:gd name="T10" fmla="*/ 143 w 941"/>
                <a:gd name="T11" fmla="*/ 274 h 288"/>
                <a:gd name="T12" fmla="*/ 409 w 941"/>
                <a:gd name="T13" fmla="*/ 278 h 2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1"/>
                <a:gd name="T22" fmla="*/ 0 h 288"/>
                <a:gd name="T23" fmla="*/ 941 w 941"/>
                <a:gd name="T24" fmla="*/ 288 h 2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1" h="288">
                  <a:moveTo>
                    <a:pt x="803" y="0"/>
                  </a:moveTo>
                  <a:cubicBezTo>
                    <a:pt x="805" y="13"/>
                    <a:pt x="796" y="56"/>
                    <a:pt x="813" y="78"/>
                  </a:cubicBezTo>
                  <a:cubicBezTo>
                    <a:pt x="830" y="100"/>
                    <a:pt x="904" y="110"/>
                    <a:pt x="903" y="134"/>
                  </a:cubicBezTo>
                  <a:cubicBezTo>
                    <a:pt x="902" y="158"/>
                    <a:pt x="941" y="214"/>
                    <a:pt x="809" y="224"/>
                  </a:cubicBezTo>
                  <a:cubicBezTo>
                    <a:pt x="677" y="234"/>
                    <a:pt x="222" y="186"/>
                    <a:pt x="111" y="194"/>
                  </a:cubicBezTo>
                  <a:cubicBezTo>
                    <a:pt x="0" y="202"/>
                    <a:pt x="93" y="260"/>
                    <a:pt x="143" y="274"/>
                  </a:cubicBezTo>
                  <a:cubicBezTo>
                    <a:pt x="193" y="288"/>
                    <a:pt x="301" y="283"/>
                    <a:pt x="409" y="278"/>
                  </a:cubicBezTo>
                </a:path>
              </a:pathLst>
            </a:cu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85" name="AutoShape 2"/>
          <p:cNvSpPr>
            <a:spLocks noChangeArrowheads="1"/>
          </p:cNvSpPr>
          <p:nvPr/>
        </p:nvSpPr>
        <p:spPr bwMode="auto">
          <a:xfrm>
            <a:off x="6456363" y="1229123"/>
            <a:ext cx="315912" cy="1379537"/>
          </a:xfrm>
          <a:prstGeom prst="can">
            <a:avLst>
              <a:gd name="adj" fmla="val 3189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7" name="AutoShape 424"/>
          <p:cNvSpPr>
            <a:spLocks noChangeArrowheads="1"/>
          </p:cNvSpPr>
          <p:nvPr/>
        </p:nvSpPr>
        <p:spPr bwMode="auto">
          <a:xfrm>
            <a:off x="6181725" y="1303735"/>
            <a:ext cx="315913" cy="1379538"/>
          </a:xfrm>
          <a:prstGeom prst="can">
            <a:avLst>
              <a:gd name="adj" fmla="val 32024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8" name="AutoShape 425"/>
          <p:cNvSpPr>
            <a:spLocks noChangeArrowheads="1"/>
          </p:cNvSpPr>
          <p:nvPr/>
        </p:nvSpPr>
        <p:spPr bwMode="auto">
          <a:xfrm>
            <a:off x="6669088" y="1332310"/>
            <a:ext cx="314325" cy="1379538"/>
          </a:xfrm>
          <a:prstGeom prst="can">
            <a:avLst>
              <a:gd name="adj" fmla="val 32024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9" name="Rectangle 426"/>
          <p:cNvSpPr>
            <a:spLocks noChangeArrowheads="1"/>
          </p:cNvSpPr>
          <p:nvPr/>
        </p:nvSpPr>
        <p:spPr bwMode="auto">
          <a:xfrm>
            <a:off x="6445250" y="2213373"/>
            <a:ext cx="87313" cy="22860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0" name="Rectangle 427"/>
          <p:cNvSpPr>
            <a:spLocks noChangeArrowheads="1"/>
          </p:cNvSpPr>
          <p:nvPr/>
        </p:nvSpPr>
        <p:spPr bwMode="auto">
          <a:xfrm>
            <a:off x="6625432" y="2213373"/>
            <a:ext cx="87312" cy="22860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3" name="TextBox 533"/>
          <p:cNvSpPr txBox="1">
            <a:spLocks noChangeArrowheads="1"/>
          </p:cNvSpPr>
          <p:nvPr/>
        </p:nvSpPr>
        <p:spPr bwMode="auto">
          <a:xfrm>
            <a:off x="6990381" y="1004781"/>
            <a:ext cx="704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Open</a:t>
            </a:r>
            <a:endParaRPr lang="en-US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32" name="Straight Arrow Connector 231"/>
          <p:cNvCxnSpPr/>
          <p:nvPr/>
        </p:nvCxnSpPr>
        <p:spPr bwMode="auto">
          <a:xfrm rot="16200000" flipV="1">
            <a:off x="5434806" y="1866504"/>
            <a:ext cx="2289175" cy="20638"/>
          </a:xfrm>
          <a:prstGeom prst="straightConnector1">
            <a:avLst/>
          </a:prstGeom>
          <a:ln w="63500" cap="flat" cmpd="sng" algn="ctr">
            <a:solidFill>
              <a:srgbClr val="FF0000">
                <a:alpha val="56000"/>
              </a:srgb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39" name="Group 337"/>
          <p:cNvGrpSpPr>
            <a:grpSpLocks/>
          </p:cNvGrpSpPr>
          <p:nvPr/>
        </p:nvGrpSpPr>
        <p:grpSpPr bwMode="auto">
          <a:xfrm>
            <a:off x="472597" y="1638698"/>
            <a:ext cx="844550" cy="828675"/>
            <a:chOff x="2398" y="3294"/>
            <a:chExt cx="778" cy="764"/>
          </a:xfrm>
        </p:grpSpPr>
        <p:grpSp>
          <p:nvGrpSpPr>
            <p:cNvPr id="240" name="Group 338"/>
            <p:cNvGrpSpPr>
              <a:grpSpLocks/>
            </p:cNvGrpSpPr>
            <p:nvPr/>
          </p:nvGrpSpPr>
          <p:grpSpPr bwMode="auto">
            <a:xfrm>
              <a:off x="2400" y="3294"/>
              <a:ext cx="90" cy="374"/>
              <a:chOff x="2736" y="3742"/>
              <a:chExt cx="90" cy="374"/>
            </a:xfrm>
          </p:grpSpPr>
          <p:sp>
            <p:nvSpPr>
              <p:cNvPr id="301" name="Freeform 339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2" name="Freeform 340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3" name="Oval 341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41" name="Group 342"/>
            <p:cNvGrpSpPr>
              <a:grpSpLocks/>
            </p:cNvGrpSpPr>
            <p:nvPr/>
          </p:nvGrpSpPr>
          <p:grpSpPr bwMode="auto">
            <a:xfrm>
              <a:off x="2498" y="3294"/>
              <a:ext cx="90" cy="374"/>
              <a:chOff x="2736" y="3742"/>
              <a:chExt cx="90" cy="374"/>
            </a:xfrm>
          </p:grpSpPr>
          <p:sp>
            <p:nvSpPr>
              <p:cNvPr id="298" name="Freeform 343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9" name="Freeform 344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0" name="Oval 345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42" name="Group 346"/>
            <p:cNvGrpSpPr>
              <a:grpSpLocks/>
            </p:cNvGrpSpPr>
            <p:nvPr/>
          </p:nvGrpSpPr>
          <p:grpSpPr bwMode="auto">
            <a:xfrm>
              <a:off x="2596" y="3294"/>
              <a:ext cx="90" cy="374"/>
              <a:chOff x="2736" y="3742"/>
              <a:chExt cx="90" cy="374"/>
            </a:xfrm>
          </p:grpSpPr>
          <p:sp>
            <p:nvSpPr>
              <p:cNvPr id="295" name="Freeform 347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6" name="Freeform 348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7" name="Oval 349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43" name="Group 350"/>
            <p:cNvGrpSpPr>
              <a:grpSpLocks/>
            </p:cNvGrpSpPr>
            <p:nvPr/>
          </p:nvGrpSpPr>
          <p:grpSpPr bwMode="auto">
            <a:xfrm>
              <a:off x="2694" y="3294"/>
              <a:ext cx="90" cy="374"/>
              <a:chOff x="2736" y="3742"/>
              <a:chExt cx="90" cy="374"/>
            </a:xfrm>
          </p:grpSpPr>
          <p:sp>
            <p:nvSpPr>
              <p:cNvPr id="292" name="Freeform 351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3" name="Freeform 352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4" name="Oval 353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44" name="Group 354"/>
            <p:cNvGrpSpPr>
              <a:grpSpLocks/>
            </p:cNvGrpSpPr>
            <p:nvPr/>
          </p:nvGrpSpPr>
          <p:grpSpPr bwMode="auto">
            <a:xfrm>
              <a:off x="2792" y="3294"/>
              <a:ext cx="90" cy="374"/>
              <a:chOff x="2736" y="3742"/>
              <a:chExt cx="90" cy="374"/>
            </a:xfrm>
          </p:grpSpPr>
          <p:sp>
            <p:nvSpPr>
              <p:cNvPr id="289" name="Freeform 355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0" name="Freeform 356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1" name="Oval 357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45" name="Group 358"/>
            <p:cNvGrpSpPr>
              <a:grpSpLocks/>
            </p:cNvGrpSpPr>
            <p:nvPr/>
          </p:nvGrpSpPr>
          <p:grpSpPr bwMode="auto">
            <a:xfrm>
              <a:off x="2890" y="3294"/>
              <a:ext cx="90" cy="374"/>
              <a:chOff x="2736" y="3742"/>
              <a:chExt cx="90" cy="374"/>
            </a:xfrm>
          </p:grpSpPr>
          <p:sp>
            <p:nvSpPr>
              <p:cNvPr id="286" name="Freeform 359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" name="Freeform 360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8" name="Oval 361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46" name="Group 362"/>
            <p:cNvGrpSpPr>
              <a:grpSpLocks/>
            </p:cNvGrpSpPr>
            <p:nvPr/>
          </p:nvGrpSpPr>
          <p:grpSpPr bwMode="auto">
            <a:xfrm>
              <a:off x="2988" y="3294"/>
              <a:ext cx="90" cy="374"/>
              <a:chOff x="2736" y="3742"/>
              <a:chExt cx="90" cy="374"/>
            </a:xfrm>
          </p:grpSpPr>
          <p:sp>
            <p:nvSpPr>
              <p:cNvPr id="283" name="Freeform 363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4" name="Freeform 364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5" name="Oval 365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47" name="Group 366"/>
            <p:cNvGrpSpPr>
              <a:grpSpLocks/>
            </p:cNvGrpSpPr>
            <p:nvPr/>
          </p:nvGrpSpPr>
          <p:grpSpPr bwMode="auto">
            <a:xfrm>
              <a:off x="3086" y="3294"/>
              <a:ext cx="90" cy="374"/>
              <a:chOff x="2736" y="3742"/>
              <a:chExt cx="90" cy="374"/>
            </a:xfrm>
          </p:grpSpPr>
          <p:sp>
            <p:nvSpPr>
              <p:cNvPr id="280" name="Freeform 367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1" name="Freeform 368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2" name="Oval 369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48" name="Group 370"/>
            <p:cNvGrpSpPr>
              <a:grpSpLocks/>
            </p:cNvGrpSpPr>
            <p:nvPr/>
          </p:nvGrpSpPr>
          <p:grpSpPr bwMode="auto">
            <a:xfrm flipV="1">
              <a:off x="2398" y="3684"/>
              <a:ext cx="90" cy="374"/>
              <a:chOff x="2736" y="3742"/>
              <a:chExt cx="90" cy="374"/>
            </a:xfrm>
          </p:grpSpPr>
          <p:sp>
            <p:nvSpPr>
              <p:cNvPr id="277" name="Freeform 371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8" name="Freeform 372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9" name="Oval 373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49" name="Group 374"/>
            <p:cNvGrpSpPr>
              <a:grpSpLocks/>
            </p:cNvGrpSpPr>
            <p:nvPr/>
          </p:nvGrpSpPr>
          <p:grpSpPr bwMode="auto">
            <a:xfrm flipV="1">
              <a:off x="2496" y="3684"/>
              <a:ext cx="90" cy="374"/>
              <a:chOff x="2736" y="3742"/>
              <a:chExt cx="90" cy="374"/>
            </a:xfrm>
          </p:grpSpPr>
          <p:sp>
            <p:nvSpPr>
              <p:cNvPr id="274" name="Freeform 375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5" name="Freeform 376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6" name="Oval 377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50" name="Group 378"/>
            <p:cNvGrpSpPr>
              <a:grpSpLocks/>
            </p:cNvGrpSpPr>
            <p:nvPr/>
          </p:nvGrpSpPr>
          <p:grpSpPr bwMode="auto">
            <a:xfrm flipV="1">
              <a:off x="2594" y="3684"/>
              <a:ext cx="90" cy="374"/>
              <a:chOff x="2736" y="3742"/>
              <a:chExt cx="90" cy="374"/>
            </a:xfrm>
          </p:grpSpPr>
          <p:sp>
            <p:nvSpPr>
              <p:cNvPr id="271" name="Freeform 379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2" name="Freeform 380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3" name="Oval 381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51" name="Group 382"/>
            <p:cNvGrpSpPr>
              <a:grpSpLocks/>
            </p:cNvGrpSpPr>
            <p:nvPr/>
          </p:nvGrpSpPr>
          <p:grpSpPr bwMode="auto">
            <a:xfrm flipV="1">
              <a:off x="2692" y="3684"/>
              <a:ext cx="90" cy="374"/>
              <a:chOff x="2736" y="3742"/>
              <a:chExt cx="90" cy="374"/>
            </a:xfrm>
          </p:grpSpPr>
          <p:sp>
            <p:nvSpPr>
              <p:cNvPr id="268" name="Freeform 383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9" name="Freeform 384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0" name="Oval 385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52" name="Group 386"/>
            <p:cNvGrpSpPr>
              <a:grpSpLocks/>
            </p:cNvGrpSpPr>
            <p:nvPr/>
          </p:nvGrpSpPr>
          <p:grpSpPr bwMode="auto">
            <a:xfrm flipV="1">
              <a:off x="2790" y="3684"/>
              <a:ext cx="90" cy="374"/>
              <a:chOff x="2736" y="3742"/>
              <a:chExt cx="90" cy="374"/>
            </a:xfrm>
          </p:grpSpPr>
          <p:sp>
            <p:nvSpPr>
              <p:cNvPr id="265" name="Freeform 387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" name="Freeform 388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7" name="Oval 389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53" name="Group 390"/>
            <p:cNvGrpSpPr>
              <a:grpSpLocks/>
            </p:cNvGrpSpPr>
            <p:nvPr/>
          </p:nvGrpSpPr>
          <p:grpSpPr bwMode="auto">
            <a:xfrm flipV="1">
              <a:off x="2888" y="3684"/>
              <a:ext cx="90" cy="374"/>
              <a:chOff x="2736" y="3742"/>
              <a:chExt cx="90" cy="374"/>
            </a:xfrm>
          </p:grpSpPr>
          <p:sp>
            <p:nvSpPr>
              <p:cNvPr id="262" name="Freeform 391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3" name="Freeform 392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4" name="Oval 393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54" name="Group 394"/>
            <p:cNvGrpSpPr>
              <a:grpSpLocks/>
            </p:cNvGrpSpPr>
            <p:nvPr/>
          </p:nvGrpSpPr>
          <p:grpSpPr bwMode="auto">
            <a:xfrm flipV="1">
              <a:off x="2986" y="3684"/>
              <a:ext cx="90" cy="374"/>
              <a:chOff x="2736" y="3742"/>
              <a:chExt cx="90" cy="374"/>
            </a:xfrm>
          </p:grpSpPr>
          <p:sp>
            <p:nvSpPr>
              <p:cNvPr id="259" name="Freeform 395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0" name="Freeform 396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1" name="Oval 397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55" name="Group 398"/>
            <p:cNvGrpSpPr>
              <a:grpSpLocks/>
            </p:cNvGrpSpPr>
            <p:nvPr/>
          </p:nvGrpSpPr>
          <p:grpSpPr bwMode="auto">
            <a:xfrm flipV="1">
              <a:off x="3084" y="3684"/>
              <a:ext cx="90" cy="374"/>
              <a:chOff x="2736" y="3742"/>
              <a:chExt cx="90" cy="374"/>
            </a:xfrm>
          </p:grpSpPr>
          <p:sp>
            <p:nvSpPr>
              <p:cNvPr id="256" name="Freeform 399"/>
              <p:cNvSpPr>
                <a:spLocks/>
              </p:cNvSpPr>
              <p:nvPr/>
            </p:nvSpPr>
            <p:spPr bwMode="auto">
              <a:xfrm>
                <a:off x="2745" y="3808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57" name="Freeform 400"/>
              <p:cNvSpPr>
                <a:spLocks/>
              </p:cNvSpPr>
              <p:nvPr/>
            </p:nvSpPr>
            <p:spPr bwMode="auto">
              <a:xfrm>
                <a:off x="2773" y="3806"/>
                <a:ext cx="47" cy="308"/>
              </a:xfrm>
              <a:custGeom>
                <a:avLst/>
                <a:gdLst>
                  <a:gd name="T0" fmla="*/ 7 w 72"/>
                  <a:gd name="T1" fmla="*/ 0 h 308"/>
                  <a:gd name="T2" fmla="*/ 5 w 72"/>
                  <a:gd name="T3" fmla="*/ 42 h 308"/>
                  <a:gd name="T4" fmla="*/ 10 w 72"/>
                  <a:gd name="T5" fmla="*/ 100 h 308"/>
                  <a:gd name="T6" fmla="*/ 12 w 72"/>
                  <a:gd name="T7" fmla="*/ 118 h 308"/>
                  <a:gd name="T8" fmla="*/ 10 w 72"/>
                  <a:gd name="T9" fmla="*/ 180 h 308"/>
                  <a:gd name="T10" fmla="*/ 0 w 72"/>
                  <a:gd name="T11" fmla="*/ 246 h 308"/>
                  <a:gd name="T12" fmla="*/ 3 w 72"/>
                  <a:gd name="T13" fmla="*/ 300 h 308"/>
                  <a:gd name="T14" fmla="*/ 5 w 72"/>
                  <a:gd name="T15" fmla="*/ 308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"/>
                  <a:gd name="T25" fmla="*/ 0 h 308"/>
                  <a:gd name="T26" fmla="*/ 72 w 72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" h="308">
                    <a:moveTo>
                      <a:pt x="36" y="0"/>
                    </a:moveTo>
                    <a:cubicBezTo>
                      <a:pt x="34" y="14"/>
                      <a:pt x="33" y="28"/>
                      <a:pt x="28" y="42"/>
                    </a:cubicBezTo>
                    <a:cubicBezTo>
                      <a:pt x="30" y="68"/>
                      <a:pt x="34" y="85"/>
                      <a:pt x="56" y="100"/>
                    </a:cubicBezTo>
                    <a:cubicBezTo>
                      <a:pt x="60" y="107"/>
                      <a:pt x="65" y="110"/>
                      <a:pt x="68" y="118"/>
                    </a:cubicBezTo>
                    <a:cubicBezTo>
                      <a:pt x="67" y="130"/>
                      <a:pt x="72" y="169"/>
                      <a:pt x="56" y="180"/>
                    </a:cubicBezTo>
                    <a:cubicBezTo>
                      <a:pt x="43" y="206"/>
                      <a:pt x="14" y="219"/>
                      <a:pt x="0" y="246"/>
                    </a:cubicBezTo>
                    <a:cubicBezTo>
                      <a:pt x="2" y="267"/>
                      <a:pt x="1" y="287"/>
                      <a:pt x="20" y="300"/>
                    </a:cubicBezTo>
                    <a:cubicBezTo>
                      <a:pt x="25" y="307"/>
                      <a:pt x="22" y="304"/>
                      <a:pt x="26" y="308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58" name="Oval 401"/>
              <p:cNvSpPr>
                <a:spLocks noChangeArrowheads="1"/>
              </p:cNvSpPr>
              <p:nvPr/>
            </p:nvSpPr>
            <p:spPr bwMode="auto">
              <a:xfrm>
                <a:off x="2736" y="3742"/>
                <a:ext cx="90" cy="9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939300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304" name="Group 402"/>
          <p:cNvGrpSpPr>
            <a:grpSpLocks/>
          </p:cNvGrpSpPr>
          <p:nvPr/>
        </p:nvGrpSpPr>
        <p:grpSpPr bwMode="auto">
          <a:xfrm>
            <a:off x="663097" y="1233885"/>
            <a:ext cx="1354138" cy="1766888"/>
            <a:chOff x="4738" y="1122"/>
            <a:chExt cx="1026" cy="1338"/>
          </a:xfrm>
        </p:grpSpPr>
        <p:sp>
          <p:nvSpPr>
            <p:cNvPr id="305" name="AutoShape 403"/>
            <p:cNvSpPr>
              <a:spLocks noChangeArrowheads="1"/>
            </p:cNvSpPr>
            <p:nvPr/>
          </p:nvSpPr>
          <p:spPr bwMode="blackWhite">
            <a:xfrm>
              <a:off x="4863" y="1267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6" name="AutoShape 404"/>
            <p:cNvSpPr>
              <a:spLocks noChangeArrowheads="1"/>
            </p:cNvSpPr>
            <p:nvPr/>
          </p:nvSpPr>
          <p:spPr bwMode="blackWhite">
            <a:xfrm rot="-541205">
              <a:off x="5008" y="1263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7" name="AutoShape 405"/>
            <p:cNvSpPr>
              <a:spLocks noChangeArrowheads="1"/>
            </p:cNvSpPr>
            <p:nvPr/>
          </p:nvSpPr>
          <p:spPr bwMode="blackWhite">
            <a:xfrm rot="620461">
              <a:off x="5060" y="1273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8" name="AutoShape 406"/>
            <p:cNvSpPr>
              <a:spLocks noChangeArrowheads="1"/>
            </p:cNvSpPr>
            <p:nvPr/>
          </p:nvSpPr>
          <p:spPr bwMode="blackWhite">
            <a:xfrm rot="-596381">
              <a:off x="5243" y="1269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9" name="AutoShape 407"/>
            <p:cNvSpPr>
              <a:spLocks noChangeArrowheads="1"/>
            </p:cNvSpPr>
            <p:nvPr/>
          </p:nvSpPr>
          <p:spPr bwMode="blackWhite">
            <a:xfrm rot="251674">
              <a:off x="5260" y="1265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0" name="AutoShape 408"/>
            <p:cNvSpPr>
              <a:spLocks noChangeArrowheads="1"/>
            </p:cNvSpPr>
            <p:nvPr/>
          </p:nvSpPr>
          <p:spPr bwMode="blackWhite">
            <a:xfrm rot="-705305">
              <a:off x="5437" y="1257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1" name="AutoShape 409"/>
            <p:cNvSpPr>
              <a:spLocks noChangeArrowheads="1"/>
            </p:cNvSpPr>
            <p:nvPr/>
          </p:nvSpPr>
          <p:spPr bwMode="blackWhite">
            <a:xfrm>
              <a:off x="5572" y="1265"/>
              <a:ext cx="101" cy="902"/>
            </a:xfrm>
            <a:prstGeom prst="can">
              <a:avLst>
                <a:gd name="adj" fmla="val 52468"/>
              </a:avLst>
            </a:prstGeom>
            <a:gradFill rotWithShape="1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2" name="Freeform 410"/>
            <p:cNvSpPr>
              <a:spLocks/>
            </p:cNvSpPr>
            <p:nvPr/>
          </p:nvSpPr>
          <p:spPr bwMode="blackWhite">
            <a:xfrm>
              <a:off x="4738" y="1122"/>
              <a:ext cx="195" cy="180"/>
            </a:xfrm>
            <a:custGeom>
              <a:avLst/>
              <a:gdLst>
                <a:gd name="T0" fmla="*/ 172 w 195"/>
                <a:gd name="T1" fmla="*/ 180 h 180"/>
                <a:gd name="T2" fmla="*/ 166 w 195"/>
                <a:gd name="T3" fmla="*/ 44 h 180"/>
                <a:gd name="T4" fmla="*/ 0 w 195"/>
                <a:gd name="T5" fmla="*/ 0 h 180"/>
                <a:gd name="T6" fmla="*/ 0 60000 65536"/>
                <a:gd name="T7" fmla="*/ 0 60000 65536"/>
                <a:gd name="T8" fmla="*/ 0 60000 65536"/>
                <a:gd name="T9" fmla="*/ 0 w 195"/>
                <a:gd name="T10" fmla="*/ 0 h 180"/>
                <a:gd name="T11" fmla="*/ 195 w 195"/>
                <a:gd name="T12" fmla="*/ 180 h 1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" h="180">
                  <a:moveTo>
                    <a:pt x="172" y="180"/>
                  </a:moveTo>
                  <a:cubicBezTo>
                    <a:pt x="183" y="127"/>
                    <a:pt x="195" y="74"/>
                    <a:pt x="166" y="44"/>
                  </a:cubicBezTo>
                  <a:cubicBezTo>
                    <a:pt x="137" y="14"/>
                    <a:pt x="68" y="7"/>
                    <a:pt x="0" y="0"/>
                  </a:cubicBezTo>
                </a:path>
              </a:pathLst>
            </a:cu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3" name="Freeform 411"/>
            <p:cNvSpPr>
              <a:spLocks/>
            </p:cNvSpPr>
            <p:nvPr/>
          </p:nvSpPr>
          <p:spPr bwMode="blackWhite">
            <a:xfrm>
              <a:off x="4994" y="1192"/>
              <a:ext cx="178" cy="108"/>
            </a:xfrm>
            <a:custGeom>
              <a:avLst/>
              <a:gdLst>
                <a:gd name="T0" fmla="*/ 0 w 216"/>
                <a:gd name="T1" fmla="*/ 19 h 186"/>
                <a:gd name="T2" fmla="*/ 12 w 216"/>
                <a:gd name="T3" fmla="*/ 12 h 186"/>
                <a:gd name="T4" fmla="*/ 35 w 216"/>
                <a:gd name="T5" fmla="*/ 2 h 186"/>
                <a:gd name="T6" fmla="*/ 70 w 216"/>
                <a:gd name="T7" fmla="*/ 3 h 186"/>
                <a:gd name="T8" fmla="*/ 100 w 216"/>
                <a:gd name="T9" fmla="*/ 21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86"/>
                <a:gd name="T17" fmla="*/ 216 w 216"/>
                <a:gd name="T18" fmla="*/ 186 h 1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86">
                  <a:moveTo>
                    <a:pt x="0" y="166"/>
                  </a:moveTo>
                  <a:cubicBezTo>
                    <a:pt x="6" y="149"/>
                    <a:pt x="13" y="132"/>
                    <a:pt x="26" y="108"/>
                  </a:cubicBezTo>
                  <a:cubicBezTo>
                    <a:pt x="39" y="84"/>
                    <a:pt x="55" y="33"/>
                    <a:pt x="76" y="20"/>
                  </a:cubicBezTo>
                  <a:cubicBezTo>
                    <a:pt x="97" y="7"/>
                    <a:pt x="129" y="0"/>
                    <a:pt x="152" y="28"/>
                  </a:cubicBezTo>
                  <a:cubicBezTo>
                    <a:pt x="175" y="56"/>
                    <a:pt x="195" y="121"/>
                    <a:pt x="216" y="186"/>
                  </a:cubicBezTo>
                </a:path>
              </a:pathLst>
            </a:custGeom>
            <a:noFill/>
            <a:ln w="57150">
              <a:solidFill>
                <a:srgbClr val="00FF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4" name="Freeform 412"/>
            <p:cNvSpPr>
              <a:spLocks/>
            </p:cNvSpPr>
            <p:nvPr/>
          </p:nvSpPr>
          <p:spPr bwMode="blackWhite">
            <a:xfrm>
              <a:off x="4896" y="2154"/>
              <a:ext cx="268" cy="144"/>
            </a:xfrm>
            <a:custGeom>
              <a:avLst/>
              <a:gdLst>
                <a:gd name="T0" fmla="*/ 14 w 268"/>
                <a:gd name="T1" fmla="*/ 10 h 144"/>
                <a:gd name="T2" fmla="*/ 6 w 268"/>
                <a:gd name="T3" fmla="*/ 74 h 144"/>
                <a:gd name="T4" fmla="*/ 50 w 268"/>
                <a:gd name="T5" fmla="*/ 122 h 144"/>
                <a:gd name="T6" fmla="*/ 188 w 268"/>
                <a:gd name="T7" fmla="*/ 134 h 144"/>
                <a:gd name="T8" fmla="*/ 258 w 268"/>
                <a:gd name="T9" fmla="*/ 64 h 144"/>
                <a:gd name="T10" fmla="*/ 246 w 268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8"/>
                <a:gd name="T19" fmla="*/ 0 h 144"/>
                <a:gd name="T20" fmla="*/ 268 w 268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8" h="144">
                  <a:moveTo>
                    <a:pt x="14" y="10"/>
                  </a:moveTo>
                  <a:cubicBezTo>
                    <a:pt x="13" y="21"/>
                    <a:pt x="0" y="55"/>
                    <a:pt x="6" y="74"/>
                  </a:cubicBezTo>
                  <a:cubicBezTo>
                    <a:pt x="12" y="93"/>
                    <a:pt x="20" y="112"/>
                    <a:pt x="50" y="122"/>
                  </a:cubicBezTo>
                  <a:cubicBezTo>
                    <a:pt x="80" y="132"/>
                    <a:pt x="153" y="144"/>
                    <a:pt x="188" y="134"/>
                  </a:cubicBezTo>
                  <a:cubicBezTo>
                    <a:pt x="223" y="124"/>
                    <a:pt x="248" y="86"/>
                    <a:pt x="258" y="64"/>
                  </a:cubicBezTo>
                  <a:cubicBezTo>
                    <a:pt x="268" y="42"/>
                    <a:pt x="257" y="24"/>
                    <a:pt x="246" y="0"/>
                  </a:cubicBezTo>
                </a:path>
              </a:pathLst>
            </a:custGeom>
            <a:noFill/>
            <a:ln w="57150">
              <a:solidFill>
                <a:srgbClr val="00CC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5" name="Freeform 413"/>
            <p:cNvSpPr>
              <a:spLocks/>
            </p:cNvSpPr>
            <p:nvPr/>
          </p:nvSpPr>
          <p:spPr bwMode="blackWhite">
            <a:xfrm>
              <a:off x="5025" y="2152"/>
              <a:ext cx="337" cy="161"/>
            </a:xfrm>
            <a:custGeom>
              <a:avLst/>
              <a:gdLst>
                <a:gd name="T0" fmla="*/ 15 w 337"/>
                <a:gd name="T1" fmla="*/ 10 h 161"/>
                <a:gd name="T2" fmla="*/ 4 w 337"/>
                <a:gd name="T3" fmla="*/ 68 h 161"/>
                <a:gd name="T4" fmla="*/ 41 w 337"/>
                <a:gd name="T5" fmla="*/ 136 h 161"/>
                <a:gd name="T6" fmla="*/ 157 w 337"/>
                <a:gd name="T7" fmla="*/ 158 h 161"/>
                <a:gd name="T8" fmla="*/ 283 w 337"/>
                <a:gd name="T9" fmla="*/ 118 h 161"/>
                <a:gd name="T10" fmla="*/ 337 w 337"/>
                <a:gd name="T11" fmla="*/ 0 h 1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7"/>
                <a:gd name="T19" fmla="*/ 0 h 161"/>
                <a:gd name="T20" fmla="*/ 337 w 337"/>
                <a:gd name="T21" fmla="*/ 161 h 1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7" h="161">
                  <a:moveTo>
                    <a:pt x="15" y="10"/>
                  </a:moveTo>
                  <a:cubicBezTo>
                    <a:pt x="7" y="29"/>
                    <a:pt x="0" y="47"/>
                    <a:pt x="4" y="68"/>
                  </a:cubicBezTo>
                  <a:cubicBezTo>
                    <a:pt x="8" y="89"/>
                    <a:pt x="15" y="121"/>
                    <a:pt x="41" y="136"/>
                  </a:cubicBezTo>
                  <a:cubicBezTo>
                    <a:pt x="67" y="151"/>
                    <a:pt x="117" y="161"/>
                    <a:pt x="157" y="158"/>
                  </a:cubicBezTo>
                  <a:cubicBezTo>
                    <a:pt x="197" y="155"/>
                    <a:pt x="253" y="144"/>
                    <a:pt x="283" y="118"/>
                  </a:cubicBezTo>
                  <a:cubicBezTo>
                    <a:pt x="313" y="92"/>
                    <a:pt x="326" y="25"/>
                    <a:pt x="337" y="0"/>
                  </a:cubicBezTo>
                </a:path>
              </a:pathLst>
            </a:custGeom>
            <a:noFill/>
            <a:ln w="57150">
              <a:solidFill>
                <a:srgbClr val="00CC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6" name="Freeform 414"/>
            <p:cNvSpPr>
              <a:spLocks/>
            </p:cNvSpPr>
            <p:nvPr/>
          </p:nvSpPr>
          <p:spPr bwMode="blackWhite">
            <a:xfrm>
              <a:off x="5232" y="1188"/>
              <a:ext cx="96" cy="108"/>
            </a:xfrm>
            <a:custGeom>
              <a:avLst/>
              <a:gdLst>
                <a:gd name="T0" fmla="*/ 0 w 216"/>
                <a:gd name="T1" fmla="*/ 19 h 186"/>
                <a:gd name="T2" fmla="*/ 1 w 216"/>
                <a:gd name="T3" fmla="*/ 12 h 186"/>
                <a:gd name="T4" fmla="*/ 3 w 216"/>
                <a:gd name="T5" fmla="*/ 2 h 186"/>
                <a:gd name="T6" fmla="*/ 6 w 216"/>
                <a:gd name="T7" fmla="*/ 3 h 186"/>
                <a:gd name="T8" fmla="*/ 8 w 216"/>
                <a:gd name="T9" fmla="*/ 21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86"/>
                <a:gd name="T17" fmla="*/ 216 w 216"/>
                <a:gd name="T18" fmla="*/ 186 h 1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86">
                  <a:moveTo>
                    <a:pt x="0" y="166"/>
                  </a:moveTo>
                  <a:cubicBezTo>
                    <a:pt x="6" y="149"/>
                    <a:pt x="13" y="132"/>
                    <a:pt x="26" y="108"/>
                  </a:cubicBezTo>
                  <a:cubicBezTo>
                    <a:pt x="39" y="84"/>
                    <a:pt x="55" y="33"/>
                    <a:pt x="76" y="20"/>
                  </a:cubicBezTo>
                  <a:cubicBezTo>
                    <a:pt x="97" y="7"/>
                    <a:pt x="129" y="0"/>
                    <a:pt x="152" y="28"/>
                  </a:cubicBezTo>
                  <a:cubicBezTo>
                    <a:pt x="175" y="56"/>
                    <a:pt x="195" y="121"/>
                    <a:pt x="216" y="186"/>
                  </a:cubicBezTo>
                </a:path>
              </a:pathLst>
            </a:custGeom>
            <a:noFill/>
            <a:ln w="57150">
              <a:solidFill>
                <a:srgbClr val="00FF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7" name="Freeform 415"/>
            <p:cNvSpPr>
              <a:spLocks/>
            </p:cNvSpPr>
            <p:nvPr/>
          </p:nvSpPr>
          <p:spPr bwMode="blackWhite">
            <a:xfrm>
              <a:off x="5269" y="2144"/>
              <a:ext cx="316" cy="142"/>
            </a:xfrm>
            <a:custGeom>
              <a:avLst/>
              <a:gdLst>
                <a:gd name="T0" fmla="*/ 1 w 316"/>
                <a:gd name="T1" fmla="*/ 10 h 142"/>
                <a:gd name="T2" fmla="*/ 14 w 316"/>
                <a:gd name="T3" fmla="*/ 68 h 142"/>
                <a:gd name="T4" fmla="*/ 85 w 316"/>
                <a:gd name="T5" fmla="*/ 126 h 142"/>
                <a:gd name="T6" fmla="*/ 233 w 316"/>
                <a:gd name="T7" fmla="*/ 132 h 142"/>
                <a:gd name="T8" fmla="*/ 306 w 316"/>
                <a:gd name="T9" fmla="*/ 64 h 142"/>
                <a:gd name="T10" fmla="*/ 291 w 316"/>
                <a:gd name="T11" fmla="*/ 0 h 1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42"/>
                <a:gd name="T20" fmla="*/ 316 w 316"/>
                <a:gd name="T21" fmla="*/ 142 h 1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42">
                  <a:moveTo>
                    <a:pt x="1" y="10"/>
                  </a:moveTo>
                  <a:cubicBezTo>
                    <a:pt x="1" y="30"/>
                    <a:pt x="0" y="49"/>
                    <a:pt x="14" y="68"/>
                  </a:cubicBezTo>
                  <a:cubicBezTo>
                    <a:pt x="28" y="87"/>
                    <a:pt x="49" y="115"/>
                    <a:pt x="85" y="126"/>
                  </a:cubicBezTo>
                  <a:cubicBezTo>
                    <a:pt x="121" y="137"/>
                    <a:pt x="196" y="142"/>
                    <a:pt x="233" y="132"/>
                  </a:cubicBezTo>
                  <a:cubicBezTo>
                    <a:pt x="270" y="122"/>
                    <a:pt x="296" y="86"/>
                    <a:pt x="306" y="64"/>
                  </a:cubicBezTo>
                  <a:cubicBezTo>
                    <a:pt x="316" y="42"/>
                    <a:pt x="305" y="24"/>
                    <a:pt x="291" y="0"/>
                  </a:cubicBezTo>
                </a:path>
              </a:pathLst>
            </a:custGeom>
            <a:noFill/>
            <a:ln w="57150">
              <a:solidFill>
                <a:srgbClr val="00CC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8" name="Freeform 416"/>
            <p:cNvSpPr>
              <a:spLocks/>
            </p:cNvSpPr>
            <p:nvPr/>
          </p:nvSpPr>
          <p:spPr bwMode="blackWhite">
            <a:xfrm>
              <a:off x="5396" y="1144"/>
              <a:ext cx="229" cy="140"/>
            </a:xfrm>
            <a:custGeom>
              <a:avLst/>
              <a:gdLst>
                <a:gd name="T0" fmla="*/ 2 w 229"/>
                <a:gd name="T1" fmla="*/ 136 h 140"/>
                <a:gd name="T2" fmla="*/ 16 w 229"/>
                <a:gd name="T3" fmla="*/ 62 h 140"/>
                <a:gd name="T4" fmla="*/ 100 w 229"/>
                <a:gd name="T5" fmla="*/ 6 h 140"/>
                <a:gd name="T6" fmla="*/ 208 w 229"/>
                <a:gd name="T7" fmla="*/ 28 h 140"/>
                <a:gd name="T8" fmla="*/ 224 w 229"/>
                <a:gd name="T9" fmla="*/ 14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9"/>
                <a:gd name="T16" fmla="*/ 0 h 140"/>
                <a:gd name="T17" fmla="*/ 229 w 229"/>
                <a:gd name="T18" fmla="*/ 140 h 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9" h="140">
                  <a:moveTo>
                    <a:pt x="2" y="136"/>
                  </a:moveTo>
                  <a:cubicBezTo>
                    <a:pt x="4" y="124"/>
                    <a:pt x="0" y="84"/>
                    <a:pt x="16" y="62"/>
                  </a:cubicBezTo>
                  <a:cubicBezTo>
                    <a:pt x="32" y="40"/>
                    <a:pt x="68" y="12"/>
                    <a:pt x="100" y="6"/>
                  </a:cubicBezTo>
                  <a:cubicBezTo>
                    <a:pt x="132" y="0"/>
                    <a:pt x="187" y="6"/>
                    <a:pt x="208" y="28"/>
                  </a:cubicBezTo>
                  <a:cubicBezTo>
                    <a:pt x="229" y="50"/>
                    <a:pt x="221" y="117"/>
                    <a:pt x="224" y="140"/>
                  </a:cubicBezTo>
                </a:path>
              </a:pathLst>
            </a:custGeom>
            <a:noFill/>
            <a:ln w="57150">
              <a:solidFill>
                <a:srgbClr val="00FF00">
                  <a:alpha val="54901"/>
                </a:srgb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9" name="Freeform 417"/>
            <p:cNvSpPr>
              <a:spLocks/>
            </p:cNvSpPr>
            <p:nvPr/>
          </p:nvSpPr>
          <p:spPr bwMode="blackWhite">
            <a:xfrm>
              <a:off x="4823" y="2172"/>
              <a:ext cx="941" cy="288"/>
            </a:xfrm>
            <a:custGeom>
              <a:avLst/>
              <a:gdLst>
                <a:gd name="T0" fmla="*/ 803 w 941"/>
                <a:gd name="T1" fmla="*/ 0 h 288"/>
                <a:gd name="T2" fmla="*/ 813 w 941"/>
                <a:gd name="T3" fmla="*/ 78 h 288"/>
                <a:gd name="T4" fmla="*/ 903 w 941"/>
                <a:gd name="T5" fmla="*/ 134 h 288"/>
                <a:gd name="T6" fmla="*/ 809 w 941"/>
                <a:gd name="T7" fmla="*/ 224 h 288"/>
                <a:gd name="T8" fmla="*/ 111 w 941"/>
                <a:gd name="T9" fmla="*/ 194 h 288"/>
                <a:gd name="T10" fmla="*/ 143 w 941"/>
                <a:gd name="T11" fmla="*/ 274 h 288"/>
                <a:gd name="T12" fmla="*/ 409 w 941"/>
                <a:gd name="T13" fmla="*/ 278 h 2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1"/>
                <a:gd name="T22" fmla="*/ 0 h 288"/>
                <a:gd name="T23" fmla="*/ 941 w 941"/>
                <a:gd name="T24" fmla="*/ 288 h 2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1" h="288">
                  <a:moveTo>
                    <a:pt x="803" y="0"/>
                  </a:moveTo>
                  <a:cubicBezTo>
                    <a:pt x="805" y="13"/>
                    <a:pt x="796" y="56"/>
                    <a:pt x="813" y="78"/>
                  </a:cubicBezTo>
                  <a:cubicBezTo>
                    <a:pt x="830" y="100"/>
                    <a:pt x="904" y="110"/>
                    <a:pt x="903" y="134"/>
                  </a:cubicBezTo>
                  <a:cubicBezTo>
                    <a:pt x="902" y="158"/>
                    <a:pt x="941" y="214"/>
                    <a:pt x="809" y="224"/>
                  </a:cubicBezTo>
                  <a:cubicBezTo>
                    <a:pt x="677" y="234"/>
                    <a:pt x="222" y="186"/>
                    <a:pt x="111" y="194"/>
                  </a:cubicBezTo>
                  <a:cubicBezTo>
                    <a:pt x="0" y="202"/>
                    <a:pt x="93" y="260"/>
                    <a:pt x="143" y="274"/>
                  </a:cubicBezTo>
                  <a:cubicBezTo>
                    <a:pt x="193" y="288"/>
                    <a:pt x="301" y="283"/>
                    <a:pt x="409" y="278"/>
                  </a:cubicBezTo>
                </a:path>
              </a:pathLst>
            </a:cu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320" name="AutoShape 2"/>
          <p:cNvSpPr>
            <a:spLocks noChangeArrowheads="1"/>
          </p:cNvSpPr>
          <p:nvPr/>
        </p:nvSpPr>
        <p:spPr bwMode="auto">
          <a:xfrm>
            <a:off x="2566510" y="1229123"/>
            <a:ext cx="315912" cy="1379537"/>
          </a:xfrm>
          <a:prstGeom prst="can">
            <a:avLst>
              <a:gd name="adj" fmla="val 3189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52" name="AutoShape 424"/>
          <p:cNvSpPr>
            <a:spLocks noChangeArrowheads="1"/>
          </p:cNvSpPr>
          <p:nvPr/>
        </p:nvSpPr>
        <p:spPr bwMode="auto">
          <a:xfrm>
            <a:off x="2291872" y="1303735"/>
            <a:ext cx="315913" cy="1379538"/>
          </a:xfrm>
          <a:prstGeom prst="can">
            <a:avLst>
              <a:gd name="adj" fmla="val 32024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53" name="AutoShape 425"/>
          <p:cNvSpPr>
            <a:spLocks noChangeArrowheads="1"/>
          </p:cNvSpPr>
          <p:nvPr/>
        </p:nvSpPr>
        <p:spPr bwMode="auto">
          <a:xfrm>
            <a:off x="2779235" y="1332310"/>
            <a:ext cx="314325" cy="1379538"/>
          </a:xfrm>
          <a:prstGeom prst="can">
            <a:avLst>
              <a:gd name="adj" fmla="val 32024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54" name="Rectangle 426"/>
          <p:cNvSpPr>
            <a:spLocks noChangeArrowheads="1"/>
          </p:cNvSpPr>
          <p:nvPr/>
        </p:nvSpPr>
        <p:spPr bwMode="auto">
          <a:xfrm>
            <a:off x="2587147" y="2213373"/>
            <a:ext cx="87313" cy="22860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5" name="Rectangle 427"/>
          <p:cNvSpPr>
            <a:spLocks noChangeArrowheads="1"/>
          </p:cNvSpPr>
          <p:nvPr/>
        </p:nvSpPr>
        <p:spPr bwMode="auto">
          <a:xfrm>
            <a:off x="2690335" y="2213373"/>
            <a:ext cx="87312" cy="22860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65" name="Group 464"/>
          <p:cNvGrpSpPr/>
          <p:nvPr/>
        </p:nvGrpSpPr>
        <p:grpSpPr>
          <a:xfrm>
            <a:off x="1319668" y="2331324"/>
            <a:ext cx="905327" cy="784003"/>
            <a:chOff x="5875420" y="2344384"/>
            <a:chExt cx="560948" cy="485775"/>
          </a:xfrm>
        </p:grpSpPr>
        <p:sp>
          <p:nvSpPr>
            <p:cNvPr id="466" name="Freeform 477"/>
            <p:cNvSpPr>
              <a:spLocks/>
            </p:cNvSpPr>
            <p:nvPr/>
          </p:nvSpPr>
          <p:spPr bwMode="blackWhite">
            <a:xfrm>
              <a:off x="6115550" y="2353909"/>
              <a:ext cx="238125" cy="428625"/>
            </a:xfrm>
            <a:custGeom>
              <a:avLst/>
              <a:gdLst>
                <a:gd name="T0" fmla="*/ 2147483647 w 311"/>
                <a:gd name="T1" fmla="*/ 2147483647 h 562"/>
                <a:gd name="T2" fmla="*/ 2147483647 w 311"/>
                <a:gd name="T3" fmla="*/ 0 h 562"/>
                <a:gd name="T4" fmla="*/ 2147483647 w 311"/>
                <a:gd name="T5" fmla="*/ 2147483647 h 562"/>
                <a:gd name="T6" fmla="*/ 2147483647 w 311"/>
                <a:gd name="T7" fmla="*/ 2147483647 h 562"/>
                <a:gd name="T8" fmla="*/ 2147483647 w 311"/>
                <a:gd name="T9" fmla="*/ 2147483647 h 562"/>
                <a:gd name="T10" fmla="*/ 2147483647 w 311"/>
                <a:gd name="T11" fmla="*/ 2147483647 h 562"/>
                <a:gd name="T12" fmla="*/ 2147483647 w 311"/>
                <a:gd name="T13" fmla="*/ 2147483647 h 562"/>
                <a:gd name="T14" fmla="*/ 2147483647 w 311"/>
                <a:gd name="T15" fmla="*/ 2147483647 h 5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1"/>
                <a:gd name="T25" fmla="*/ 0 h 562"/>
                <a:gd name="T26" fmla="*/ 311 w 311"/>
                <a:gd name="T27" fmla="*/ 562 h 5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1" h="562">
                  <a:moveTo>
                    <a:pt x="270" y="64"/>
                  </a:moveTo>
                  <a:cubicBezTo>
                    <a:pt x="255" y="53"/>
                    <a:pt x="213" y="10"/>
                    <a:pt x="177" y="0"/>
                  </a:cubicBezTo>
                  <a:lnTo>
                    <a:pt x="30" y="11"/>
                  </a:lnTo>
                  <a:cubicBezTo>
                    <a:pt x="30" y="11"/>
                    <a:pt x="0" y="19"/>
                    <a:pt x="6" y="105"/>
                  </a:cubicBezTo>
                  <a:cubicBezTo>
                    <a:pt x="12" y="190"/>
                    <a:pt x="5" y="562"/>
                    <a:pt x="5" y="562"/>
                  </a:cubicBezTo>
                  <a:cubicBezTo>
                    <a:pt x="5" y="562"/>
                    <a:pt x="102" y="551"/>
                    <a:pt x="135" y="537"/>
                  </a:cubicBezTo>
                  <a:cubicBezTo>
                    <a:pt x="169" y="523"/>
                    <a:pt x="259" y="434"/>
                    <a:pt x="285" y="377"/>
                  </a:cubicBezTo>
                  <a:cubicBezTo>
                    <a:pt x="311" y="320"/>
                    <a:pt x="290" y="231"/>
                    <a:pt x="291" y="192"/>
                  </a:cubicBezTo>
                </a:path>
              </a:pathLst>
            </a:custGeom>
            <a:gradFill rotWithShape="1">
              <a:gsLst>
                <a:gs pos="0">
                  <a:srgbClr val="00CC99"/>
                </a:gs>
                <a:gs pos="100000">
                  <a:srgbClr val="007B5C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467" name="Text Box 478"/>
            <p:cNvSpPr txBox="1">
              <a:spLocks noChangeArrowheads="1"/>
            </p:cNvSpPr>
            <p:nvPr/>
          </p:nvSpPr>
          <p:spPr bwMode="blackWhite">
            <a:xfrm flipH="1">
              <a:off x="6123630" y="2467104"/>
              <a:ext cx="312738" cy="19070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Symbol" pitchFamily="-106" charset="2"/>
                  <a:ea typeface="ＭＳ Ｐゴシック" pitchFamily="-106" charset="-128"/>
                  <a:cs typeface="ＭＳ Ｐゴシック" pitchFamily="-106" charset="-128"/>
                </a:rPr>
                <a:t>bg</a:t>
              </a:r>
            </a:p>
          </p:txBody>
        </p:sp>
        <p:grpSp>
          <p:nvGrpSpPr>
            <p:cNvPr id="468" name="Group 479"/>
            <p:cNvGrpSpPr>
              <a:grpSpLocks/>
            </p:cNvGrpSpPr>
            <p:nvPr/>
          </p:nvGrpSpPr>
          <p:grpSpPr bwMode="auto">
            <a:xfrm>
              <a:off x="5875420" y="2344384"/>
              <a:ext cx="403224" cy="485775"/>
              <a:chOff x="1068" y="1731"/>
              <a:chExt cx="666" cy="856"/>
            </a:xfrm>
          </p:grpSpPr>
          <p:sp>
            <p:nvSpPr>
              <p:cNvPr id="469" name="Freeform 480"/>
              <p:cNvSpPr>
                <a:spLocks/>
              </p:cNvSpPr>
              <p:nvPr/>
            </p:nvSpPr>
            <p:spPr bwMode="blackWhite">
              <a:xfrm>
                <a:off x="1111" y="1731"/>
                <a:ext cx="405" cy="856"/>
              </a:xfrm>
              <a:custGeom>
                <a:avLst/>
                <a:gdLst>
                  <a:gd name="T0" fmla="*/ 2147483647 w 57"/>
                  <a:gd name="T1" fmla="*/ 2147483647 h 107"/>
                  <a:gd name="T2" fmla="*/ 2147483647 w 57"/>
                  <a:gd name="T3" fmla="*/ 2147483647 h 107"/>
                  <a:gd name="T4" fmla="*/ 2147483647 w 57"/>
                  <a:gd name="T5" fmla="*/ 2147483647 h 107"/>
                  <a:gd name="T6" fmla="*/ 0 w 57"/>
                  <a:gd name="T7" fmla="*/ 2147483647 h 107"/>
                  <a:gd name="T8" fmla="*/ 2147483647 w 57"/>
                  <a:gd name="T9" fmla="*/ 2147483647 h 107"/>
                  <a:gd name="T10" fmla="*/ 2147483647 w 57"/>
                  <a:gd name="T11" fmla="*/ 2147483647 h 107"/>
                  <a:gd name="T12" fmla="*/ 2147483647 w 57"/>
                  <a:gd name="T13" fmla="*/ 2147483647 h 107"/>
                  <a:gd name="T14" fmla="*/ 2147483647 w 57"/>
                  <a:gd name="T15" fmla="*/ 2147483647 h 107"/>
                  <a:gd name="T16" fmla="*/ 2147483647 w 57"/>
                  <a:gd name="T17" fmla="*/ 2147483647 h 107"/>
                  <a:gd name="T18" fmla="*/ 2147483647 w 57"/>
                  <a:gd name="T19" fmla="*/ 2147483647 h 107"/>
                  <a:gd name="T20" fmla="*/ 2147483647 w 57"/>
                  <a:gd name="T21" fmla="*/ 2147483647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107"/>
                  <a:gd name="T35" fmla="*/ 57 w 57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107">
                    <a:moveTo>
                      <a:pt x="45" y="4"/>
                    </a:moveTo>
                    <a:cubicBezTo>
                      <a:pt x="45" y="4"/>
                      <a:pt x="10" y="0"/>
                      <a:pt x="7" y="12"/>
                    </a:cubicBezTo>
                    <a:cubicBezTo>
                      <a:pt x="4" y="23"/>
                      <a:pt x="13" y="32"/>
                      <a:pt x="6" y="35"/>
                    </a:cubicBezTo>
                    <a:cubicBezTo>
                      <a:pt x="2" y="36"/>
                      <a:pt x="0" y="42"/>
                      <a:pt x="0" y="48"/>
                    </a:cubicBezTo>
                    <a:cubicBezTo>
                      <a:pt x="0" y="54"/>
                      <a:pt x="1" y="60"/>
                      <a:pt x="2" y="61"/>
                    </a:cubicBezTo>
                    <a:cubicBezTo>
                      <a:pt x="9" y="65"/>
                      <a:pt x="7" y="84"/>
                      <a:pt x="14" y="89"/>
                    </a:cubicBezTo>
                    <a:cubicBezTo>
                      <a:pt x="24" y="95"/>
                      <a:pt x="33" y="101"/>
                      <a:pt x="42" y="107"/>
                    </a:cubicBezTo>
                    <a:cubicBezTo>
                      <a:pt x="42" y="107"/>
                      <a:pt x="49" y="107"/>
                      <a:pt x="52" y="94"/>
                    </a:cubicBezTo>
                    <a:cubicBezTo>
                      <a:pt x="54" y="85"/>
                      <a:pt x="56" y="71"/>
                      <a:pt x="56" y="52"/>
                    </a:cubicBezTo>
                    <a:cubicBezTo>
                      <a:pt x="57" y="18"/>
                      <a:pt x="53" y="12"/>
                      <a:pt x="53" y="12"/>
                    </a:cubicBezTo>
                    <a:cubicBezTo>
                      <a:pt x="56" y="0"/>
                      <a:pt x="46" y="5"/>
                      <a:pt x="45" y="4"/>
                    </a:cubicBezTo>
                  </a:path>
                </a:pathLst>
              </a:custGeom>
              <a:gradFill rotWithShape="1">
                <a:gsLst>
                  <a:gs pos="0">
                    <a:srgbClr val="760000"/>
                  </a:gs>
                  <a:gs pos="100000">
                    <a:srgbClr val="FF00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000">
                  <a:solidFill>
                    <a:srgbClr val="000000"/>
                  </a:solidFill>
                  <a:latin typeface="Calibri" pitchFamily="33" charset="0"/>
                </a:endParaRPr>
              </a:p>
            </p:txBody>
          </p:sp>
          <p:sp>
            <p:nvSpPr>
              <p:cNvPr id="470" name="Text Box 481"/>
              <p:cNvSpPr txBox="1">
                <a:spLocks noChangeArrowheads="1"/>
              </p:cNvSpPr>
              <p:nvPr/>
            </p:nvSpPr>
            <p:spPr bwMode="blackWhite">
              <a:xfrm>
                <a:off x="1068" y="1880"/>
                <a:ext cx="666" cy="40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srgbClr val="0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Symbol" pitchFamily="-106" charset="2"/>
                    <a:ea typeface="ＭＳ Ｐゴシック" pitchFamily="-106" charset="-128"/>
                    <a:cs typeface="ＭＳ Ｐゴシック" pitchFamily="-106" charset="-128"/>
                  </a:rPr>
                  <a:t>a</a:t>
                </a:r>
                <a:r>
                  <a:rPr lang="en-US" b="1" baseline="-25000" dirty="0">
                    <a:solidFill>
                      <a:srgbClr val="0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ea typeface="ＭＳ Ｐゴシック" pitchFamily="-106" charset="-128"/>
                    <a:cs typeface="Arial"/>
                  </a:rPr>
                  <a:t>i/o</a:t>
                </a:r>
              </a:p>
            </p:txBody>
          </p:sp>
        </p:grpSp>
      </p:grpSp>
      <p:sp>
        <p:nvSpPr>
          <p:cNvPr id="238" name="AutoShape 425"/>
          <p:cNvSpPr>
            <a:spLocks noChangeArrowheads="1"/>
          </p:cNvSpPr>
          <p:nvPr/>
        </p:nvSpPr>
        <p:spPr bwMode="auto">
          <a:xfrm>
            <a:off x="2528470" y="1386813"/>
            <a:ext cx="314325" cy="1379538"/>
          </a:xfrm>
          <a:prstGeom prst="can">
            <a:avLst>
              <a:gd name="adj" fmla="val 32024"/>
            </a:avLst>
          </a:prstGeom>
          <a:solidFill>
            <a:schemeClr val="bg1">
              <a:lumMod val="85000"/>
              <a:alpha val="46000"/>
            </a:schemeClr>
          </a:solidFill>
          <a:ln w="9525">
            <a:solidFill>
              <a:schemeClr val="tx2">
                <a:alpha val="34000"/>
              </a:scheme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71" name="AutoShape 425"/>
          <p:cNvSpPr>
            <a:spLocks noChangeArrowheads="1"/>
          </p:cNvSpPr>
          <p:nvPr/>
        </p:nvSpPr>
        <p:spPr bwMode="auto">
          <a:xfrm>
            <a:off x="6418261" y="1374113"/>
            <a:ext cx="314325" cy="1379538"/>
          </a:xfrm>
          <a:prstGeom prst="can">
            <a:avLst>
              <a:gd name="adj" fmla="val 32024"/>
            </a:avLst>
          </a:prstGeom>
          <a:solidFill>
            <a:schemeClr val="bg1">
              <a:lumMod val="85000"/>
              <a:alpha val="46000"/>
            </a:schemeClr>
          </a:solidFill>
          <a:ln w="9525">
            <a:solidFill>
              <a:schemeClr val="tx2">
                <a:alpha val="34000"/>
              </a:scheme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72" name="TextBox 471"/>
          <p:cNvSpPr txBox="1"/>
          <p:nvPr/>
        </p:nvSpPr>
        <p:spPr>
          <a:xfrm>
            <a:off x="6697360" y="3000773"/>
            <a:ext cx="38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73" name="TextBox 472"/>
          <p:cNvSpPr txBox="1"/>
          <p:nvPr/>
        </p:nvSpPr>
        <p:spPr>
          <a:xfrm>
            <a:off x="6303729" y="2911873"/>
            <a:ext cx="38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74" name="TextBox 473"/>
          <p:cNvSpPr txBox="1"/>
          <p:nvPr/>
        </p:nvSpPr>
        <p:spPr>
          <a:xfrm>
            <a:off x="6609147" y="362903"/>
            <a:ext cx="38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75" name="TextBox 474"/>
          <p:cNvSpPr txBox="1"/>
          <p:nvPr/>
        </p:nvSpPr>
        <p:spPr>
          <a:xfrm>
            <a:off x="6281097" y="362903"/>
            <a:ext cx="38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76" name="TextBox 475"/>
          <p:cNvSpPr txBox="1"/>
          <p:nvPr/>
        </p:nvSpPr>
        <p:spPr>
          <a:xfrm>
            <a:off x="6456363" y="178237"/>
            <a:ext cx="38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77" name="Diamond 476"/>
          <p:cNvSpPr/>
          <p:nvPr/>
        </p:nvSpPr>
        <p:spPr>
          <a:xfrm>
            <a:off x="4717928" y="1104203"/>
            <a:ext cx="613717" cy="606082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8" name="Group 477"/>
          <p:cNvGrpSpPr/>
          <p:nvPr/>
        </p:nvGrpSpPr>
        <p:grpSpPr>
          <a:xfrm>
            <a:off x="5402906" y="2331324"/>
            <a:ext cx="1020629" cy="784003"/>
            <a:chOff x="5803978" y="2344384"/>
            <a:chExt cx="632390" cy="485775"/>
          </a:xfrm>
        </p:grpSpPr>
        <p:sp>
          <p:nvSpPr>
            <p:cNvPr id="479" name="Freeform 477"/>
            <p:cNvSpPr>
              <a:spLocks/>
            </p:cNvSpPr>
            <p:nvPr/>
          </p:nvSpPr>
          <p:spPr bwMode="blackWhite">
            <a:xfrm>
              <a:off x="6115550" y="2353909"/>
              <a:ext cx="238125" cy="428625"/>
            </a:xfrm>
            <a:custGeom>
              <a:avLst/>
              <a:gdLst>
                <a:gd name="T0" fmla="*/ 2147483647 w 311"/>
                <a:gd name="T1" fmla="*/ 2147483647 h 562"/>
                <a:gd name="T2" fmla="*/ 2147483647 w 311"/>
                <a:gd name="T3" fmla="*/ 0 h 562"/>
                <a:gd name="T4" fmla="*/ 2147483647 w 311"/>
                <a:gd name="T5" fmla="*/ 2147483647 h 562"/>
                <a:gd name="T6" fmla="*/ 2147483647 w 311"/>
                <a:gd name="T7" fmla="*/ 2147483647 h 562"/>
                <a:gd name="T8" fmla="*/ 2147483647 w 311"/>
                <a:gd name="T9" fmla="*/ 2147483647 h 562"/>
                <a:gd name="T10" fmla="*/ 2147483647 w 311"/>
                <a:gd name="T11" fmla="*/ 2147483647 h 562"/>
                <a:gd name="T12" fmla="*/ 2147483647 w 311"/>
                <a:gd name="T13" fmla="*/ 2147483647 h 562"/>
                <a:gd name="T14" fmla="*/ 2147483647 w 311"/>
                <a:gd name="T15" fmla="*/ 2147483647 h 5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1"/>
                <a:gd name="T25" fmla="*/ 0 h 562"/>
                <a:gd name="T26" fmla="*/ 311 w 311"/>
                <a:gd name="T27" fmla="*/ 562 h 5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1" h="562">
                  <a:moveTo>
                    <a:pt x="270" y="64"/>
                  </a:moveTo>
                  <a:cubicBezTo>
                    <a:pt x="255" y="53"/>
                    <a:pt x="213" y="10"/>
                    <a:pt x="177" y="0"/>
                  </a:cubicBezTo>
                  <a:lnTo>
                    <a:pt x="30" y="11"/>
                  </a:lnTo>
                  <a:cubicBezTo>
                    <a:pt x="30" y="11"/>
                    <a:pt x="0" y="19"/>
                    <a:pt x="6" y="105"/>
                  </a:cubicBezTo>
                  <a:cubicBezTo>
                    <a:pt x="12" y="190"/>
                    <a:pt x="5" y="562"/>
                    <a:pt x="5" y="562"/>
                  </a:cubicBezTo>
                  <a:cubicBezTo>
                    <a:pt x="5" y="562"/>
                    <a:pt x="102" y="551"/>
                    <a:pt x="135" y="537"/>
                  </a:cubicBezTo>
                  <a:cubicBezTo>
                    <a:pt x="169" y="523"/>
                    <a:pt x="259" y="434"/>
                    <a:pt x="285" y="377"/>
                  </a:cubicBezTo>
                  <a:cubicBezTo>
                    <a:pt x="311" y="320"/>
                    <a:pt x="290" y="231"/>
                    <a:pt x="291" y="192"/>
                  </a:cubicBezTo>
                </a:path>
              </a:pathLst>
            </a:custGeom>
            <a:gradFill rotWithShape="1">
              <a:gsLst>
                <a:gs pos="0">
                  <a:srgbClr val="00CC99"/>
                </a:gs>
                <a:gs pos="100000">
                  <a:srgbClr val="007B5C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480" name="Text Box 478"/>
            <p:cNvSpPr txBox="1">
              <a:spLocks noChangeArrowheads="1"/>
            </p:cNvSpPr>
            <p:nvPr/>
          </p:nvSpPr>
          <p:spPr bwMode="blackWhite">
            <a:xfrm flipH="1">
              <a:off x="6123630" y="2467104"/>
              <a:ext cx="312738" cy="19070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Symbol" pitchFamily="-106" charset="2"/>
                  <a:ea typeface="ＭＳ Ｐゴシック" pitchFamily="-106" charset="-128"/>
                  <a:cs typeface="ＭＳ Ｐゴシック" pitchFamily="-106" charset="-128"/>
                </a:rPr>
                <a:t>bg</a:t>
              </a:r>
            </a:p>
          </p:txBody>
        </p:sp>
        <p:grpSp>
          <p:nvGrpSpPr>
            <p:cNvPr id="481" name="Group 479"/>
            <p:cNvGrpSpPr>
              <a:grpSpLocks/>
            </p:cNvGrpSpPr>
            <p:nvPr/>
          </p:nvGrpSpPr>
          <p:grpSpPr bwMode="auto">
            <a:xfrm>
              <a:off x="5803978" y="2344384"/>
              <a:ext cx="403224" cy="485775"/>
              <a:chOff x="950" y="1731"/>
              <a:chExt cx="666" cy="856"/>
            </a:xfrm>
          </p:grpSpPr>
          <p:sp>
            <p:nvSpPr>
              <p:cNvPr id="482" name="Freeform 480"/>
              <p:cNvSpPr>
                <a:spLocks/>
              </p:cNvSpPr>
              <p:nvPr/>
            </p:nvSpPr>
            <p:spPr bwMode="blackWhite">
              <a:xfrm>
                <a:off x="994" y="1731"/>
                <a:ext cx="405" cy="856"/>
              </a:xfrm>
              <a:custGeom>
                <a:avLst/>
                <a:gdLst>
                  <a:gd name="T0" fmla="*/ 2147483647 w 57"/>
                  <a:gd name="T1" fmla="*/ 2147483647 h 107"/>
                  <a:gd name="T2" fmla="*/ 2147483647 w 57"/>
                  <a:gd name="T3" fmla="*/ 2147483647 h 107"/>
                  <a:gd name="T4" fmla="*/ 2147483647 w 57"/>
                  <a:gd name="T5" fmla="*/ 2147483647 h 107"/>
                  <a:gd name="T6" fmla="*/ 0 w 57"/>
                  <a:gd name="T7" fmla="*/ 2147483647 h 107"/>
                  <a:gd name="T8" fmla="*/ 2147483647 w 57"/>
                  <a:gd name="T9" fmla="*/ 2147483647 h 107"/>
                  <a:gd name="T10" fmla="*/ 2147483647 w 57"/>
                  <a:gd name="T11" fmla="*/ 2147483647 h 107"/>
                  <a:gd name="T12" fmla="*/ 2147483647 w 57"/>
                  <a:gd name="T13" fmla="*/ 2147483647 h 107"/>
                  <a:gd name="T14" fmla="*/ 2147483647 w 57"/>
                  <a:gd name="T15" fmla="*/ 2147483647 h 107"/>
                  <a:gd name="T16" fmla="*/ 2147483647 w 57"/>
                  <a:gd name="T17" fmla="*/ 2147483647 h 107"/>
                  <a:gd name="T18" fmla="*/ 2147483647 w 57"/>
                  <a:gd name="T19" fmla="*/ 2147483647 h 107"/>
                  <a:gd name="T20" fmla="*/ 2147483647 w 57"/>
                  <a:gd name="T21" fmla="*/ 2147483647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107"/>
                  <a:gd name="T35" fmla="*/ 57 w 57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107">
                    <a:moveTo>
                      <a:pt x="45" y="4"/>
                    </a:moveTo>
                    <a:cubicBezTo>
                      <a:pt x="45" y="4"/>
                      <a:pt x="10" y="0"/>
                      <a:pt x="7" y="12"/>
                    </a:cubicBezTo>
                    <a:cubicBezTo>
                      <a:pt x="4" y="23"/>
                      <a:pt x="13" y="32"/>
                      <a:pt x="6" y="35"/>
                    </a:cubicBezTo>
                    <a:cubicBezTo>
                      <a:pt x="2" y="36"/>
                      <a:pt x="0" y="42"/>
                      <a:pt x="0" y="48"/>
                    </a:cubicBezTo>
                    <a:cubicBezTo>
                      <a:pt x="0" y="54"/>
                      <a:pt x="1" y="60"/>
                      <a:pt x="2" y="61"/>
                    </a:cubicBezTo>
                    <a:cubicBezTo>
                      <a:pt x="9" y="65"/>
                      <a:pt x="7" y="84"/>
                      <a:pt x="14" y="89"/>
                    </a:cubicBezTo>
                    <a:cubicBezTo>
                      <a:pt x="24" y="95"/>
                      <a:pt x="33" y="101"/>
                      <a:pt x="42" y="107"/>
                    </a:cubicBezTo>
                    <a:cubicBezTo>
                      <a:pt x="42" y="107"/>
                      <a:pt x="49" y="107"/>
                      <a:pt x="52" y="94"/>
                    </a:cubicBezTo>
                    <a:cubicBezTo>
                      <a:pt x="54" y="85"/>
                      <a:pt x="56" y="71"/>
                      <a:pt x="56" y="52"/>
                    </a:cubicBezTo>
                    <a:cubicBezTo>
                      <a:pt x="57" y="18"/>
                      <a:pt x="53" y="12"/>
                      <a:pt x="53" y="12"/>
                    </a:cubicBezTo>
                    <a:cubicBezTo>
                      <a:pt x="56" y="0"/>
                      <a:pt x="46" y="5"/>
                      <a:pt x="45" y="4"/>
                    </a:cubicBezTo>
                  </a:path>
                </a:pathLst>
              </a:custGeom>
              <a:gradFill rotWithShape="1">
                <a:gsLst>
                  <a:gs pos="0">
                    <a:srgbClr val="760000"/>
                  </a:gs>
                  <a:gs pos="100000">
                    <a:srgbClr val="FF00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000">
                  <a:solidFill>
                    <a:srgbClr val="000000"/>
                  </a:solidFill>
                  <a:latin typeface="Calibri" pitchFamily="33" charset="0"/>
                </a:endParaRPr>
              </a:p>
            </p:txBody>
          </p:sp>
          <p:sp>
            <p:nvSpPr>
              <p:cNvPr id="483" name="Text Box 481"/>
              <p:cNvSpPr txBox="1">
                <a:spLocks noChangeArrowheads="1"/>
              </p:cNvSpPr>
              <p:nvPr/>
            </p:nvSpPr>
            <p:spPr bwMode="blackWhite">
              <a:xfrm>
                <a:off x="950" y="1880"/>
                <a:ext cx="666" cy="40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srgbClr val="0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Symbol" pitchFamily="-106" charset="2"/>
                    <a:ea typeface="ＭＳ Ｐゴシック" pitchFamily="-106" charset="-128"/>
                    <a:cs typeface="ＭＳ Ｐゴシック" pitchFamily="-106" charset="-128"/>
                  </a:rPr>
                  <a:t>a</a:t>
                </a:r>
                <a:r>
                  <a:rPr lang="en-US" b="1" baseline="-25000" dirty="0">
                    <a:solidFill>
                      <a:srgbClr val="0000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ea typeface="ＭＳ Ｐゴシック" pitchFamily="-106" charset="-128"/>
                    <a:cs typeface="Arial"/>
                  </a:rPr>
                  <a:t>i/o</a:t>
                </a:r>
              </a:p>
            </p:txBody>
          </p:sp>
        </p:grpSp>
      </p:grpSp>
      <p:sp>
        <p:nvSpPr>
          <p:cNvPr id="484" name="TextBox 483"/>
          <p:cNvSpPr txBox="1"/>
          <p:nvPr/>
        </p:nvSpPr>
        <p:spPr>
          <a:xfrm>
            <a:off x="1079500" y="7239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M2R</a:t>
            </a:r>
            <a:endParaRPr lang="en-US" dirty="0"/>
          </a:p>
        </p:txBody>
      </p:sp>
      <p:sp>
        <p:nvSpPr>
          <p:cNvPr id="485" name="TextBox 484"/>
          <p:cNvSpPr txBox="1"/>
          <p:nvPr/>
        </p:nvSpPr>
        <p:spPr>
          <a:xfrm>
            <a:off x="2443234" y="734871"/>
            <a:ext cx="6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GIRK</a:t>
            </a:r>
            <a:endParaRPr lang="en-US" dirty="0"/>
          </a:p>
        </p:txBody>
      </p:sp>
      <p:sp>
        <p:nvSpPr>
          <p:cNvPr id="486" name="TextBox 485"/>
          <p:cNvSpPr txBox="1"/>
          <p:nvPr/>
        </p:nvSpPr>
        <p:spPr>
          <a:xfrm>
            <a:off x="7190309" y="2719322"/>
            <a:ext cx="86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alcohol</a:t>
            </a:r>
            <a:endParaRPr lang="en-US" dirty="0"/>
          </a:p>
        </p:txBody>
      </p:sp>
      <p:sp>
        <p:nvSpPr>
          <p:cNvPr id="487" name="TextBox 486"/>
          <p:cNvSpPr txBox="1"/>
          <p:nvPr/>
        </p:nvSpPr>
        <p:spPr>
          <a:xfrm>
            <a:off x="5421393" y="3088654"/>
            <a:ext cx="106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 protein</a:t>
            </a:r>
            <a:endParaRPr lang="en-US" dirty="0"/>
          </a:p>
        </p:txBody>
      </p:sp>
      <p:sp>
        <p:nvSpPr>
          <p:cNvPr id="488" name="TextBox 533"/>
          <p:cNvSpPr txBox="1">
            <a:spLocks noChangeArrowheads="1"/>
          </p:cNvSpPr>
          <p:nvPr/>
        </p:nvSpPr>
        <p:spPr bwMode="auto">
          <a:xfrm>
            <a:off x="3075210" y="1004781"/>
            <a:ext cx="819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Closed</a:t>
            </a:r>
            <a:endParaRPr lang="en-US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9" name="TextBox 488"/>
          <p:cNvSpPr txBox="1"/>
          <p:nvPr/>
        </p:nvSpPr>
        <p:spPr>
          <a:xfrm>
            <a:off x="4508500" y="723900"/>
            <a:ext cx="1096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carbachol</a:t>
            </a:r>
            <a:endParaRPr lang="en-US" dirty="0"/>
          </a:p>
        </p:txBody>
      </p:sp>
      <p:sp>
        <p:nvSpPr>
          <p:cNvPr id="490" name="TextBox 489"/>
          <p:cNvSpPr txBox="1"/>
          <p:nvPr/>
        </p:nvSpPr>
        <p:spPr>
          <a:xfrm>
            <a:off x="0" y="0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491" name="TextBox 490"/>
          <p:cNvSpPr txBox="1"/>
          <p:nvPr/>
        </p:nvSpPr>
        <p:spPr>
          <a:xfrm>
            <a:off x="4241800" y="0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492" name="TextBox 491"/>
          <p:cNvSpPr txBox="1"/>
          <p:nvPr/>
        </p:nvSpPr>
        <p:spPr>
          <a:xfrm>
            <a:off x="3181945" y="2445664"/>
            <a:ext cx="5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gate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94" name="Straight Connector 493"/>
          <p:cNvCxnSpPr/>
          <p:nvPr/>
        </p:nvCxnSpPr>
        <p:spPr>
          <a:xfrm>
            <a:off x="2861714" y="2348704"/>
            <a:ext cx="382721" cy="313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/>
      <p:bldP spid="220" grpId="0" animBg="1"/>
      <p:bldP spid="454" grpId="0" animBg="1"/>
      <p:bldP spid="4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Hexagon 165"/>
          <p:cNvSpPr/>
          <p:nvPr/>
        </p:nvSpPr>
        <p:spPr>
          <a:xfrm>
            <a:off x="4317644" y="4741196"/>
            <a:ext cx="1547813" cy="425450"/>
          </a:xfrm>
          <a:prstGeom prst="hexagon">
            <a:avLst>
              <a:gd name="adj" fmla="val 76017"/>
              <a:gd name="vf" fmla="val 11547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167" name="Hexagon 166"/>
          <p:cNvSpPr/>
          <p:nvPr/>
        </p:nvSpPr>
        <p:spPr>
          <a:xfrm>
            <a:off x="733069" y="4741196"/>
            <a:ext cx="1549400" cy="425450"/>
          </a:xfrm>
          <a:prstGeom prst="hexagon">
            <a:avLst>
              <a:gd name="adj" fmla="val 76017"/>
              <a:gd name="vf" fmla="val 115470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168" name="Hexagon 167"/>
          <p:cNvSpPr/>
          <p:nvPr/>
        </p:nvSpPr>
        <p:spPr>
          <a:xfrm>
            <a:off x="2612669" y="4741196"/>
            <a:ext cx="1547813" cy="425450"/>
          </a:xfrm>
          <a:prstGeom prst="hexagon">
            <a:avLst>
              <a:gd name="adj" fmla="val 76017"/>
              <a:gd name="vf" fmla="val 11547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77830" name="TextBox 169"/>
          <p:cNvSpPr txBox="1">
            <a:spLocks noChangeArrowheads="1"/>
          </p:cNvSpPr>
          <p:nvPr/>
        </p:nvSpPr>
        <p:spPr bwMode="auto">
          <a:xfrm>
            <a:off x="239421" y="3584572"/>
            <a:ext cx="26436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transfect cDNA in HEK293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178"/>
          <p:cNvGrpSpPr>
            <a:grpSpLocks/>
          </p:cNvGrpSpPr>
          <p:nvPr/>
        </p:nvGrpSpPr>
        <p:grpSpPr bwMode="auto">
          <a:xfrm>
            <a:off x="2972005" y="4996056"/>
            <a:ext cx="215900" cy="319088"/>
            <a:chOff x="6447487" y="3090323"/>
            <a:chExt cx="801659" cy="1535329"/>
          </a:xfrm>
        </p:grpSpPr>
        <p:sp>
          <p:nvSpPr>
            <p:cNvPr id="180" name="AutoShape 2"/>
            <p:cNvSpPr>
              <a:spLocks noChangeArrowheads="1"/>
            </p:cNvSpPr>
            <p:nvPr/>
          </p:nvSpPr>
          <p:spPr bwMode="auto">
            <a:xfrm>
              <a:off x="6718636" y="3090323"/>
              <a:ext cx="318306" cy="1382560"/>
            </a:xfrm>
            <a:prstGeom prst="can">
              <a:avLst>
                <a:gd name="adj" fmla="val 3189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1" name="AutoShape 424"/>
            <p:cNvSpPr>
              <a:spLocks noChangeArrowheads="1"/>
            </p:cNvSpPr>
            <p:nvPr/>
          </p:nvSpPr>
          <p:spPr bwMode="auto">
            <a:xfrm>
              <a:off x="6447487" y="3166707"/>
              <a:ext cx="318306" cy="1382560"/>
            </a:xfrm>
            <a:prstGeom prst="can">
              <a:avLst>
                <a:gd name="adj" fmla="val 3202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2" name="AutoShape 425"/>
            <p:cNvSpPr>
              <a:spLocks noChangeArrowheads="1"/>
            </p:cNvSpPr>
            <p:nvPr/>
          </p:nvSpPr>
          <p:spPr bwMode="auto">
            <a:xfrm>
              <a:off x="6930840" y="3189625"/>
              <a:ext cx="318306" cy="1382555"/>
            </a:xfrm>
            <a:prstGeom prst="can">
              <a:avLst>
                <a:gd name="adj" fmla="val 3202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3" name="AutoShape 425"/>
            <p:cNvSpPr>
              <a:spLocks noChangeArrowheads="1"/>
            </p:cNvSpPr>
            <p:nvPr/>
          </p:nvSpPr>
          <p:spPr bwMode="auto">
            <a:xfrm>
              <a:off x="6706847" y="3243092"/>
              <a:ext cx="318306" cy="1382560"/>
            </a:xfrm>
            <a:prstGeom prst="can">
              <a:avLst>
                <a:gd name="adj" fmla="val 3202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5" name="Group 183"/>
          <p:cNvGrpSpPr>
            <a:grpSpLocks/>
          </p:cNvGrpSpPr>
          <p:nvPr/>
        </p:nvGrpSpPr>
        <p:grpSpPr bwMode="auto">
          <a:xfrm>
            <a:off x="3608032" y="4977733"/>
            <a:ext cx="214312" cy="320675"/>
            <a:chOff x="6447487" y="3090323"/>
            <a:chExt cx="801659" cy="1535329"/>
          </a:xfrm>
        </p:grpSpPr>
        <p:sp>
          <p:nvSpPr>
            <p:cNvPr id="185" name="AutoShape 2"/>
            <p:cNvSpPr>
              <a:spLocks noChangeArrowheads="1"/>
            </p:cNvSpPr>
            <p:nvPr/>
          </p:nvSpPr>
          <p:spPr bwMode="auto">
            <a:xfrm>
              <a:off x="6720646" y="3090323"/>
              <a:ext cx="314724" cy="1383316"/>
            </a:xfrm>
            <a:prstGeom prst="can">
              <a:avLst>
                <a:gd name="adj" fmla="val 3189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6" name="AutoShape 424"/>
            <p:cNvSpPr>
              <a:spLocks noChangeArrowheads="1"/>
            </p:cNvSpPr>
            <p:nvPr/>
          </p:nvSpPr>
          <p:spPr bwMode="auto">
            <a:xfrm>
              <a:off x="6447487" y="3166329"/>
              <a:ext cx="314724" cy="1375718"/>
            </a:xfrm>
            <a:prstGeom prst="can">
              <a:avLst>
                <a:gd name="adj" fmla="val 3202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7" name="AutoShape 425"/>
            <p:cNvSpPr>
              <a:spLocks noChangeArrowheads="1"/>
            </p:cNvSpPr>
            <p:nvPr/>
          </p:nvSpPr>
          <p:spPr bwMode="auto">
            <a:xfrm>
              <a:off x="6934422" y="3196732"/>
              <a:ext cx="314724" cy="1375718"/>
            </a:xfrm>
            <a:prstGeom prst="can">
              <a:avLst>
                <a:gd name="adj" fmla="val 3202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8" name="AutoShape 425"/>
            <p:cNvSpPr>
              <a:spLocks noChangeArrowheads="1"/>
            </p:cNvSpPr>
            <p:nvPr/>
          </p:nvSpPr>
          <p:spPr bwMode="auto">
            <a:xfrm>
              <a:off x="6708769" y="3242336"/>
              <a:ext cx="314724" cy="1383316"/>
            </a:xfrm>
            <a:prstGeom prst="can">
              <a:avLst>
                <a:gd name="adj" fmla="val 3202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8" name="Group 198"/>
          <p:cNvGrpSpPr>
            <a:grpSpLocks/>
          </p:cNvGrpSpPr>
          <p:nvPr/>
        </p:nvGrpSpPr>
        <p:grpSpPr bwMode="auto">
          <a:xfrm>
            <a:off x="5243157" y="4977733"/>
            <a:ext cx="214312" cy="320675"/>
            <a:chOff x="6447487" y="3090323"/>
            <a:chExt cx="801659" cy="1535329"/>
          </a:xfrm>
        </p:grpSpPr>
        <p:sp>
          <p:nvSpPr>
            <p:cNvPr id="200" name="AutoShape 2"/>
            <p:cNvSpPr>
              <a:spLocks noChangeArrowheads="1"/>
            </p:cNvSpPr>
            <p:nvPr/>
          </p:nvSpPr>
          <p:spPr bwMode="auto">
            <a:xfrm>
              <a:off x="6720646" y="3090323"/>
              <a:ext cx="314724" cy="1383316"/>
            </a:xfrm>
            <a:prstGeom prst="can">
              <a:avLst>
                <a:gd name="adj" fmla="val 3189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01" name="AutoShape 424"/>
            <p:cNvSpPr>
              <a:spLocks noChangeArrowheads="1"/>
            </p:cNvSpPr>
            <p:nvPr/>
          </p:nvSpPr>
          <p:spPr bwMode="auto">
            <a:xfrm>
              <a:off x="6447487" y="3166329"/>
              <a:ext cx="314724" cy="1375718"/>
            </a:xfrm>
            <a:prstGeom prst="can">
              <a:avLst>
                <a:gd name="adj" fmla="val 3202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02" name="AutoShape 425"/>
            <p:cNvSpPr>
              <a:spLocks noChangeArrowheads="1"/>
            </p:cNvSpPr>
            <p:nvPr/>
          </p:nvSpPr>
          <p:spPr bwMode="auto">
            <a:xfrm>
              <a:off x="6934422" y="3196732"/>
              <a:ext cx="314724" cy="1375718"/>
            </a:xfrm>
            <a:prstGeom prst="can">
              <a:avLst>
                <a:gd name="adj" fmla="val 3202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03" name="AutoShape 425"/>
            <p:cNvSpPr>
              <a:spLocks noChangeArrowheads="1"/>
            </p:cNvSpPr>
            <p:nvPr/>
          </p:nvSpPr>
          <p:spPr bwMode="auto">
            <a:xfrm>
              <a:off x="6708769" y="3242336"/>
              <a:ext cx="314724" cy="1383316"/>
            </a:xfrm>
            <a:prstGeom prst="can">
              <a:avLst>
                <a:gd name="adj" fmla="val 3202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77837" name="TextBox 203"/>
          <p:cNvSpPr txBox="1">
            <a:spLocks noChangeArrowheads="1"/>
          </p:cNvSpPr>
          <p:nvPr/>
        </p:nvSpPr>
        <p:spPr bwMode="auto">
          <a:xfrm>
            <a:off x="4779265" y="592361"/>
            <a:ext cx="2606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Site-directed mutagenesis</a:t>
            </a:r>
          </a:p>
        </p:txBody>
      </p:sp>
      <p:sp>
        <p:nvSpPr>
          <p:cNvPr id="210" name="Oval 209"/>
          <p:cNvSpPr/>
          <p:nvPr/>
        </p:nvSpPr>
        <p:spPr bwMode="auto">
          <a:xfrm>
            <a:off x="3092917" y="5151253"/>
            <a:ext cx="85725" cy="857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1" name="Oval 210"/>
          <p:cNvSpPr/>
          <p:nvPr/>
        </p:nvSpPr>
        <p:spPr bwMode="auto">
          <a:xfrm>
            <a:off x="3725769" y="5082130"/>
            <a:ext cx="85725" cy="857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9" name="Oval 218"/>
          <p:cNvSpPr/>
          <p:nvPr/>
        </p:nvSpPr>
        <p:spPr bwMode="auto">
          <a:xfrm>
            <a:off x="5357719" y="5085305"/>
            <a:ext cx="85725" cy="857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i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9" name="Group 224"/>
          <p:cNvGrpSpPr>
            <a:grpSpLocks/>
          </p:cNvGrpSpPr>
          <p:nvPr/>
        </p:nvGrpSpPr>
        <p:grpSpPr bwMode="auto">
          <a:xfrm>
            <a:off x="5174894" y="3550571"/>
            <a:ext cx="1382713" cy="1382712"/>
            <a:chOff x="6832070" y="1123809"/>
            <a:chExt cx="1382110" cy="1382967"/>
          </a:xfrm>
        </p:grpSpPr>
        <p:sp>
          <p:nvSpPr>
            <p:cNvPr id="77894" name="Freeform 10"/>
            <p:cNvSpPr>
              <a:spLocks/>
            </p:cNvSpPr>
            <p:nvPr/>
          </p:nvSpPr>
          <p:spPr bwMode="auto">
            <a:xfrm>
              <a:off x="7152541" y="1191905"/>
              <a:ext cx="736218" cy="1209013"/>
            </a:xfrm>
            <a:custGeom>
              <a:avLst/>
              <a:gdLst>
                <a:gd name="T0" fmla="*/ 2147483647 w 1190"/>
                <a:gd name="T1" fmla="*/ 0 h 1953"/>
                <a:gd name="T2" fmla="*/ 2147483647 w 1190"/>
                <a:gd name="T3" fmla="*/ 2147483647 h 1953"/>
                <a:gd name="T4" fmla="*/ 2147483647 w 1190"/>
                <a:gd name="T5" fmla="*/ 2147483647 h 1953"/>
                <a:gd name="T6" fmla="*/ 0 w 1190"/>
                <a:gd name="T7" fmla="*/ 2147483647 h 1953"/>
                <a:gd name="T8" fmla="*/ 2147483647 w 1190"/>
                <a:gd name="T9" fmla="*/ 2147483647 h 1953"/>
                <a:gd name="T10" fmla="*/ 2147483647 w 1190"/>
                <a:gd name="T11" fmla="*/ 2147483647 h 1953"/>
                <a:gd name="T12" fmla="*/ 2147483647 w 1190"/>
                <a:gd name="T13" fmla="*/ 2147483647 h 1953"/>
                <a:gd name="T14" fmla="*/ 2147483647 w 1190"/>
                <a:gd name="T15" fmla="*/ 0 h 19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90"/>
                <a:gd name="T25" fmla="*/ 0 h 1953"/>
                <a:gd name="T26" fmla="*/ 1190 w 1190"/>
                <a:gd name="T27" fmla="*/ 1953 h 19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90" h="1953">
                  <a:moveTo>
                    <a:pt x="757" y="0"/>
                  </a:moveTo>
                  <a:lnTo>
                    <a:pt x="241" y="1289"/>
                  </a:lnTo>
                  <a:lnTo>
                    <a:pt x="55" y="1766"/>
                  </a:lnTo>
                  <a:lnTo>
                    <a:pt x="0" y="1904"/>
                  </a:lnTo>
                  <a:lnTo>
                    <a:pt x="132" y="1953"/>
                  </a:lnTo>
                  <a:lnTo>
                    <a:pt x="587" y="1168"/>
                  </a:lnTo>
                  <a:lnTo>
                    <a:pt x="1190" y="203"/>
                  </a:lnTo>
                  <a:lnTo>
                    <a:pt x="757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5E"/>
                </a:gs>
                <a:gs pos="50000">
                  <a:srgbClr val="FFFFCC"/>
                </a:gs>
                <a:gs pos="100000">
                  <a:srgbClr val="76765E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i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7895" name="Freeform 11"/>
            <p:cNvSpPr>
              <a:spLocks/>
            </p:cNvSpPr>
            <p:nvPr/>
          </p:nvSpPr>
          <p:spPr bwMode="auto">
            <a:xfrm>
              <a:off x="7107378" y="1123809"/>
              <a:ext cx="547523" cy="1382967"/>
            </a:xfrm>
            <a:custGeom>
              <a:avLst/>
              <a:gdLst>
                <a:gd name="T0" fmla="*/ 2147483647 w 885"/>
                <a:gd name="T1" fmla="*/ 0 h 2234"/>
                <a:gd name="T2" fmla="*/ 2147483647 w 885"/>
                <a:gd name="T3" fmla="*/ 2147483647 h 2234"/>
                <a:gd name="T4" fmla="*/ 2147483647 w 885"/>
                <a:gd name="T5" fmla="*/ 2147483647 h 2234"/>
                <a:gd name="T6" fmla="*/ 2147483647 w 885"/>
                <a:gd name="T7" fmla="*/ 2147483647 h 22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5"/>
                <a:gd name="T13" fmla="*/ 0 h 2234"/>
                <a:gd name="T14" fmla="*/ 885 w 885"/>
                <a:gd name="T15" fmla="*/ 2234 h 22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5" h="2234">
                  <a:moveTo>
                    <a:pt x="781" y="0"/>
                  </a:moveTo>
                  <a:cubicBezTo>
                    <a:pt x="503" y="693"/>
                    <a:pt x="226" y="1386"/>
                    <a:pt x="117" y="1712"/>
                  </a:cubicBezTo>
                  <a:cubicBezTo>
                    <a:pt x="8" y="2038"/>
                    <a:pt x="0" y="2234"/>
                    <a:pt x="128" y="1959"/>
                  </a:cubicBezTo>
                  <a:cubicBezTo>
                    <a:pt x="256" y="1684"/>
                    <a:pt x="570" y="872"/>
                    <a:pt x="885" y="61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i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7896" name="Freeform 12"/>
            <p:cNvSpPr>
              <a:spLocks/>
            </p:cNvSpPr>
            <p:nvPr/>
          </p:nvSpPr>
          <p:spPr bwMode="auto">
            <a:xfrm rot="14101781" flipV="1">
              <a:off x="7212979" y="1192333"/>
              <a:ext cx="620292" cy="1382110"/>
            </a:xfrm>
            <a:custGeom>
              <a:avLst/>
              <a:gdLst>
                <a:gd name="T0" fmla="*/ 2147483647 w 885"/>
                <a:gd name="T1" fmla="*/ 0 h 2234"/>
                <a:gd name="T2" fmla="*/ 2147483647 w 885"/>
                <a:gd name="T3" fmla="*/ 2147483647 h 2234"/>
                <a:gd name="T4" fmla="*/ 2147483647 w 885"/>
                <a:gd name="T5" fmla="*/ 2147483647 h 2234"/>
                <a:gd name="T6" fmla="*/ 2147483647 w 885"/>
                <a:gd name="T7" fmla="*/ 2147483647 h 22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5"/>
                <a:gd name="T13" fmla="*/ 0 h 2234"/>
                <a:gd name="T14" fmla="*/ 885 w 885"/>
                <a:gd name="T15" fmla="*/ 2234 h 22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5" h="2234">
                  <a:moveTo>
                    <a:pt x="781" y="0"/>
                  </a:moveTo>
                  <a:cubicBezTo>
                    <a:pt x="503" y="693"/>
                    <a:pt x="226" y="1386"/>
                    <a:pt x="117" y="1712"/>
                  </a:cubicBezTo>
                  <a:cubicBezTo>
                    <a:pt x="8" y="2038"/>
                    <a:pt x="0" y="2234"/>
                    <a:pt x="128" y="1959"/>
                  </a:cubicBezTo>
                  <a:cubicBezTo>
                    <a:pt x="256" y="1684"/>
                    <a:pt x="570" y="872"/>
                    <a:pt x="885" y="61"/>
                  </a:cubicBezTo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i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77857" name="AutoShape 13"/>
          <p:cNvSpPr>
            <a:spLocks/>
          </p:cNvSpPr>
          <p:nvPr/>
        </p:nvSpPr>
        <p:spPr bwMode="auto">
          <a:xfrm>
            <a:off x="6378219" y="3155283"/>
            <a:ext cx="776288" cy="446088"/>
          </a:xfrm>
          <a:prstGeom prst="borderCallout1">
            <a:avLst>
              <a:gd name="adj1" fmla="val 49630"/>
              <a:gd name="adj2" fmla="val -6648"/>
              <a:gd name="adj3" fmla="val 232819"/>
              <a:gd name="adj4" fmla="val -7158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GIRK currents</a:t>
            </a:r>
            <a:endParaRPr lang="en-US" sz="1200" i="1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7858" name="Oval 16"/>
          <p:cNvSpPr>
            <a:spLocks noChangeArrowheads="1"/>
          </p:cNvSpPr>
          <p:nvPr/>
        </p:nvSpPr>
        <p:spPr bwMode="blackWhite">
          <a:xfrm>
            <a:off x="7340461" y="3027192"/>
            <a:ext cx="866595" cy="80032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i="1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7859" name="Picture 5"/>
          <p:cNvPicPr>
            <a:picLocks noChangeAspect="1" noChangeArrowheads="1"/>
          </p:cNvPicPr>
          <p:nvPr/>
        </p:nvPicPr>
        <p:blipFill>
          <a:blip r:embed="rId3"/>
          <a:srcRect l="15714" t="21739" r="65860" b="66026"/>
          <a:stretch>
            <a:fillRect/>
          </a:stretch>
        </p:blipFill>
        <p:spPr bwMode="auto">
          <a:xfrm>
            <a:off x="7485703" y="3270777"/>
            <a:ext cx="522287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73"/>
          <p:cNvGrpSpPr>
            <a:grpSpLocks/>
          </p:cNvGrpSpPr>
          <p:nvPr/>
        </p:nvGrpSpPr>
        <p:grpSpPr bwMode="auto">
          <a:xfrm>
            <a:off x="1442785" y="4463512"/>
            <a:ext cx="466725" cy="192088"/>
            <a:chOff x="1725804" y="2549147"/>
            <a:chExt cx="466055" cy="193160"/>
          </a:xfrm>
        </p:grpSpPr>
        <p:pic>
          <p:nvPicPr>
            <p:cNvPr id="77890" name="Picture 72"/>
            <p:cNvPicPr>
              <a:picLocks noChangeAspect="1"/>
            </p:cNvPicPr>
            <p:nvPr/>
          </p:nvPicPr>
          <p:blipFill>
            <a:blip r:embed="rId4"/>
            <a:srcRect r="41537"/>
            <a:stretch>
              <a:fillRect/>
            </a:stretch>
          </p:blipFill>
          <p:spPr bwMode="auto">
            <a:xfrm rot="-5652910">
              <a:off x="1868818" y="2419265"/>
              <a:ext cx="180028" cy="466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" name="Oval 205"/>
            <p:cNvSpPr/>
            <p:nvPr/>
          </p:nvSpPr>
          <p:spPr bwMode="auto">
            <a:xfrm>
              <a:off x="2037025" y="2549147"/>
              <a:ext cx="85725" cy="857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1" name="Group 74"/>
          <p:cNvGrpSpPr>
            <a:grpSpLocks/>
          </p:cNvGrpSpPr>
          <p:nvPr/>
        </p:nvGrpSpPr>
        <p:grpSpPr bwMode="auto">
          <a:xfrm>
            <a:off x="1789784" y="4235042"/>
            <a:ext cx="466725" cy="192088"/>
            <a:chOff x="1725804" y="2549147"/>
            <a:chExt cx="466055" cy="193160"/>
          </a:xfrm>
        </p:grpSpPr>
        <p:pic>
          <p:nvPicPr>
            <p:cNvPr id="77886" name="Picture 75"/>
            <p:cNvPicPr>
              <a:picLocks noChangeAspect="1"/>
            </p:cNvPicPr>
            <p:nvPr/>
          </p:nvPicPr>
          <p:blipFill>
            <a:blip r:embed="rId4"/>
            <a:srcRect r="41537"/>
            <a:stretch>
              <a:fillRect/>
            </a:stretch>
          </p:blipFill>
          <p:spPr bwMode="auto">
            <a:xfrm rot="-5652910">
              <a:off x="1868818" y="2419265"/>
              <a:ext cx="180028" cy="466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Oval 76"/>
            <p:cNvSpPr/>
            <p:nvPr/>
          </p:nvSpPr>
          <p:spPr bwMode="auto">
            <a:xfrm>
              <a:off x="2037025" y="2549147"/>
              <a:ext cx="85725" cy="857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2" name="Group 77"/>
          <p:cNvGrpSpPr>
            <a:grpSpLocks/>
          </p:cNvGrpSpPr>
          <p:nvPr/>
        </p:nvGrpSpPr>
        <p:grpSpPr bwMode="auto">
          <a:xfrm>
            <a:off x="947382" y="4863433"/>
            <a:ext cx="466725" cy="192088"/>
            <a:chOff x="1725804" y="2549147"/>
            <a:chExt cx="466055" cy="193160"/>
          </a:xfrm>
        </p:grpSpPr>
        <p:pic>
          <p:nvPicPr>
            <p:cNvPr id="77882" name="Picture 78"/>
            <p:cNvPicPr>
              <a:picLocks noChangeAspect="1"/>
            </p:cNvPicPr>
            <p:nvPr/>
          </p:nvPicPr>
          <p:blipFill>
            <a:blip r:embed="rId4"/>
            <a:srcRect r="41537"/>
            <a:stretch>
              <a:fillRect/>
            </a:stretch>
          </p:blipFill>
          <p:spPr bwMode="auto">
            <a:xfrm rot="-5652910">
              <a:off x="1868818" y="2419265"/>
              <a:ext cx="180028" cy="466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Oval 79"/>
            <p:cNvSpPr/>
            <p:nvPr/>
          </p:nvSpPr>
          <p:spPr bwMode="auto">
            <a:xfrm>
              <a:off x="2037025" y="2549147"/>
              <a:ext cx="85725" cy="857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3" name="Group 80"/>
          <p:cNvGrpSpPr>
            <a:grpSpLocks/>
          </p:cNvGrpSpPr>
          <p:nvPr/>
        </p:nvGrpSpPr>
        <p:grpSpPr bwMode="auto">
          <a:xfrm>
            <a:off x="1541107" y="4857083"/>
            <a:ext cx="466725" cy="192088"/>
            <a:chOff x="1725804" y="2549147"/>
            <a:chExt cx="466055" cy="193160"/>
          </a:xfrm>
        </p:grpSpPr>
        <p:pic>
          <p:nvPicPr>
            <p:cNvPr id="77878" name="Picture 81"/>
            <p:cNvPicPr>
              <a:picLocks noChangeAspect="1"/>
            </p:cNvPicPr>
            <p:nvPr/>
          </p:nvPicPr>
          <p:blipFill>
            <a:blip r:embed="rId4"/>
            <a:srcRect r="41537"/>
            <a:stretch>
              <a:fillRect/>
            </a:stretch>
          </p:blipFill>
          <p:spPr bwMode="auto">
            <a:xfrm rot="-5652910">
              <a:off x="1868818" y="2419265"/>
              <a:ext cx="180028" cy="466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Oval 82"/>
            <p:cNvSpPr/>
            <p:nvPr/>
          </p:nvSpPr>
          <p:spPr bwMode="auto">
            <a:xfrm>
              <a:off x="2037025" y="2549147"/>
              <a:ext cx="85725" cy="857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91" name="Right Arrow 90"/>
          <p:cNvSpPr/>
          <p:nvPr/>
        </p:nvSpPr>
        <p:spPr>
          <a:xfrm>
            <a:off x="2248850" y="4628487"/>
            <a:ext cx="344397" cy="215238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2" name="Right Arrow 91"/>
          <p:cNvSpPr/>
          <p:nvPr/>
        </p:nvSpPr>
        <p:spPr>
          <a:xfrm>
            <a:off x="4099982" y="4628487"/>
            <a:ext cx="344397" cy="215238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7861" name="Picture 2" descr="C:\Users\praf\Desktop\Figures TIFF\Figure 3.tif"/>
          <p:cNvPicPr>
            <a:picLocks noChangeAspect="1" noChangeArrowheads="1"/>
          </p:cNvPicPr>
          <p:nvPr/>
        </p:nvPicPr>
        <p:blipFill>
          <a:blip r:embed="rId5"/>
          <a:srcRect t="8653" r="55705" b="52541"/>
          <a:stretch>
            <a:fillRect/>
          </a:stretch>
        </p:blipFill>
        <p:spPr bwMode="auto">
          <a:xfrm>
            <a:off x="2536831" y="573920"/>
            <a:ext cx="1944624" cy="200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71" name="Picture 13"/>
          <p:cNvPicPr>
            <a:picLocks noChangeAspect="1" noChangeArrowheads="1"/>
          </p:cNvPicPr>
          <p:nvPr/>
        </p:nvPicPr>
        <p:blipFill>
          <a:blip r:embed="rId6"/>
          <a:srcRect l="20592" t="26361" r="62933" b="61794"/>
          <a:stretch>
            <a:fillRect/>
          </a:stretch>
        </p:blipFill>
        <p:spPr bwMode="blackWhite">
          <a:xfrm>
            <a:off x="4742358" y="1341255"/>
            <a:ext cx="1210958" cy="7819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7872" name="TextBox 247"/>
          <p:cNvSpPr txBox="1">
            <a:spLocks noChangeArrowheads="1"/>
          </p:cNvSpPr>
          <p:nvPr/>
        </p:nvSpPr>
        <p:spPr bwMode="auto">
          <a:xfrm>
            <a:off x="5064501" y="938518"/>
            <a:ext cx="7618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Leucine</a:t>
            </a:r>
          </a:p>
        </p:txBody>
      </p:sp>
      <p:sp>
        <p:nvSpPr>
          <p:cNvPr id="94" name="Right Arrow 93"/>
          <p:cNvSpPr/>
          <p:nvPr/>
        </p:nvSpPr>
        <p:spPr>
          <a:xfrm>
            <a:off x="2390344" y="1503476"/>
            <a:ext cx="344397" cy="215238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5" name="Right Arrow 94"/>
          <p:cNvSpPr/>
          <p:nvPr/>
        </p:nvSpPr>
        <p:spPr>
          <a:xfrm>
            <a:off x="4482149" y="1527898"/>
            <a:ext cx="344397" cy="215238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7868" name="Picture 12"/>
          <p:cNvPicPr>
            <a:picLocks noChangeAspect="1" noChangeArrowheads="1"/>
          </p:cNvPicPr>
          <p:nvPr/>
        </p:nvPicPr>
        <p:blipFill>
          <a:blip r:embed="rId6"/>
          <a:srcRect l="38095" t="49911" r="43372" b="35191"/>
          <a:stretch>
            <a:fillRect/>
          </a:stretch>
        </p:blipFill>
        <p:spPr bwMode="blackWhite">
          <a:xfrm>
            <a:off x="6192998" y="1341255"/>
            <a:ext cx="1227562" cy="8867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7870" name="TextBox 245"/>
          <p:cNvSpPr txBox="1">
            <a:spLocks noChangeArrowheads="1"/>
          </p:cNvSpPr>
          <p:nvPr/>
        </p:nvSpPr>
        <p:spPr bwMode="auto">
          <a:xfrm>
            <a:off x="6192998" y="938518"/>
            <a:ext cx="9897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Tryptophan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0" y="0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82" name="Right Arrow 81"/>
          <p:cNvSpPr/>
          <p:nvPr/>
        </p:nvSpPr>
        <p:spPr>
          <a:xfrm>
            <a:off x="5873864" y="1527898"/>
            <a:ext cx="344397" cy="215238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3314021" y="1313536"/>
            <a:ext cx="495838" cy="495838"/>
          </a:xfrm>
          <a:prstGeom prst="ellipse">
            <a:avLst/>
          </a:prstGeom>
          <a:noFill/>
          <a:ln w="28575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5497273" y="2226920"/>
            <a:ext cx="118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GIRK2-L257W</a:t>
            </a:r>
            <a:endParaRPr lang="en-US" sz="1400" dirty="0"/>
          </a:p>
        </p:txBody>
      </p:sp>
      <p:grpSp>
        <p:nvGrpSpPr>
          <p:cNvPr id="89" name="Group 74"/>
          <p:cNvGrpSpPr>
            <a:grpSpLocks/>
          </p:cNvGrpSpPr>
          <p:nvPr/>
        </p:nvGrpSpPr>
        <p:grpSpPr bwMode="auto">
          <a:xfrm>
            <a:off x="7391435" y="720684"/>
            <a:ext cx="466725" cy="192088"/>
            <a:chOff x="1725804" y="2549147"/>
            <a:chExt cx="466055" cy="193160"/>
          </a:xfrm>
        </p:grpSpPr>
        <p:pic>
          <p:nvPicPr>
            <p:cNvPr id="90" name="Picture 75"/>
            <p:cNvPicPr>
              <a:picLocks noChangeAspect="1"/>
            </p:cNvPicPr>
            <p:nvPr/>
          </p:nvPicPr>
          <p:blipFill>
            <a:blip r:embed="rId4"/>
            <a:srcRect r="41537"/>
            <a:stretch>
              <a:fillRect/>
            </a:stretch>
          </p:blipFill>
          <p:spPr bwMode="auto">
            <a:xfrm rot="-5652910">
              <a:off x="1868818" y="2419265"/>
              <a:ext cx="180028" cy="466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" name="Oval 92"/>
            <p:cNvSpPr/>
            <p:nvPr/>
          </p:nvSpPr>
          <p:spPr bwMode="auto">
            <a:xfrm>
              <a:off x="2037025" y="2549147"/>
              <a:ext cx="85725" cy="857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99" name="Picture 72"/>
          <p:cNvPicPr>
            <a:picLocks noChangeAspect="1"/>
          </p:cNvPicPr>
          <p:nvPr/>
        </p:nvPicPr>
        <p:blipFill>
          <a:blip r:embed="rId4"/>
          <a:srcRect r="41537"/>
          <a:stretch>
            <a:fillRect/>
          </a:stretch>
        </p:blipFill>
        <p:spPr bwMode="auto">
          <a:xfrm rot="15947090">
            <a:off x="399507" y="4032781"/>
            <a:ext cx="179029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TextBox 100"/>
          <p:cNvSpPr txBox="1"/>
          <p:nvPr/>
        </p:nvSpPr>
        <p:spPr>
          <a:xfrm>
            <a:off x="147870" y="4279862"/>
            <a:ext cx="447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YFP</a:t>
            </a:r>
            <a:endParaRPr lang="en-US" sz="1400" dirty="0"/>
          </a:p>
        </p:txBody>
      </p:sp>
      <p:sp>
        <p:nvSpPr>
          <p:cNvPr id="102" name="TextBox 101"/>
          <p:cNvSpPr txBox="1"/>
          <p:nvPr/>
        </p:nvSpPr>
        <p:spPr>
          <a:xfrm>
            <a:off x="1413642" y="3988618"/>
            <a:ext cx="118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GIRK2-L257W</a:t>
            </a:r>
            <a:endParaRPr lang="en-US" sz="1400" dirty="0"/>
          </a:p>
        </p:txBody>
      </p:sp>
      <p:pic>
        <p:nvPicPr>
          <p:cNvPr id="103" name="Picture 72"/>
          <p:cNvPicPr>
            <a:picLocks noChangeAspect="1"/>
          </p:cNvPicPr>
          <p:nvPr/>
        </p:nvPicPr>
        <p:blipFill>
          <a:blip r:embed="rId4"/>
          <a:srcRect r="41537"/>
          <a:stretch>
            <a:fillRect/>
          </a:stretch>
        </p:blipFill>
        <p:spPr bwMode="auto">
          <a:xfrm rot="15947090">
            <a:off x="986817" y="3932913"/>
            <a:ext cx="179029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TextBox 103"/>
          <p:cNvSpPr txBox="1"/>
          <p:nvPr/>
        </p:nvSpPr>
        <p:spPr>
          <a:xfrm>
            <a:off x="830861" y="4145198"/>
            <a:ext cx="52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M2R</a:t>
            </a:r>
            <a:endParaRPr lang="en-US" sz="1400" dirty="0"/>
          </a:p>
        </p:txBody>
      </p:sp>
      <p:grpSp>
        <p:nvGrpSpPr>
          <p:cNvPr id="127" name="Group 126"/>
          <p:cNvGrpSpPr/>
          <p:nvPr/>
        </p:nvGrpSpPr>
        <p:grpSpPr>
          <a:xfrm>
            <a:off x="2985521" y="4453840"/>
            <a:ext cx="733242" cy="478090"/>
            <a:chOff x="2959426" y="3705734"/>
            <a:chExt cx="733242" cy="478090"/>
          </a:xfrm>
        </p:grpSpPr>
        <p:grpSp>
          <p:nvGrpSpPr>
            <p:cNvPr id="3" name="Group 173"/>
            <p:cNvGrpSpPr>
              <a:grpSpLocks/>
            </p:cNvGrpSpPr>
            <p:nvPr/>
          </p:nvGrpSpPr>
          <p:grpSpPr bwMode="auto">
            <a:xfrm>
              <a:off x="3476768" y="3786908"/>
              <a:ext cx="215900" cy="319088"/>
              <a:chOff x="6447487" y="3090323"/>
              <a:chExt cx="801659" cy="1535329"/>
            </a:xfrm>
          </p:grpSpPr>
          <p:sp>
            <p:nvSpPr>
              <p:cNvPr id="175" name="AutoShape 2"/>
              <p:cNvSpPr>
                <a:spLocks noChangeArrowheads="1"/>
              </p:cNvSpPr>
              <p:nvPr/>
            </p:nvSpPr>
            <p:spPr bwMode="auto">
              <a:xfrm>
                <a:off x="6718636" y="3090323"/>
                <a:ext cx="318306" cy="1382560"/>
              </a:xfrm>
              <a:prstGeom prst="can">
                <a:avLst>
                  <a:gd name="adj" fmla="val 3189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i="1">
                  <a:solidFill>
                    <a:srgbClr val="000000"/>
                  </a:solidFill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76" name="AutoShape 424"/>
              <p:cNvSpPr>
                <a:spLocks noChangeArrowheads="1"/>
              </p:cNvSpPr>
              <p:nvPr/>
            </p:nvSpPr>
            <p:spPr bwMode="auto">
              <a:xfrm>
                <a:off x="6447487" y="3166707"/>
                <a:ext cx="318306" cy="1382560"/>
              </a:xfrm>
              <a:prstGeom prst="can">
                <a:avLst>
                  <a:gd name="adj" fmla="val 32024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i="1">
                  <a:solidFill>
                    <a:srgbClr val="000000"/>
                  </a:solidFill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77" name="AutoShape 425"/>
              <p:cNvSpPr>
                <a:spLocks noChangeArrowheads="1"/>
              </p:cNvSpPr>
              <p:nvPr/>
            </p:nvSpPr>
            <p:spPr bwMode="auto">
              <a:xfrm>
                <a:off x="6930840" y="3189625"/>
                <a:ext cx="318306" cy="1382555"/>
              </a:xfrm>
              <a:prstGeom prst="can">
                <a:avLst>
                  <a:gd name="adj" fmla="val 32024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i="1">
                  <a:solidFill>
                    <a:srgbClr val="000000"/>
                  </a:solidFill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78" name="AutoShape 425"/>
              <p:cNvSpPr>
                <a:spLocks noChangeArrowheads="1"/>
              </p:cNvSpPr>
              <p:nvPr/>
            </p:nvSpPr>
            <p:spPr bwMode="auto">
              <a:xfrm>
                <a:off x="6706847" y="3243092"/>
                <a:ext cx="318306" cy="1382560"/>
              </a:xfrm>
              <a:prstGeom prst="can">
                <a:avLst>
                  <a:gd name="adj" fmla="val 32024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i="1">
                  <a:solidFill>
                    <a:srgbClr val="000000"/>
                  </a:solidFill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209" name="Oval 208"/>
            <p:cNvSpPr/>
            <p:nvPr/>
          </p:nvSpPr>
          <p:spPr bwMode="auto">
            <a:xfrm>
              <a:off x="3596093" y="3945280"/>
              <a:ext cx="85725" cy="857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05" name="Group 402"/>
            <p:cNvGrpSpPr>
              <a:grpSpLocks/>
            </p:cNvGrpSpPr>
            <p:nvPr/>
          </p:nvGrpSpPr>
          <p:grpSpPr bwMode="auto">
            <a:xfrm>
              <a:off x="2959426" y="3705734"/>
              <a:ext cx="424180" cy="478090"/>
              <a:chOff x="4738" y="1122"/>
              <a:chExt cx="1026" cy="1338"/>
            </a:xfrm>
          </p:grpSpPr>
          <p:sp>
            <p:nvSpPr>
              <p:cNvPr id="106" name="AutoShape 403"/>
              <p:cNvSpPr>
                <a:spLocks noChangeArrowheads="1"/>
              </p:cNvSpPr>
              <p:nvPr/>
            </p:nvSpPr>
            <p:spPr bwMode="blackWhite">
              <a:xfrm>
                <a:off x="4863" y="1267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7" name="AutoShape 404"/>
              <p:cNvSpPr>
                <a:spLocks noChangeArrowheads="1"/>
              </p:cNvSpPr>
              <p:nvPr/>
            </p:nvSpPr>
            <p:spPr bwMode="blackWhite">
              <a:xfrm rot="-541205">
                <a:off x="5008" y="1263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8" name="AutoShape 405"/>
              <p:cNvSpPr>
                <a:spLocks noChangeArrowheads="1"/>
              </p:cNvSpPr>
              <p:nvPr/>
            </p:nvSpPr>
            <p:spPr bwMode="blackWhite">
              <a:xfrm rot="620461">
                <a:off x="5060" y="1273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9" name="AutoShape 406"/>
              <p:cNvSpPr>
                <a:spLocks noChangeArrowheads="1"/>
              </p:cNvSpPr>
              <p:nvPr/>
            </p:nvSpPr>
            <p:spPr bwMode="blackWhite">
              <a:xfrm rot="-596381">
                <a:off x="5243" y="1269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0" name="AutoShape 407"/>
              <p:cNvSpPr>
                <a:spLocks noChangeArrowheads="1"/>
              </p:cNvSpPr>
              <p:nvPr/>
            </p:nvSpPr>
            <p:spPr bwMode="blackWhite">
              <a:xfrm rot="251674">
                <a:off x="5260" y="1265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1" name="AutoShape 408"/>
              <p:cNvSpPr>
                <a:spLocks noChangeArrowheads="1"/>
              </p:cNvSpPr>
              <p:nvPr/>
            </p:nvSpPr>
            <p:spPr bwMode="blackWhite">
              <a:xfrm rot="-705305">
                <a:off x="5437" y="1257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2" name="AutoShape 409"/>
              <p:cNvSpPr>
                <a:spLocks noChangeArrowheads="1"/>
              </p:cNvSpPr>
              <p:nvPr/>
            </p:nvSpPr>
            <p:spPr bwMode="blackWhite">
              <a:xfrm>
                <a:off x="5572" y="1265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3" name="Freeform 410"/>
              <p:cNvSpPr>
                <a:spLocks/>
              </p:cNvSpPr>
              <p:nvPr/>
            </p:nvSpPr>
            <p:spPr bwMode="blackWhite">
              <a:xfrm>
                <a:off x="4738" y="1122"/>
                <a:ext cx="195" cy="180"/>
              </a:xfrm>
              <a:custGeom>
                <a:avLst/>
                <a:gdLst>
                  <a:gd name="T0" fmla="*/ 172 w 195"/>
                  <a:gd name="T1" fmla="*/ 180 h 180"/>
                  <a:gd name="T2" fmla="*/ 166 w 195"/>
                  <a:gd name="T3" fmla="*/ 44 h 180"/>
                  <a:gd name="T4" fmla="*/ 0 w 195"/>
                  <a:gd name="T5" fmla="*/ 0 h 180"/>
                  <a:gd name="T6" fmla="*/ 0 60000 65536"/>
                  <a:gd name="T7" fmla="*/ 0 60000 65536"/>
                  <a:gd name="T8" fmla="*/ 0 60000 65536"/>
                  <a:gd name="T9" fmla="*/ 0 w 195"/>
                  <a:gd name="T10" fmla="*/ 0 h 180"/>
                  <a:gd name="T11" fmla="*/ 195 w 195"/>
                  <a:gd name="T12" fmla="*/ 180 h 1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" h="180">
                    <a:moveTo>
                      <a:pt x="172" y="180"/>
                    </a:moveTo>
                    <a:cubicBezTo>
                      <a:pt x="183" y="127"/>
                      <a:pt x="195" y="74"/>
                      <a:pt x="166" y="44"/>
                    </a:cubicBezTo>
                    <a:cubicBezTo>
                      <a:pt x="137" y="14"/>
                      <a:pt x="68" y="7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C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4" name="Freeform 411"/>
              <p:cNvSpPr>
                <a:spLocks/>
              </p:cNvSpPr>
              <p:nvPr/>
            </p:nvSpPr>
            <p:spPr bwMode="blackWhite">
              <a:xfrm>
                <a:off x="4994" y="1192"/>
                <a:ext cx="178" cy="108"/>
              </a:xfrm>
              <a:custGeom>
                <a:avLst/>
                <a:gdLst>
                  <a:gd name="T0" fmla="*/ 0 w 216"/>
                  <a:gd name="T1" fmla="*/ 19 h 186"/>
                  <a:gd name="T2" fmla="*/ 12 w 216"/>
                  <a:gd name="T3" fmla="*/ 12 h 186"/>
                  <a:gd name="T4" fmla="*/ 35 w 216"/>
                  <a:gd name="T5" fmla="*/ 2 h 186"/>
                  <a:gd name="T6" fmla="*/ 70 w 216"/>
                  <a:gd name="T7" fmla="*/ 3 h 186"/>
                  <a:gd name="T8" fmla="*/ 100 w 216"/>
                  <a:gd name="T9" fmla="*/ 2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"/>
                  <a:gd name="T16" fmla="*/ 0 h 186"/>
                  <a:gd name="T17" fmla="*/ 216 w 216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" h="186">
                    <a:moveTo>
                      <a:pt x="0" y="166"/>
                    </a:moveTo>
                    <a:cubicBezTo>
                      <a:pt x="6" y="149"/>
                      <a:pt x="13" y="132"/>
                      <a:pt x="26" y="108"/>
                    </a:cubicBezTo>
                    <a:cubicBezTo>
                      <a:pt x="39" y="84"/>
                      <a:pt x="55" y="33"/>
                      <a:pt x="76" y="20"/>
                    </a:cubicBezTo>
                    <a:cubicBezTo>
                      <a:pt x="97" y="7"/>
                      <a:pt x="129" y="0"/>
                      <a:pt x="152" y="28"/>
                    </a:cubicBezTo>
                    <a:cubicBezTo>
                      <a:pt x="175" y="56"/>
                      <a:pt x="195" y="121"/>
                      <a:pt x="216" y="186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FF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5" name="Freeform 412"/>
              <p:cNvSpPr>
                <a:spLocks/>
              </p:cNvSpPr>
              <p:nvPr/>
            </p:nvSpPr>
            <p:spPr bwMode="blackWhite">
              <a:xfrm>
                <a:off x="4896" y="2154"/>
                <a:ext cx="268" cy="144"/>
              </a:xfrm>
              <a:custGeom>
                <a:avLst/>
                <a:gdLst>
                  <a:gd name="T0" fmla="*/ 14 w 268"/>
                  <a:gd name="T1" fmla="*/ 10 h 144"/>
                  <a:gd name="T2" fmla="*/ 6 w 268"/>
                  <a:gd name="T3" fmla="*/ 74 h 144"/>
                  <a:gd name="T4" fmla="*/ 50 w 268"/>
                  <a:gd name="T5" fmla="*/ 122 h 144"/>
                  <a:gd name="T6" fmla="*/ 188 w 268"/>
                  <a:gd name="T7" fmla="*/ 134 h 144"/>
                  <a:gd name="T8" fmla="*/ 258 w 268"/>
                  <a:gd name="T9" fmla="*/ 64 h 144"/>
                  <a:gd name="T10" fmla="*/ 246 w 268"/>
                  <a:gd name="T11" fmla="*/ 0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8"/>
                  <a:gd name="T19" fmla="*/ 0 h 144"/>
                  <a:gd name="T20" fmla="*/ 268 w 268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8" h="144">
                    <a:moveTo>
                      <a:pt x="14" y="10"/>
                    </a:moveTo>
                    <a:cubicBezTo>
                      <a:pt x="13" y="21"/>
                      <a:pt x="0" y="55"/>
                      <a:pt x="6" y="74"/>
                    </a:cubicBezTo>
                    <a:cubicBezTo>
                      <a:pt x="12" y="93"/>
                      <a:pt x="20" y="112"/>
                      <a:pt x="50" y="122"/>
                    </a:cubicBezTo>
                    <a:cubicBezTo>
                      <a:pt x="80" y="132"/>
                      <a:pt x="153" y="144"/>
                      <a:pt x="188" y="134"/>
                    </a:cubicBezTo>
                    <a:cubicBezTo>
                      <a:pt x="223" y="124"/>
                      <a:pt x="248" y="86"/>
                      <a:pt x="258" y="64"/>
                    </a:cubicBezTo>
                    <a:cubicBezTo>
                      <a:pt x="268" y="42"/>
                      <a:pt x="257" y="24"/>
                      <a:pt x="246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CC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6" name="Freeform 413"/>
              <p:cNvSpPr>
                <a:spLocks/>
              </p:cNvSpPr>
              <p:nvPr/>
            </p:nvSpPr>
            <p:spPr bwMode="blackWhite">
              <a:xfrm>
                <a:off x="5025" y="2152"/>
                <a:ext cx="337" cy="161"/>
              </a:xfrm>
              <a:custGeom>
                <a:avLst/>
                <a:gdLst>
                  <a:gd name="T0" fmla="*/ 15 w 337"/>
                  <a:gd name="T1" fmla="*/ 10 h 161"/>
                  <a:gd name="T2" fmla="*/ 4 w 337"/>
                  <a:gd name="T3" fmla="*/ 68 h 161"/>
                  <a:gd name="T4" fmla="*/ 41 w 337"/>
                  <a:gd name="T5" fmla="*/ 136 h 161"/>
                  <a:gd name="T6" fmla="*/ 157 w 337"/>
                  <a:gd name="T7" fmla="*/ 158 h 161"/>
                  <a:gd name="T8" fmla="*/ 283 w 337"/>
                  <a:gd name="T9" fmla="*/ 118 h 161"/>
                  <a:gd name="T10" fmla="*/ 337 w 337"/>
                  <a:gd name="T11" fmla="*/ 0 h 1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7"/>
                  <a:gd name="T19" fmla="*/ 0 h 161"/>
                  <a:gd name="T20" fmla="*/ 337 w 337"/>
                  <a:gd name="T21" fmla="*/ 161 h 1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7" h="161">
                    <a:moveTo>
                      <a:pt x="15" y="10"/>
                    </a:moveTo>
                    <a:cubicBezTo>
                      <a:pt x="7" y="29"/>
                      <a:pt x="0" y="47"/>
                      <a:pt x="4" y="68"/>
                    </a:cubicBezTo>
                    <a:cubicBezTo>
                      <a:pt x="8" y="89"/>
                      <a:pt x="15" y="121"/>
                      <a:pt x="41" y="136"/>
                    </a:cubicBezTo>
                    <a:cubicBezTo>
                      <a:pt x="67" y="151"/>
                      <a:pt x="117" y="161"/>
                      <a:pt x="157" y="158"/>
                    </a:cubicBezTo>
                    <a:cubicBezTo>
                      <a:pt x="197" y="155"/>
                      <a:pt x="253" y="144"/>
                      <a:pt x="283" y="118"/>
                    </a:cubicBezTo>
                    <a:cubicBezTo>
                      <a:pt x="313" y="92"/>
                      <a:pt x="326" y="25"/>
                      <a:pt x="337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CC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7" name="Freeform 414"/>
              <p:cNvSpPr>
                <a:spLocks/>
              </p:cNvSpPr>
              <p:nvPr/>
            </p:nvSpPr>
            <p:spPr bwMode="blackWhite">
              <a:xfrm>
                <a:off x="5232" y="1188"/>
                <a:ext cx="96" cy="108"/>
              </a:xfrm>
              <a:custGeom>
                <a:avLst/>
                <a:gdLst>
                  <a:gd name="T0" fmla="*/ 0 w 216"/>
                  <a:gd name="T1" fmla="*/ 19 h 186"/>
                  <a:gd name="T2" fmla="*/ 1 w 216"/>
                  <a:gd name="T3" fmla="*/ 12 h 186"/>
                  <a:gd name="T4" fmla="*/ 3 w 216"/>
                  <a:gd name="T5" fmla="*/ 2 h 186"/>
                  <a:gd name="T6" fmla="*/ 6 w 216"/>
                  <a:gd name="T7" fmla="*/ 3 h 186"/>
                  <a:gd name="T8" fmla="*/ 8 w 216"/>
                  <a:gd name="T9" fmla="*/ 2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"/>
                  <a:gd name="T16" fmla="*/ 0 h 186"/>
                  <a:gd name="T17" fmla="*/ 216 w 216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" h="186">
                    <a:moveTo>
                      <a:pt x="0" y="166"/>
                    </a:moveTo>
                    <a:cubicBezTo>
                      <a:pt x="6" y="149"/>
                      <a:pt x="13" y="132"/>
                      <a:pt x="26" y="108"/>
                    </a:cubicBezTo>
                    <a:cubicBezTo>
                      <a:pt x="39" y="84"/>
                      <a:pt x="55" y="33"/>
                      <a:pt x="76" y="20"/>
                    </a:cubicBezTo>
                    <a:cubicBezTo>
                      <a:pt x="97" y="7"/>
                      <a:pt x="129" y="0"/>
                      <a:pt x="152" y="28"/>
                    </a:cubicBezTo>
                    <a:cubicBezTo>
                      <a:pt x="175" y="56"/>
                      <a:pt x="195" y="121"/>
                      <a:pt x="216" y="186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FF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8" name="Freeform 415"/>
              <p:cNvSpPr>
                <a:spLocks/>
              </p:cNvSpPr>
              <p:nvPr/>
            </p:nvSpPr>
            <p:spPr bwMode="blackWhite">
              <a:xfrm>
                <a:off x="5269" y="2144"/>
                <a:ext cx="316" cy="142"/>
              </a:xfrm>
              <a:custGeom>
                <a:avLst/>
                <a:gdLst>
                  <a:gd name="T0" fmla="*/ 1 w 316"/>
                  <a:gd name="T1" fmla="*/ 10 h 142"/>
                  <a:gd name="T2" fmla="*/ 14 w 316"/>
                  <a:gd name="T3" fmla="*/ 68 h 142"/>
                  <a:gd name="T4" fmla="*/ 85 w 316"/>
                  <a:gd name="T5" fmla="*/ 126 h 142"/>
                  <a:gd name="T6" fmla="*/ 233 w 316"/>
                  <a:gd name="T7" fmla="*/ 132 h 142"/>
                  <a:gd name="T8" fmla="*/ 306 w 316"/>
                  <a:gd name="T9" fmla="*/ 64 h 142"/>
                  <a:gd name="T10" fmla="*/ 291 w 316"/>
                  <a:gd name="T11" fmla="*/ 0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6"/>
                  <a:gd name="T19" fmla="*/ 0 h 142"/>
                  <a:gd name="T20" fmla="*/ 316 w 31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6" h="142">
                    <a:moveTo>
                      <a:pt x="1" y="10"/>
                    </a:moveTo>
                    <a:cubicBezTo>
                      <a:pt x="1" y="30"/>
                      <a:pt x="0" y="49"/>
                      <a:pt x="14" y="68"/>
                    </a:cubicBezTo>
                    <a:cubicBezTo>
                      <a:pt x="28" y="87"/>
                      <a:pt x="49" y="115"/>
                      <a:pt x="85" y="126"/>
                    </a:cubicBezTo>
                    <a:cubicBezTo>
                      <a:pt x="121" y="137"/>
                      <a:pt x="196" y="142"/>
                      <a:pt x="233" y="132"/>
                    </a:cubicBezTo>
                    <a:cubicBezTo>
                      <a:pt x="270" y="122"/>
                      <a:pt x="296" y="86"/>
                      <a:pt x="306" y="64"/>
                    </a:cubicBezTo>
                    <a:cubicBezTo>
                      <a:pt x="316" y="42"/>
                      <a:pt x="305" y="24"/>
                      <a:pt x="291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CC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9" name="Freeform 416"/>
              <p:cNvSpPr>
                <a:spLocks/>
              </p:cNvSpPr>
              <p:nvPr/>
            </p:nvSpPr>
            <p:spPr bwMode="blackWhite">
              <a:xfrm>
                <a:off x="5396" y="1144"/>
                <a:ext cx="229" cy="140"/>
              </a:xfrm>
              <a:custGeom>
                <a:avLst/>
                <a:gdLst>
                  <a:gd name="T0" fmla="*/ 2 w 229"/>
                  <a:gd name="T1" fmla="*/ 136 h 140"/>
                  <a:gd name="T2" fmla="*/ 16 w 229"/>
                  <a:gd name="T3" fmla="*/ 62 h 140"/>
                  <a:gd name="T4" fmla="*/ 100 w 229"/>
                  <a:gd name="T5" fmla="*/ 6 h 140"/>
                  <a:gd name="T6" fmla="*/ 208 w 229"/>
                  <a:gd name="T7" fmla="*/ 28 h 140"/>
                  <a:gd name="T8" fmla="*/ 224 w 229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9"/>
                  <a:gd name="T16" fmla="*/ 0 h 140"/>
                  <a:gd name="T17" fmla="*/ 229 w 229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9" h="140">
                    <a:moveTo>
                      <a:pt x="2" y="136"/>
                    </a:moveTo>
                    <a:cubicBezTo>
                      <a:pt x="4" y="124"/>
                      <a:pt x="0" y="84"/>
                      <a:pt x="16" y="62"/>
                    </a:cubicBezTo>
                    <a:cubicBezTo>
                      <a:pt x="32" y="40"/>
                      <a:pt x="68" y="12"/>
                      <a:pt x="100" y="6"/>
                    </a:cubicBezTo>
                    <a:cubicBezTo>
                      <a:pt x="132" y="0"/>
                      <a:pt x="187" y="6"/>
                      <a:pt x="208" y="28"/>
                    </a:cubicBezTo>
                    <a:cubicBezTo>
                      <a:pt x="229" y="50"/>
                      <a:pt x="221" y="117"/>
                      <a:pt x="224" y="14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FF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0" name="Freeform 417"/>
              <p:cNvSpPr>
                <a:spLocks/>
              </p:cNvSpPr>
              <p:nvPr/>
            </p:nvSpPr>
            <p:spPr bwMode="blackWhite">
              <a:xfrm>
                <a:off x="4823" y="2172"/>
                <a:ext cx="941" cy="288"/>
              </a:xfrm>
              <a:custGeom>
                <a:avLst/>
                <a:gdLst>
                  <a:gd name="T0" fmla="*/ 803 w 941"/>
                  <a:gd name="T1" fmla="*/ 0 h 288"/>
                  <a:gd name="T2" fmla="*/ 813 w 941"/>
                  <a:gd name="T3" fmla="*/ 78 h 288"/>
                  <a:gd name="T4" fmla="*/ 903 w 941"/>
                  <a:gd name="T5" fmla="*/ 134 h 288"/>
                  <a:gd name="T6" fmla="*/ 809 w 941"/>
                  <a:gd name="T7" fmla="*/ 224 h 288"/>
                  <a:gd name="T8" fmla="*/ 111 w 941"/>
                  <a:gd name="T9" fmla="*/ 194 h 288"/>
                  <a:gd name="T10" fmla="*/ 143 w 941"/>
                  <a:gd name="T11" fmla="*/ 274 h 288"/>
                  <a:gd name="T12" fmla="*/ 409 w 941"/>
                  <a:gd name="T13" fmla="*/ 278 h 2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41"/>
                  <a:gd name="T22" fmla="*/ 0 h 288"/>
                  <a:gd name="T23" fmla="*/ 941 w 941"/>
                  <a:gd name="T24" fmla="*/ 288 h 2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41" h="288">
                    <a:moveTo>
                      <a:pt x="803" y="0"/>
                    </a:moveTo>
                    <a:cubicBezTo>
                      <a:pt x="805" y="13"/>
                      <a:pt x="796" y="56"/>
                      <a:pt x="813" y="78"/>
                    </a:cubicBezTo>
                    <a:cubicBezTo>
                      <a:pt x="830" y="100"/>
                      <a:pt x="904" y="110"/>
                      <a:pt x="903" y="134"/>
                    </a:cubicBezTo>
                    <a:cubicBezTo>
                      <a:pt x="902" y="158"/>
                      <a:pt x="941" y="214"/>
                      <a:pt x="809" y="224"/>
                    </a:cubicBezTo>
                    <a:cubicBezTo>
                      <a:pt x="677" y="234"/>
                      <a:pt x="222" y="186"/>
                      <a:pt x="111" y="194"/>
                    </a:cubicBezTo>
                    <a:cubicBezTo>
                      <a:pt x="0" y="202"/>
                      <a:pt x="93" y="260"/>
                      <a:pt x="143" y="274"/>
                    </a:cubicBezTo>
                    <a:cubicBezTo>
                      <a:pt x="193" y="288"/>
                      <a:pt x="301" y="283"/>
                      <a:pt x="409" y="27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C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22" name="Freeform 477"/>
            <p:cNvSpPr>
              <a:spLocks/>
            </p:cNvSpPr>
            <p:nvPr/>
          </p:nvSpPr>
          <p:spPr bwMode="blackWhite">
            <a:xfrm>
              <a:off x="3363372" y="3959916"/>
              <a:ext cx="120386" cy="187181"/>
            </a:xfrm>
            <a:custGeom>
              <a:avLst/>
              <a:gdLst>
                <a:gd name="T0" fmla="*/ 2147483647 w 311"/>
                <a:gd name="T1" fmla="*/ 2147483647 h 562"/>
                <a:gd name="T2" fmla="*/ 2147483647 w 311"/>
                <a:gd name="T3" fmla="*/ 0 h 562"/>
                <a:gd name="T4" fmla="*/ 2147483647 w 311"/>
                <a:gd name="T5" fmla="*/ 2147483647 h 562"/>
                <a:gd name="T6" fmla="*/ 2147483647 w 311"/>
                <a:gd name="T7" fmla="*/ 2147483647 h 562"/>
                <a:gd name="T8" fmla="*/ 2147483647 w 311"/>
                <a:gd name="T9" fmla="*/ 2147483647 h 562"/>
                <a:gd name="T10" fmla="*/ 2147483647 w 311"/>
                <a:gd name="T11" fmla="*/ 2147483647 h 562"/>
                <a:gd name="T12" fmla="*/ 2147483647 w 311"/>
                <a:gd name="T13" fmla="*/ 2147483647 h 562"/>
                <a:gd name="T14" fmla="*/ 2147483647 w 311"/>
                <a:gd name="T15" fmla="*/ 2147483647 h 5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1"/>
                <a:gd name="T25" fmla="*/ 0 h 562"/>
                <a:gd name="T26" fmla="*/ 311 w 311"/>
                <a:gd name="T27" fmla="*/ 562 h 5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1" h="562">
                  <a:moveTo>
                    <a:pt x="270" y="64"/>
                  </a:moveTo>
                  <a:cubicBezTo>
                    <a:pt x="255" y="53"/>
                    <a:pt x="213" y="10"/>
                    <a:pt x="177" y="0"/>
                  </a:cubicBezTo>
                  <a:lnTo>
                    <a:pt x="30" y="11"/>
                  </a:lnTo>
                  <a:cubicBezTo>
                    <a:pt x="30" y="11"/>
                    <a:pt x="0" y="19"/>
                    <a:pt x="6" y="105"/>
                  </a:cubicBezTo>
                  <a:cubicBezTo>
                    <a:pt x="12" y="190"/>
                    <a:pt x="5" y="562"/>
                    <a:pt x="5" y="562"/>
                  </a:cubicBezTo>
                  <a:cubicBezTo>
                    <a:pt x="5" y="562"/>
                    <a:pt x="102" y="551"/>
                    <a:pt x="135" y="537"/>
                  </a:cubicBezTo>
                  <a:cubicBezTo>
                    <a:pt x="169" y="523"/>
                    <a:pt x="259" y="434"/>
                    <a:pt x="285" y="377"/>
                  </a:cubicBezTo>
                  <a:cubicBezTo>
                    <a:pt x="311" y="320"/>
                    <a:pt x="290" y="231"/>
                    <a:pt x="291" y="192"/>
                  </a:cubicBezTo>
                </a:path>
              </a:pathLst>
            </a:custGeom>
            <a:gradFill rotWithShape="1">
              <a:gsLst>
                <a:gs pos="0">
                  <a:srgbClr val="00CC99"/>
                </a:gs>
                <a:gs pos="100000">
                  <a:srgbClr val="007B5C"/>
                </a:gs>
              </a:gsLst>
              <a:path path="rect">
                <a:fillToRect r="100000" b="100000"/>
              </a:path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5" name="Freeform 480"/>
            <p:cNvSpPr>
              <a:spLocks/>
            </p:cNvSpPr>
            <p:nvPr/>
          </p:nvSpPr>
          <p:spPr bwMode="blackWhite">
            <a:xfrm>
              <a:off x="3255135" y="3955756"/>
              <a:ext cx="123965" cy="212138"/>
            </a:xfrm>
            <a:custGeom>
              <a:avLst/>
              <a:gdLst>
                <a:gd name="T0" fmla="*/ 2147483647 w 57"/>
                <a:gd name="T1" fmla="*/ 2147483647 h 107"/>
                <a:gd name="T2" fmla="*/ 2147483647 w 57"/>
                <a:gd name="T3" fmla="*/ 2147483647 h 107"/>
                <a:gd name="T4" fmla="*/ 2147483647 w 57"/>
                <a:gd name="T5" fmla="*/ 2147483647 h 107"/>
                <a:gd name="T6" fmla="*/ 0 w 57"/>
                <a:gd name="T7" fmla="*/ 2147483647 h 107"/>
                <a:gd name="T8" fmla="*/ 2147483647 w 57"/>
                <a:gd name="T9" fmla="*/ 2147483647 h 107"/>
                <a:gd name="T10" fmla="*/ 2147483647 w 57"/>
                <a:gd name="T11" fmla="*/ 2147483647 h 107"/>
                <a:gd name="T12" fmla="*/ 2147483647 w 57"/>
                <a:gd name="T13" fmla="*/ 2147483647 h 107"/>
                <a:gd name="T14" fmla="*/ 2147483647 w 57"/>
                <a:gd name="T15" fmla="*/ 2147483647 h 107"/>
                <a:gd name="T16" fmla="*/ 2147483647 w 57"/>
                <a:gd name="T17" fmla="*/ 2147483647 h 107"/>
                <a:gd name="T18" fmla="*/ 2147483647 w 57"/>
                <a:gd name="T19" fmla="*/ 2147483647 h 107"/>
                <a:gd name="T20" fmla="*/ 2147483647 w 57"/>
                <a:gd name="T21" fmla="*/ 2147483647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107"/>
                <a:gd name="T35" fmla="*/ 57 w 57"/>
                <a:gd name="T36" fmla="*/ 107 h 1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107">
                  <a:moveTo>
                    <a:pt x="45" y="4"/>
                  </a:moveTo>
                  <a:cubicBezTo>
                    <a:pt x="45" y="4"/>
                    <a:pt x="10" y="0"/>
                    <a:pt x="7" y="12"/>
                  </a:cubicBezTo>
                  <a:cubicBezTo>
                    <a:pt x="4" y="23"/>
                    <a:pt x="13" y="32"/>
                    <a:pt x="6" y="35"/>
                  </a:cubicBezTo>
                  <a:cubicBezTo>
                    <a:pt x="2" y="36"/>
                    <a:pt x="0" y="42"/>
                    <a:pt x="0" y="48"/>
                  </a:cubicBezTo>
                  <a:cubicBezTo>
                    <a:pt x="0" y="54"/>
                    <a:pt x="1" y="60"/>
                    <a:pt x="2" y="61"/>
                  </a:cubicBezTo>
                  <a:cubicBezTo>
                    <a:pt x="9" y="65"/>
                    <a:pt x="7" y="84"/>
                    <a:pt x="14" y="89"/>
                  </a:cubicBezTo>
                  <a:cubicBezTo>
                    <a:pt x="24" y="95"/>
                    <a:pt x="33" y="101"/>
                    <a:pt x="42" y="107"/>
                  </a:cubicBezTo>
                  <a:cubicBezTo>
                    <a:pt x="42" y="107"/>
                    <a:pt x="49" y="107"/>
                    <a:pt x="52" y="94"/>
                  </a:cubicBezTo>
                  <a:cubicBezTo>
                    <a:pt x="54" y="85"/>
                    <a:pt x="56" y="71"/>
                    <a:pt x="56" y="52"/>
                  </a:cubicBezTo>
                  <a:cubicBezTo>
                    <a:pt x="57" y="18"/>
                    <a:pt x="53" y="12"/>
                    <a:pt x="53" y="12"/>
                  </a:cubicBezTo>
                  <a:cubicBezTo>
                    <a:pt x="56" y="0"/>
                    <a:pt x="46" y="5"/>
                    <a:pt x="45" y="4"/>
                  </a:cubicBezTo>
                </a:path>
              </a:pathLst>
            </a:cu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000">
                <a:solidFill>
                  <a:srgbClr val="000000"/>
                </a:solidFill>
                <a:latin typeface="Calibri" pitchFamily="33" charset="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629484" y="4453840"/>
            <a:ext cx="733242" cy="478090"/>
            <a:chOff x="2959426" y="3705734"/>
            <a:chExt cx="733242" cy="478090"/>
          </a:xfrm>
        </p:grpSpPr>
        <p:grpSp>
          <p:nvGrpSpPr>
            <p:cNvPr id="129" name="Group 173"/>
            <p:cNvGrpSpPr>
              <a:grpSpLocks/>
            </p:cNvGrpSpPr>
            <p:nvPr/>
          </p:nvGrpSpPr>
          <p:grpSpPr bwMode="auto">
            <a:xfrm>
              <a:off x="3476769" y="3786908"/>
              <a:ext cx="215900" cy="319088"/>
              <a:chOff x="6447487" y="3090323"/>
              <a:chExt cx="801659" cy="1535329"/>
            </a:xfrm>
          </p:grpSpPr>
          <p:sp>
            <p:nvSpPr>
              <p:cNvPr id="149" name="AutoShape 2"/>
              <p:cNvSpPr>
                <a:spLocks noChangeArrowheads="1"/>
              </p:cNvSpPr>
              <p:nvPr/>
            </p:nvSpPr>
            <p:spPr bwMode="auto">
              <a:xfrm>
                <a:off x="6718636" y="3090323"/>
                <a:ext cx="318306" cy="1382560"/>
              </a:xfrm>
              <a:prstGeom prst="can">
                <a:avLst>
                  <a:gd name="adj" fmla="val 3189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i="1">
                  <a:solidFill>
                    <a:srgbClr val="000000"/>
                  </a:solidFill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50" name="AutoShape 424"/>
              <p:cNvSpPr>
                <a:spLocks noChangeArrowheads="1"/>
              </p:cNvSpPr>
              <p:nvPr/>
            </p:nvSpPr>
            <p:spPr bwMode="auto">
              <a:xfrm>
                <a:off x="6447487" y="3166707"/>
                <a:ext cx="318306" cy="1382560"/>
              </a:xfrm>
              <a:prstGeom prst="can">
                <a:avLst>
                  <a:gd name="adj" fmla="val 32024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i="1">
                  <a:solidFill>
                    <a:srgbClr val="000000"/>
                  </a:solidFill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51" name="AutoShape 425"/>
              <p:cNvSpPr>
                <a:spLocks noChangeArrowheads="1"/>
              </p:cNvSpPr>
              <p:nvPr/>
            </p:nvSpPr>
            <p:spPr bwMode="auto">
              <a:xfrm>
                <a:off x="6930840" y="3189625"/>
                <a:ext cx="318306" cy="1382555"/>
              </a:xfrm>
              <a:prstGeom prst="can">
                <a:avLst>
                  <a:gd name="adj" fmla="val 32024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i="1">
                  <a:solidFill>
                    <a:srgbClr val="000000"/>
                  </a:solidFill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52" name="AutoShape 425"/>
              <p:cNvSpPr>
                <a:spLocks noChangeArrowheads="1"/>
              </p:cNvSpPr>
              <p:nvPr/>
            </p:nvSpPr>
            <p:spPr bwMode="auto">
              <a:xfrm>
                <a:off x="6706847" y="3243092"/>
                <a:ext cx="318306" cy="1382560"/>
              </a:xfrm>
              <a:prstGeom prst="can">
                <a:avLst>
                  <a:gd name="adj" fmla="val 32024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i="1">
                  <a:solidFill>
                    <a:srgbClr val="000000"/>
                  </a:solidFill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130" name="Oval 129"/>
            <p:cNvSpPr/>
            <p:nvPr/>
          </p:nvSpPr>
          <p:spPr bwMode="auto">
            <a:xfrm>
              <a:off x="3596093" y="3945280"/>
              <a:ext cx="85725" cy="8572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i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31" name="Group 402"/>
            <p:cNvGrpSpPr>
              <a:grpSpLocks/>
            </p:cNvGrpSpPr>
            <p:nvPr/>
          </p:nvGrpSpPr>
          <p:grpSpPr bwMode="auto">
            <a:xfrm>
              <a:off x="2959449" y="3705733"/>
              <a:ext cx="424185" cy="478091"/>
              <a:chOff x="4738" y="1122"/>
              <a:chExt cx="1026" cy="1338"/>
            </a:xfrm>
          </p:grpSpPr>
          <p:sp>
            <p:nvSpPr>
              <p:cNvPr id="134" name="AutoShape 403"/>
              <p:cNvSpPr>
                <a:spLocks noChangeArrowheads="1"/>
              </p:cNvSpPr>
              <p:nvPr/>
            </p:nvSpPr>
            <p:spPr bwMode="blackWhite">
              <a:xfrm>
                <a:off x="4863" y="1267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5" name="AutoShape 404"/>
              <p:cNvSpPr>
                <a:spLocks noChangeArrowheads="1"/>
              </p:cNvSpPr>
              <p:nvPr/>
            </p:nvSpPr>
            <p:spPr bwMode="blackWhite">
              <a:xfrm rot="-541205">
                <a:off x="5008" y="1263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6" name="AutoShape 405"/>
              <p:cNvSpPr>
                <a:spLocks noChangeArrowheads="1"/>
              </p:cNvSpPr>
              <p:nvPr/>
            </p:nvSpPr>
            <p:spPr bwMode="blackWhite">
              <a:xfrm rot="620461">
                <a:off x="5060" y="1273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7" name="AutoShape 406"/>
              <p:cNvSpPr>
                <a:spLocks noChangeArrowheads="1"/>
              </p:cNvSpPr>
              <p:nvPr/>
            </p:nvSpPr>
            <p:spPr bwMode="blackWhite">
              <a:xfrm rot="-596381">
                <a:off x="5243" y="1269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8" name="AutoShape 407"/>
              <p:cNvSpPr>
                <a:spLocks noChangeArrowheads="1"/>
              </p:cNvSpPr>
              <p:nvPr/>
            </p:nvSpPr>
            <p:spPr bwMode="blackWhite">
              <a:xfrm rot="251674">
                <a:off x="5260" y="1265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9" name="AutoShape 408"/>
              <p:cNvSpPr>
                <a:spLocks noChangeArrowheads="1"/>
              </p:cNvSpPr>
              <p:nvPr/>
            </p:nvSpPr>
            <p:spPr bwMode="blackWhite">
              <a:xfrm rot="-705305">
                <a:off x="5437" y="1257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0" name="AutoShape 409"/>
              <p:cNvSpPr>
                <a:spLocks noChangeArrowheads="1"/>
              </p:cNvSpPr>
              <p:nvPr/>
            </p:nvSpPr>
            <p:spPr bwMode="blackWhite">
              <a:xfrm>
                <a:off x="5572" y="1265"/>
                <a:ext cx="101" cy="902"/>
              </a:xfrm>
              <a:prstGeom prst="can">
                <a:avLst>
                  <a:gd name="adj" fmla="val 52468"/>
                </a:avLst>
              </a:prstGeom>
              <a:gradFill rotWithShape="1">
                <a:gsLst>
                  <a:gs pos="0">
                    <a:srgbClr val="007600"/>
                  </a:gs>
                  <a:gs pos="50000">
                    <a:srgbClr val="00FF00"/>
                  </a:gs>
                  <a:gs pos="100000">
                    <a:srgbClr val="007600"/>
                  </a:gs>
                </a:gsLst>
                <a:lin ang="0" scaled="1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1" name="Freeform 410"/>
              <p:cNvSpPr>
                <a:spLocks/>
              </p:cNvSpPr>
              <p:nvPr/>
            </p:nvSpPr>
            <p:spPr bwMode="blackWhite">
              <a:xfrm>
                <a:off x="4738" y="1122"/>
                <a:ext cx="195" cy="180"/>
              </a:xfrm>
              <a:custGeom>
                <a:avLst/>
                <a:gdLst>
                  <a:gd name="T0" fmla="*/ 172 w 195"/>
                  <a:gd name="T1" fmla="*/ 180 h 180"/>
                  <a:gd name="T2" fmla="*/ 166 w 195"/>
                  <a:gd name="T3" fmla="*/ 44 h 180"/>
                  <a:gd name="T4" fmla="*/ 0 w 195"/>
                  <a:gd name="T5" fmla="*/ 0 h 180"/>
                  <a:gd name="T6" fmla="*/ 0 60000 65536"/>
                  <a:gd name="T7" fmla="*/ 0 60000 65536"/>
                  <a:gd name="T8" fmla="*/ 0 60000 65536"/>
                  <a:gd name="T9" fmla="*/ 0 w 195"/>
                  <a:gd name="T10" fmla="*/ 0 h 180"/>
                  <a:gd name="T11" fmla="*/ 195 w 195"/>
                  <a:gd name="T12" fmla="*/ 180 h 1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5" h="180">
                    <a:moveTo>
                      <a:pt x="172" y="180"/>
                    </a:moveTo>
                    <a:cubicBezTo>
                      <a:pt x="183" y="127"/>
                      <a:pt x="195" y="74"/>
                      <a:pt x="166" y="44"/>
                    </a:cubicBezTo>
                    <a:cubicBezTo>
                      <a:pt x="137" y="14"/>
                      <a:pt x="68" y="7"/>
                      <a:pt x="0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C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2" name="Freeform 411"/>
              <p:cNvSpPr>
                <a:spLocks/>
              </p:cNvSpPr>
              <p:nvPr/>
            </p:nvSpPr>
            <p:spPr bwMode="blackWhite">
              <a:xfrm>
                <a:off x="4994" y="1192"/>
                <a:ext cx="178" cy="108"/>
              </a:xfrm>
              <a:custGeom>
                <a:avLst/>
                <a:gdLst>
                  <a:gd name="T0" fmla="*/ 0 w 216"/>
                  <a:gd name="T1" fmla="*/ 19 h 186"/>
                  <a:gd name="T2" fmla="*/ 12 w 216"/>
                  <a:gd name="T3" fmla="*/ 12 h 186"/>
                  <a:gd name="T4" fmla="*/ 35 w 216"/>
                  <a:gd name="T5" fmla="*/ 2 h 186"/>
                  <a:gd name="T6" fmla="*/ 70 w 216"/>
                  <a:gd name="T7" fmla="*/ 3 h 186"/>
                  <a:gd name="T8" fmla="*/ 100 w 216"/>
                  <a:gd name="T9" fmla="*/ 2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"/>
                  <a:gd name="T16" fmla="*/ 0 h 186"/>
                  <a:gd name="T17" fmla="*/ 216 w 216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" h="186">
                    <a:moveTo>
                      <a:pt x="0" y="166"/>
                    </a:moveTo>
                    <a:cubicBezTo>
                      <a:pt x="6" y="149"/>
                      <a:pt x="13" y="132"/>
                      <a:pt x="26" y="108"/>
                    </a:cubicBezTo>
                    <a:cubicBezTo>
                      <a:pt x="39" y="84"/>
                      <a:pt x="55" y="33"/>
                      <a:pt x="76" y="20"/>
                    </a:cubicBezTo>
                    <a:cubicBezTo>
                      <a:pt x="97" y="7"/>
                      <a:pt x="129" y="0"/>
                      <a:pt x="152" y="28"/>
                    </a:cubicBezTo>
                    <a:cubicBezTo>
                      <a:pt x="175" y="56"/>
                      <a:pt x="195" y="121"/>
                      <a:pt x="216" y="186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FF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" name="Freeform 412"/>
              <p:cNvSpPr>
                <a:spLocks/>
              </p:cNvSpPr>
              <p:nvPr/>
            </p:nvSpPr>
            <p:spPr bwMode="blackWhite">
              <a:xfrm>
                <a:off x="4896" y="2154"/>
                <a:ext cx="268" cy="144"/>
              </a:xfrm>
              <a:custGeom>
                <a:avLst/>
                <a:gdLst>
                  <a:gd name="T0" fmla="*/ 14 w 268"/>
                  <a:gd name="T1" fmla="*/ 10 h 144"/>
                  <a:gd name="T2" fmla="*/ 6 w 268"/>
                  <a:gd name="T3" fmla="*/ 74 h 144"/>
                  <a:gd name="T4" fmla="*/ 50 w 268"/>
                  <a:gd name="T5" fmla="*/ 122 h 144"/>
                  <a:gd name="T6" fmla="*/ 188 w 268"/>
                  <a:gd name="T7" fmla="*/ 134 h 144"/>
                  <a:gd name="T8" fmla="*/ 258 w 268"/>
                  <a:gd name="T9" fmla="*/ 64 h 144"/>
                  <a:gd name="T10" fmla="*/ 246 w 268"/>
                  <a:gd name="T11" fmla="*/ 0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8"/>
                  <a:gd name="T19" fmla="*/ 0 h 144"/>
                  <a:gd name="T20" fmla="*/ 268 w 268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8" h="144">
                    <a:moveTo>
                      <a:pt x="14" y="10"/>
                    </a:moveTo>
                    <a:cubicBezTo>
                      <a:pt x="13" y="21"/>
                      <a:pt x="0" y="55"/>
                      <a:pt x="6" y="74"/>
                    </a:cubicBezTo>
                    <a:cubicBezTo>
                      <a:pt x="12" y="93"/>
                      <a:pt x="20" y="112"/>
                      <a:pt x="50" y="122"/>
                    </a:cubicBezTo>
                    <a:cubicBezTo>
                      <a:pt x="80" y="132"/>
                      <a:pt x="153" y="144"/>
                      <a:pt x="188" y="134"/>
                    </a:cubicBezTo>
                    <a:cubicBezTo>
                      <a:pt x="223" y="124"/>
                      <a:pt x="248" y="86"/>
                      <a:pt x="258" y="64"/>
                    </a:cubicBezTo>
                    <a:cubicBezTo>
                      <a:pt x="268" y="42"/>
                      <a:pt x="257" y="24"/>
                      <a:pt x="246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CC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4" name="Freeform 413"/>
              <p:cNvSpPr>
                <a:spLocks/>
              </p:cNvSpPr>
              <p:nvPr/>
            </p:nvSpPr>
            <p:spPr bwMode="blackWhite">
              <a:xfrm>
                <a:off x="5025" y="2152"/>
                <a:ext cx="337" cy="161"/>
              </a:xfrm>
              <a:custGeom>
                <a:avLst/>
                <a:gdLst>
                  <a:gd name="T0" fmla="*/ 15 w 337"/>
                  <a:gd name="T1" fmla="*/ 10 h 161"/>
                  <a:gd name="T2" fmla="*/ 4 w 337"/>
                  <a:gd name="T3" fmla="*/ 68 h 161"/>
                  <a:gd name="T4" fmla="*/ 41 w 337"/>
                  <a:gd name="T5" fmla="*/ 136 h 161"/>
                  <a:gd name="T6" fmla="*/ 157 w 337"/>
                  <a:gd name="T7" fmla="*/ 158 h 161"/>
                  <a:gd name="T8" fmla="*/ 283 w 337"/>
                  <a:gd name="T9" fmla="*/ 118 h 161"/>
                  <a:gd name="T10" fmla="*/ 337 w 337"/>
                  <a:gd name="T11" fmla="*/ 0 h 1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7"/>
                  <a:gd name="T19" fmla="*/ 0 h 161"/>
                  <a:gd name="T20" fmla="*/ 337 w 337"/>
                  <a:gd name="T21" fmla="*/ 161 h 1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7" h="161">
                    <a:moveTo>
                      <a:pt x="15" y="10"/>
                    </a:moveTo>
                    <a:cubicBezTo>
                      <a:pt x="7" y="29"/>
                      <a:pt x="0" y="47"/>
                      <a:pt x="4" y="68"/>
                    </a:cubicBezTo>
                    <a:cubicBezTo>
                      <a:pt x="8" y="89"/>
                      <a:pt x="15" y="121"/>
                      <a:pt x="41" y="136"/>
                    </a:cubicBezTo>
                    <a:cubicBezTo>
                      <a:pt x="67" y="151"/>
                      <a:pt x="117" y="161"/>
                      <a:pt x="157" y="158"/>
                    </a:cubicBezTo>
                    <a:cubicBezTo>
                      <a:pt x="197" y="155"/>
                      <a:pt x="253" y="144"/>
                      <a:pt x="283" y="118"/>
                    </a:cubicBezTo>
                    <a:cubicBezTo>
                      <a:pt x="313" y="92"/>
                      <a:pt x="326" y="25"/>
                      <a:pt x="337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CC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5" name="Freeform 414"/>
              <p:cNvSpPr>
                <a:spLocks/>
              </p:cNvSpPr>
              <p:nvPr/>
            </p:nvSpPr>
            <p:spPr bwMode="blackWhite">
              <a:xfrm>
                <a:off x="5232" y="1188"/>
                <a:ext cx="96" cy="108"/>
              </a:xfrm>
              <a:custGeom>
                <a:avLst/>
                <a:gdLst>
                  <a:gd name="T0" fmla="*/ 0 w 216"/>
                  <a:gd name="T1" fmla="*/ 19 h 186"/>
                  <a:gd name="T2" fmla="*/ 1 w 216"/>
                  <a:gd name="T3" fmla="*/ 12 h 186"/>
                  <a:gd name="T4" fmla="*/ 3 w 216"/>
                  <a:gd name="T5" fmla="*/ 2 h 186"/>
                  <a:gd name="T6" fmla="*/ 6 w 216"/>
                  <a:gd name="T7" fmla="*/ 3 h 186"/>
                  <a:gd name="T8" fmla="*/ 8 w 216"/>
                  <a:gd name="T9" fmla="*/ 21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"/>
                  <a:gd name="T16" fmla="*/ 0 h 186"/>
                  <a:gd name="T17" fmla="*/ 216 w 216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" h="186">
                    <a:moveTo>
                      <a:pt x="0" y="166"/>
                    </a:moveTo>
                    <a:cubicBezTo>
                      <a:pt x="6" y="149"/>
                      <a:pt x="13" y="132"/>
                      <a:pt x="26" y="108"/>
                    </a:cubicBezTo>
                    <a:cubicBezTo>
                      <a:pt x="39" y="84"/>
                      <a:pt x="55" y="33"/>
                      <a:pt x="76" y="20"/>
                    </a:cubicBezTo>
                    <a:cubicBezTo>
                      <a:pt x="97" y="7"/>
                      <a:pt x="129" y="0"/>
                      <a:pt x="152" y="28"/>
                    </a:cubicBezTo>
                    <a:cubicBezTo>
                      <a:pt x="175" y="56"/>
                      <a:pt x="195" y="121"/>
                      <a:pt x="216" y="186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FF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6" name="Freeform 415"/>
              <p:cNvSpPr>
                <a:spLocks/>
              </p:cNvSpPr>
              <p:nvPr/>
            </p:nvSpPr>
            <p:spPr bwMode="blackWhite">
              <a:xfrm>
                <a:off x="5269" y="2144"/>
                <a:ext cx="316" cy="142"/>
              </a:xfrm>
              <a:custGeom>
                <a:avLst/>
                <a:gdLst>
                  <a:gd name="T0" fmla="*/ 1 w 316"/>
                  <a:gd name="T1" fmla="*/ 10 h 142"/>
                  <a:gd name="T2" fmla="*/ 14 w 316"/>
                  <a:gd name="T3" fmla="*/ 68 h 142"/>
                  <a:gd name="T4" fmla="*/ 85 w 316"/>
                  <a:gd name="T5" fmla="*/ 126 h 142"/>
                  <a:gd name="T6" fmla="*/ 233 w 316"/>
                  <a:gd name="T7" fmla="*/ 132 h 142"/>
                  <a:gd name="T8" fmla="*/ 306 w 316"/>
                  <a:gd name="T9" fmla="*/ 64 h 142"/>
                  <a:gd name="T10" fmla="*/ 291 w 316"/>
                  <a:gd name="T11" fmla="*/ 0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6"/>
                  <a:gd name="T19" fmla="*/ 0 h 142"/>
                  <a:gd name="T20" fmla="*/ 316 w 31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6" h="142">
                    <a:moveTo>
                      <a:pt x="1" y="10"/>
                    </a:moveTo>
                    <a:cubicBezTo>
                      <a:pt x="1" y="30"/>
                      <a:pt x="0" y="49"/>
                      <a:pt x="14" y="68"/>
                    </a:cubicBezTo>
                    <a:cubicBezTo>
                      <a:pt x="28" y="87"/>
                      <a:pt x="49" y="115"/>
                      <a:pt x="85" y="126"/>
                    </a:cubicBezTo>
                    <a:cubicBezTo>
                      <a:pt x="121" y="137"/>
                      <a:pt x="196" y="142"/>
                      <a:pt x="233" y="132"/>
                    </a:cubicBezTo>
                    <a:cubicBezTo>
                      <a:pt x="270" y="122"/>
                      <a:pt x="296" y="86"/>
                      <a:pt x="306" y="64"/>
                    </a:cubicBezTo>
                    <a:cubicBezTo>
                      <a:pt x="316" y="42"/>
                      <a:pt x="305" y="24"/>
                      <a:pt x="291" y="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CC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7" name="Freeform 416"/>
              <p:cNvSpPr>
                <a:spLocks/>
              </p:cNvSpPr>
              <p:nvPr/>
            </p:nvSpPr>
            <p:spPr bwMode="blackWhite">
              <a:xfrm>
                <a:off x="5396" y="1144"/>
                <a:ext cx="229" cy="140"/>
              </a:xfrm>
              <a:custGeom>
                <a:avLst/>
                <a:gdLst>
                  <a:gd name="T0" fmla="*/ 2 w 229"/>
                  <a:gd name="T1" fmla="*/ 136 h 140"/>
                  <a:gd name="T2" fmla="*/ 16 w 229"/>
                  <a:gd name="T3" fmla="*/ 62 h 140"/>
                  <a:gd name="T4" fmla="*/ 100 w 229"/>
                  <a:gd name="T5" fmla="*/ 6 h 140"/>
                  <a:gd name="T6" fmla="*/ 208 w 229"/>
                  <a:gd name="T7" fmla="*/ 28 h 140"/>
                  <a:gd name="T8" fmla="*/ 224 w 229"/>
                  <a:gd name="T9" fmla="*/ 14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9"/>
                  <a:gd name="T16" fmla="*/ 0 h 140"/>
                  <a:gd name="T17" fmla="*/ 229 w 229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9" h="140">
                    <a:moveTo>
                      <a:pt x="2" y="136"/>
                    </a:moveTo>
                    <a:cubicBezTo>
                      <a:pt x="4" y="124"/>
                      <a:pt x="0" y="84"/>
                      <a:pt x="16" y="62"/>
                    </a:cubicBezTo>
                    <a:cubicBezTo>
                      <a:pt x="32" y="40"/>
                      <a:pt x="68" y="12"/>
                      <a:pt x="100" y="6"/>
                    </a:cubicBezTo>
                    <a:cubicBezTo>
                      <a:pt x="132" y="0"/>
                      <a:pt x="187" y="6"/>
                      <a:pt x="208" y="28"/>
                    </a:cubicBezTo>
                    <a:cubicBezTo>
                      <a:pt x="229" y="50"/>
                      <a:pt x="221" y="117"/>
                      <a:pt x="224" y="140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FF00">
                    <a:alpha val="54901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8" name="Freeform 417"/>
              <p:cNvSpPr>
                <a:spLocks/>
              </p:cNvSpPr>
              <p:nvPr/>
            </p:nvSpPr>
            <p:spPr bwMode="blackWhite">
              <a:xfrm>
                <a:off x="4823" y="2172"/>
                <a:ext cx="941" cy="288"/>
              </a:xfrm>
              <a:custGeom>
                <a:avLst/>
                <a:gdLst>
                  <a:gd name="T0" fmla="*/ 803 w 941"/>
                  <a:gd name="T1" fmla="*/ 0 h 288"/>
                  <a:gd name="T2" fmla="*/ 813 w 941"/>
                  <a:gd name="T3" fmla="*/ 78 h 288"/>
                  <a:gd name="T4" fmla="*/ 903 w 941"/>
                  <a:gd name="T5" fmla="*/ 134 h 288"/>
                  <a:gd name="T6" fmla="*/ 809 w 941"/>
                  <a:gd name="T7" fmla="*/ 224 h 288"/>
                  <a:gd name="T8" fmla="*/ 111 w 941"/>
                  <a:gd name="T9" fmla="*/ 194 h 288"/>
                  <a:gd name="T10" fmla="*/ 143 w 941"/>
                  <a:gd name="T11" fmla="*/ 274 h 288"/>
                  <a:gd name="T12" fmla="*/ 409 w 941"/>
                  <a:gd name="T13" fmla="*/ 278 h 2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41"/>
                  <a:gd name="T22" fmla="*/ 0 h 288"/>
                  <a:gd name="T23" fmla="*/ 941 w 941"/>
                  <a:gd name="T24" fmla="*/ 288 h 2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41" h="288">
                    <a:moveTo>
                      <a:pt x="803" y="0"/>
                    </a:moveTo>
                    <a:cubicBezTo>
                      <a:pt x="805" y="13"/>
                      <a:pt x="796" y="56"/>
                      <a:pt x="813" y="78"/>
                    </a:cubicBezTo>
                    <a:cubicBezTo>
                      <a:pt x="830" y="100"/>
                      <a:pt x="904" y="110"/>
                      <a:pt x="903" y="134"/>
                    </a:cubicBezTo>
                    <a:cubicBezTo>
                      <a:pt x="902" y="158"/>
                      <a:pt x="941" y="214"/>
                      <a:pt x="809" y="224"/>
                    </a:cubicBezTo>
                    <a:cubicBezTo>
                      <a:pt x="677" y="234"/>
                      <a:pt x="222" y="186"/>
                      <a:pt x="111" y="194"/>
                    </a:cubicBezTo>
                    <a:cubicBezTo>
                      <a:pt x="0" y="202"/>
                      <a:pt x="93" y="260"/>
                      <a:pt x="143" y="274"/>
                    </a:cubicBezTo>
                    <a:cubicBezTo>
                      <a:pt x="193" y="288"/>
                      <a:pt x="301" y="283"/>
                      <a:pt x="409" y="27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C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32" name="Freeform 477"/>
            <p:cNvSpPr>
              <a:spLocks/>
            </p:cNvSpPr>
            <p:nvPr/>
          </p:nvSpPr>
          <p:spPr bwMode="blackWhite">
            <a:xfrm>
              <a:off x="3363372" y="3959916"/>
              <a:ext cx="120386" cy="187181"/>
            </a:xfrm>
            <a:custGeom>
              <a:avLst/>
              <a:gdLst>
                <a:gd name="T0" fmla="*/ 2147483647 w 311"/>
                <a:gd name="T1" fmla="*/ 2147483647 h 562"/>
                <a:gd name="T2" fmla="*/ 2147483647 w 311"/>
                <a:gd name="T3" fmla="*/ 0 h 562"/>
                <a:gd name="T4" fmla="*/ 2147483647 w 311"/>
                <a:gd name="T5" fmla="*/ 2147483647 h 562"/>
                <a:gd name="T6" fmla="*/ 2147483647 w 311"/>
                <a:gd name="T7" fmla="*/ 2147483647 h 562"/>
                <a:gd name="T8" fmla="*/ 2147483647 w 311"/>
                <a:gd name="T9" fmla="*/ 2147483647 h 562"/>
                <a:gd name="T10" fmla="*/ 2147483647 w 311"/>
                <a:gd name="T11" fmla="*/ 2147483647 h 562"/>
                <a:gd name="T12" fmla="*/ 2147483647 w 311"/>
                <a:gd name="T13" fmla="*/ 2147483647 h 562"/>
                <a:gd name="T14" fmla="*/ 2147483647 w 311"/>
                <a:gd name="T15" fmla="*/ 2147483647 h 5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1"/>
                <a:gd name="T25" fmla="*/ 0 h 562"/>
                <a:gd name="T26" fmla="*/ 311 w 311"/>
                <a:gd name="T27" fmla="*/ 562 h 5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1" h="562">
                  <a:moveTo>
                    <a:pt x="270" y="64"/>
                  </a:moveTo>
                  <a:cubicBezTo>
                    <a:pt x="255" y="53"/>
                    <a:pt x="213" y="10"/>
                    <a:pt x="177" y="0"/>
                  </a:cubicBezTo>
                  <a:lnTo>
                    <a:pt x="30" y="11"/>
                  </a:lnTo>
                  <a:cubicBezTo>
                    <a:pt x="30" y="11"/>
                    <a:pt x="0" y="19"/>
                    <a:pt x="6" y="105"/>
                  </a:cubicBezTo>
                  <a:cubicBezTo>
                    <a:pt x="12" y="190"/>
                    <a:pt x="5" y="562"/>
                    <a:pt x="5" y="562"/>
                  </a:cubicBezTo>
                  <a:cubicBezTo>
                    <a:pt x="5" y="562"/>
                    <a:pt x="102" y="551"/>
                    <a:pt x="135" y="537"/>
                  </a:cubicBezTo>
                  <a:cubicBezTo>
                    <a:pt x="169" y="523"/>
                    <a:pt x="259" y="434"/>
                    <a:pt x="285" y="377"/>
                  </a:cubicBezTo>
                  <a:cubicBezTo>
                    <a:pt x="311" y="320"/>
                    <a:pt x="290" y="231"/>
                    <a:pt x="291" y="192"/>
                  </a:cubicBezTo>
                </a:path>
              </a:pathLst>
            </a:custGeom>
            <a:gradFill rotWithShape="1">
              <a:gsLst>
                <a:gs pos="0">
                  <a:srgbClr val="00CC99"/>
                </a:gs>
                <a:gs pos="100000">
                  <a:srgbClr val="007B5C"/>
                </a:gs>
              </a:gsLst>
              <a:path path="rect">
                <a:fillToRect r="100000" b="100000"/>
              </a:path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00">
                <a:solidFill>
                  <a:srgbClr val="000000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33" name="Freeform 480"/>
            <p:cNvSpPr>
              <a:spLocks/>
            </p:cNvSpPr>
            <p:nvPr/>
          </p:nvSpPr>
          <p:spPr bwMode="blackWhite">
            <a:xfrm>
              <a:off x="3255135" y="3955756"/>
              <a:ext cx="123965" cy="212138"/>
            </a:xfrm>
            <a:custGeom>
              <a:avLst/>
              <a:gdLst>
                <a:gd name="T0" fmla="*/ 2147483647 w 57"/>
                <a:gd name="T1" fmla="*/ 2147483647 h 107"/>
                <a:gd name="T2" fmla="*/ 2147483647 w 57"/>
                <a:gd name="T3" fmla="*/ 2147483647 h 107"/>
                <a:gd name="T4" fmla="*/ 2147483647 w 57"/>
                <a:gd name="T5" fmla="*/ 2147483647 h 107"/>
                <a:gd name="T6" fmla="*/ 0 w 57"/>
                <a:gd name="T7" fmla="*/ 2147483647 h 107"/>
                <a:gd name="T8" fmla="*/ 2147483647 w 57"/>
                <a:gd name="T9" fmla="*/ 2147483647 h 107"/>
                <a:gd name="T10" fmla="*/ 2147483647 w 57"/>
                <a:gd name="T11" fmla="*/ 2147483647 h 107"/>
                <a:gd name="T12" fmla="*/ 2147483647 w 57"/>
                <a:gd name="T13" fmla="*/ 2147483647 h 107"/>
                <a:gd name="T14" fmla="*/ 2147483647 w 57"/>
                <a:gd name="T15" fmla="*/ 2147483647 h 107"/>
                <a:gd name="T16" fmla="*/ 2147483647 w 57"/>
                <a:gd name="T17" fmla="*/ 2147483647 h 107"/>
                <a:gd name="T18" fmla="*/ 2147483647 w 57"/>
                <a:gd name="T19" fmla="*/ 2147483647 h 107"/>
                <a:gd name="T20" fmla="*/ 2147483647 w 57"/>
                <a:gd name="T21" fmla="*/ 2147483647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107"/>
                <a:gd name="T35" fmla="*/ 57 w 57"/>
                <a:gd name="T36" fmla="*/ 107 h 1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107">
                  <a:moveTo>
                    <a:pt x="45" y="4"/>
                  </a:moveTo>
                  <a:cubicBezTo>
                    <a:pt x="45" y="4"/>
                    <a:pt x="10" y="0"/>
                    <a:pt x="7" y="12"/>
                  </a:cubicBezTo>
                  <a:cubicBezTo>
                    <a:pt x="4" y="23"/>
                    <a:pt x="13" y="32"/>
                    <a:pt x="6" y="35"/>
                  </a:cubicBezTo>
                  <a:cubicBezTo>
                    <a:pt x="2" y="36"/>
                    <a:pt x="0" y="42"/>
                    <a:pt x="0" y="48"/>
                  </a:cubicBezTo>
                  <a:cubicBezTo>
                    <a:pt x="0" y="54"/>
                    <a:pt x="1" y="60"/>
                    <a:pt x="2" y="61"/>
                  </a:cubicBezTo>
                  <a:cubicBezTo>
                    <a:pt x="9" y="65"/>
                    <a:pt x="7" y="84"/>
                    <a:pt x="14" y="89"/>
                  </a:cubicBezTo>
                  <a:cubicBezTo>
                    <a:pt x="24" y="95"/>
                    <a:pt x="33" y="101"/>
                    <a:pt x="42" y="107"/>
                  </a:cubicBezTo>
                  <a:cubicBezTo>
                    <a:pt x="42" y="107"/>
                    <a:pt x="49" y="107"/>
                    <a:pt x="52" y="94"/>
                  </a:cubicBezTo>
                  <a:cubicBezTo>
                    <a:pt x="54" y="85"/>
                    <a:pt x="56" y="71"/>
                    <a:pt x="56" y="52"/>
                  </a:cubicBezTo>
                  <a:cubicBezTo>
                    <a:pt x="57" y="18"/>
                    <a:pt x="53" y="12"/>
                    <a:pt x="53" y="12"/>
                  </a:cubicBezTo>
                  <a:cubicBezTo>
                    <a:pt x="56" y="0"/>
                    <a:pt x="46" y="5"/>
                    <a:pt x="45" y="4"/>
                  </a:cubicBezTo>
                </a:path>
              </a:pathLst>
            </a:custGeom>
            <a:gradFill rotWithShape="1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000">
                <a:solidFill>
                  <a:srgbClr val="000000"/>
                </a:solidFill>
                <a:latin typeface="Calibri" pitchFamily="33" charset="0"/>
              </a:endParaRPr>
            </a:p>
          </p:txBody>
        </p:sp>
      </p:grpSp>
      <p:sp>
        <p:nvSpPr>
          <p:cNvPr id="153" name="TextBox 203"/>
          <p:cNvSpPr txBox="1">
            <a:spLocks noChangeArrowheads="1"/>
          </p:cNvSpPr>
          <p:nvPr/>
        </p:nvSpPr>
        <p:spPr bwMode="auto">
          <a:xfrm>
            <a:off x="6158114" y="3911163"/>
            <a:ext cx="23660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Whole-cell patch-clamp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electrophysiology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2583371" y="2226920"/>
            <a:ext cx="103105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GIRK2-L257</a:t>
            </a:r>
            <a:endParaRPr lang="en-US" sz="1400" dirty="0"/>
          </a:p>
        </p:txBody>
      </p:sp>
      <p:sp>
        <p:nvSpPr>
          <p:cNvPr id="156" name="Rectangle 155"/>
          <p:cNvSpPr/>
          <p:nvPr/>
        </p:nvSpPr>
        <p:spPr>
          <a:xfrm>
            <a:off x="2505086" y="513235"/>
            <a:ext cx="826331" cy="287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3953520" y="604742"/>
            <a:ext cx="826331" cy="287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>
            <a:stCxn id="155" idx="0"/>
          </p:cNvCxnSpPr>
          <p:nvPr/>
        </p:nvCxnSpPr>
        <p:spPr>
          <a:xfrm rot="5400000" flipH="1" flipV="1">
            <a:off x="3023776" y="1762711"/>
            <a:ext cx="539331" cy="3890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0" y="3083932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P4</a:t>
            </a:r>
            <a:endParaRPr lang="en-US" dirty="0"/>
          </a:p>
        </p:txBody>
      </p:sp>
      <p:pic>
        <p:nvPicPr>
          <p:cNvPr id="158" name="Picture 157" descr="slesinger_Galco HR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48106"/>
            <a:ext cx="2421124" cy="1861566"/>
          </a:xfrm>
          <a:prstGeom prst="rect">
            <a:avLst/>
          </a:prstGeom>
        </p:spPr>
      </p:pic>
      <p:sp>
        <p:nvSpPr>
          <p:cNvPr id="160" name="Rectangle 95"/>
          <p:cNvSpPr>
            <a:spLocks noChangeArrowheads="1"/>
          </p:cNvSpPr>
          <p:nvPr/>
        </p:nvSpPr>
        <p:spPr bwMode="auto">
          <a:xfrm>
            <a:off x="711496" y="1042922"/>
            <a:ext cx="1062940" cy="975223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hangingPunct="0"/>
            <a:endParaRPr lang="en-US" sz="1600" i="1">
              <a:solidFill>
                <a:srgbClr val="000000"/>
              </a:solidFill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62" name="TextBox 153"/>
          <p:cNvSpPr txBox="1">
            <a:spLocks noChangeArrowheads="1"/>
          </p:cNvSpPr>
          <p:nvPr/>
        </p:nvSpPr>
        <p:spPr bwMode="auto">
          <a:xfrm>
            <a:off x="557213" y="417513"/>
            <a:ext cx="16581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pitchFamily="28" charset="0"/>
              </a:rPr>
              <a:t>GIRK2 structure</a:t>
            </a:r>
            <a:endParaRPr lang="en-US" dirty="0">
              <a:latin typeface="Calibri" pitchFamily="2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532" y="287403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5536" y="3145163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P6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4470" y="443644"/>
            <a:ext cx="1723423" cy="225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825" y="3605437"/>
            <a:ext cx="4027240" cy="267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 t="255" r="50588" b="41151"/>
          <a:stretch>
            <a:fillRect/>
          </a:stretch>
        </p:blipFill>
        <p:spPr bwMode="auto">
          <a:xfrm>
            <a:off x="4767453" y="3532908"/>
            <a:ext cx="3147924" cy="279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Default Design">
  <a:themeElements>
    <a:clrScheme name="">
      <a:dk1>
        <a:srgbClr val="000000"/>
      </a:dk1>
      <a:lt1>
        <a:srgbClr val="FFFFCC"/>
      </a:lt1>
      <a:dk2>
        <a:srgbClr val="080808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66</Words>
  <Application>Microsoft Macintosh PowerPoint</Application>
  <PresentationFormat>On-screen Show (4:3)</PresentationFormat>
  <Paragraphs>37</Paragraphs>
  <Slides>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Office Theme</vt:lpstr>
      <vt:lpstr>8_Default Design</vt:lpstr>
      <vt:lpstr>Slide 1</vt:lpstr>
      <vt:lpstr>Slide 2</vt:lpstr>
      <vt:lpstr>Slide 3</vt:lpstr>
    </vt:vector>
  </TitlesOfParts>
  <Company>Salk Institute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Slesinger</dc:creator>
  <cp:lastModifiedBy>Paul Slesinger</cp:lastModifiedBy>
  <cp:revision>17</cp:revision>
  <dcterms:created xsi:type="dcterms:W3CDTF">2010-05-14T18:14:18Z</dcterms:created>
  <dcterms:modified xsi:type="dcterms:W3CDTF">2010-05-14T18:33:27Z</dcterms:modified>
</cp:coreProperties>
</file>