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Override PartName="/ppt/slideMasters/slideMaster2.xml" ContentType="application/vnd.openxmlformats-officedocument.presentationml.slideMaster+xml"/>
  <Default Extension="rels" ContentType="application/vnd.openxmlformats-package.relationships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  <p:sldMasterId id="2147483662" r:id="rId2"/>
  </p:sldMasterIdLst>
  <p:notesMasterIdLst>
    <p:notesMasterId r:id="rId4"/>
  </p:notesMasterIdLst>
  <p:sldIdLst>
    <p:sldId id="26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>
      <p:cViewPr varScale="1">
        <p:scale>
          <a:sx n="146" d="100"/>
          <a:sy n="146" d="100"/>
        </p:scale>
        <p:origin x="-11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9" Type="http://schemas.openxmlformats.org/officeDocument/2006/relationships/tableStyles" Target="tableStyles.xml"/><Relationship Id="rId3" Type="http://schemas.openxmlformats.org/officeDocument/2006/relationships/slide" Target="slides/slide1.xml"/><Relationship Id="rId6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9C734-D7C6-2344-A54C-A5CED7E355E4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CC221-A0CA-0447-BF7E-6DC9042E00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1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1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1">
                <a:ea typeface="+mn-ea"/>
                <a:cs typeface="+mn-cs"/>
              </a:defRPr>
            </a:lvl1pPr>
          </a:lstStyle>
          <a:p>
            <a:pPr>
              <a:defRPr/>
            </a:pPr>
            <a:fld id="{FBB9015B-22D4-3442-A644-96C20D3E1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131763"/>
            <a:ext cx="777240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i="0">
                <a:solidFill>
                  <a:srgbClr val="000000"/>
                </a:solidFill>
                <a:latin typeface="Comic Sans MS" pitchFamily="30" charset="0"/>
                <a:ea typeface="ＭＳ Ｐゴシック" pitchFamily="30" charset="-128"/>
                <a:cs typeface="ＭＳ Ｐゴシック" pitchFamily="3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i="0">
                <a:solidFill>
                  <a:srgbClr val="000000"/>
                </a:solidFill>
                <a:latin typeface="Comic Sans MS" pitchFamily="30" charset="0"/>
                <a:ea typeface="ＭＳ Ｐゴシック" pitchFamily="30" charset="-128"/>
                <a:cs typeface="ＭＳ Ｐゴシック" pitchFamily="3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i="0">
                <a:solidFill>
                  <a:srgbClr val="000000"/>
                </a:solidFill>
                <a:latin typeface="Comic Sans MS" pitchFamily="30" charset="0"/>
                <a:ea typeface="ＭＳ Ｐゴシック" pitchFamily="30" charset="-128"/>
                <a:cs typeface="ＭＳ Ｐゴシック" pitchFamily="3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FB2B54F-6C05-D149-B311-536FB7A16E0D}" type="slidenum">
              <a:rPr lang="en-US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ＭＳ Ｐゴシック" pitchFamily="30" charset="-128"/>
          <a:cs typeface="ＭＳ Ｐゴシック" pitchFamily="3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/>
          <a:ea typeface="ＭＳ Ｐゴシック" pitchFamily="30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7382" y="478981"/>
            <a:ext cx="3254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mutant </a:t>
            </a:r>
            <a:r>
              <a:rPr lang="en-US" dirty="0" smtClean="0"/>
              <a:t>recording – GIRK2L257W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959138" y="444027"/>
            <a:ext cx="7406673" cy="5923323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7844" y="851497"/>
            <a:ext cx="7137400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6"/>
          <p:cNvSpPr txBox="1">
            <a:spLocks noChangeArrowheads="1"/>
          </p:cNvSpPr>
          <p:nvPr/>
        </p:nvSpPr>
        <p:spPr bwMode="auto">
          <a:xfrm>
            <a:off x="2723919" y="4744047"/>
            <a:ext cx="4889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 b="1">
                <a:latin typeface="Calibri" pitchFamily="28" charset="0"/>
              </a:rPr>
              <a:t>EtOH</a:t>
            </a:r>
          </a:p>
        </p:txBody>
      </p:sp>
      <p:sp>
        <p:nvSpPr>
          <p:cNvPr id="19" name="TextBox 17"/>
          <p:cNvSpPr txBox="1">
            <a:spLocks noChangeArrowheads="1"/>
          </p:cNvSpPr>
          <p:nvPr/>
        </p:nvSpPr>
        <p:spPr bwMode="auto">
          <a:xfrm>
            <a:off x="1949219" y="4731347"/>
            <a:ext cx="4508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 b="1">
                <a:latin typeface="Calibri" pitchFamily="28" charset="0"/>
              </a:rPr>
              <a:t>Carb</a:t>
            </a:r>
          </a:p>
        </p:txBody>
      </p:sp>
      <p:sp>
        <p:nvSpPr>
          <p:cNvPr id="20" name="TextBox 18"/>
          <p:cNvSpPr txBox="1">
            <a:spLocks noChangeArrowheads="1"/>
          </p:cNvSpPr>
          <p:nvPr/>
        </p:nvSpPr>
        <p:spPr bwMode="auto">
          <a:xfrm>
            <a:off x="3554182" y="5026622"/>
            <a:ext cx="4286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 b="1">
                <a:latin typeface="Calibri" pitchFamily="28" charset="0"/>
              </a:rPr>
              <a:t>Ba</a:t>
            </a:r>
            <a:r>
              <a:rPr lang="en-US" sz="1100" b="1" baseline="30000">
                <a:latin typeface="Calibri" pitchFamily="28" charset="0"/>
              </a:rPr>
              <a:t>2+</a:t>
            </a:r>
          </a:p>
        </p:txBody>
      </p:sp>
      <p:sp>
        <p:nvSpPr>
          <p:cNvPr id="21" name="TextBox 26"/>
          <p:cNvSpPr txBox="1">
            <a:spLocks noChangeArrowheads="1"/>
          </p:cNvSpPr>
          <p:nvPr/>
        </p:nvSpPr>
        <p:spPr bwMode="auto">
          <a:xfrm>
            <a:off x="1341207" y="5177435"/>
            <a:ext cx="4032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 b="1">
                <a:latin typeface="Calibri" pitchFamily="28" charset="0"/>
              </a:rPr>
              <a:t>20K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1661882" y="5310785"/>
            <a:ext cx="2976562" cy="4762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0"/>
          <p:cNvSpPr txBox="1">
            <a:spLocks noChangeArrowheads="1"/>
          </p:cNvSpPr>
          <p:nvPr/>
        </p:nvSpPr>
        <p:spPr bwMode="auto">
          <a:xfrm>
            <a:off x="2969982" y="226278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latin typeface="Calibri" pitchFamily="28" charset="0"/>
              </a:rPr>
              <a:t>GIRK2  L257W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8_Default Design">
  <a:themeElements>
    <a:clrScheme name="">
      <a:dk1>
        <a:srgbClr val="000000"/>
      </a:dk1>
      <a:lt1>
        <a:srgbClr val="FFFFCC"/>
      </a:lt1>
      <a:dk2>
        <a:srgbClr val="080808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2283</TotalTime>
  <Words>11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8_Default Design</vt:lpstr>
      <vt:lpstr>Slide 1</vt:lpstr>
    </vt:vector>
  </TitlesOfParts>
  <Company>Salk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Slesinger</dc:creator>
  <cp:lastModifiedBy>Paul Slesinger</cp:lastModifiedBy>
  <cp:revision>16</cp:revision>
  <dcterms:created xsi:type="dcterms:W3CDTF">2010-05-10T21:01:41Z</dcterms:created>
  <dcterms:modified xsi:type="dcterms:W3CDTF">2010-05-10T21:04:26Z</dcterms:modified>
</cp:coreProperties>
</file>