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2" r:id="rId2"/>
  </p:sldMasterIdLst>
  <p:notesMasterIdLst>
    <p:notesMasterId r:id="rId4"/>
  </p:notesMasterIdLst>
  <p:sldIdLst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9" Type="http://schemas.openxmlformats.org/officeDocument/2006/relationships/tableStyles" Target="tableStyles.xml"/><Relationship Id="rId3" Type="http://schemas.openxmlformats.org/officeDocument/2006/relationships/slide" Target="slides/slide1.xml"/><Relationship Id="rId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9C734-D7C6-2344-A54C-A5CED7E355E4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CC221-A0CA-0447-BF7E-6DC9042E00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fld id="{FBB9015B-22D4-3442-A644-96C20D3E1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31763"/>
            <a:ext cx="77724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FB2B54F-6C05-D149-B311-536FB7A16E0D}" type="slidenum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ＭＳ Ｐゴシック" pitchFamily="30" charset="-128"/>
          <a:cs typeface="ＭＳ Ｐゴシック" pitchFamily="3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/>
          <a:ea typeface="ＭＳ Ｐゴシック" pitchFamily="30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58258" y="428223"/>
            <a:ext cx="2627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GIRK2 wild-type recording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59138" y="444027"/>
            <a:ext cx="7406673" cy="592332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409" y="856244"/>
            <a:ext cx="7145338" cy="535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2822484" y="4729744"/>
            <a:ext cx="4889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EtOH</a:t>
            </a:r>
          </a:p>
        </p:txBody>
      </p:sp>
      <p:sp>
        <p:nvSpPr>
          <p:cNvPr id="24" name="TextBox 17"/>
          <p:cNvSpPr txBox="1">
            <a:spLocks noChangeArrowheads="1"/>
          </p:cNvSpPr>
          <p:nvPr/>
        </p:nvSpPr>
        <p:spPr bwMode="auto">
          <a:xfrm>
            <a:off x="2187484" y="4729744"/>
            <a:ext cx="4508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Carb</a:t>
            </a:r>
          </a:p>
        </p:txBody>
      </p:sp>
      <p:sp>
        <p:nvSpPr>
          <p:cNvPr id="25" name="TextBox 18"/>
          <p:cNvSpPr txBox="1">
            <a:spLocks noChangeArrowheads="1"/>
          </p:cNvSpPr>
          <p:nvPr/>
        </p:nvSpPr>
        <p:spPr bwMode="auto">
          <a:xfrm>
            <a:off x="3449547" y="5101219"/>
            <a:ext cx="4286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Ba</a:t>
            </a:r>
            <a:r>
              <a:rPr lang="en-US" sz="1100" b="1" baseline="30000">
                <a:latin typeface="Calibri" pitchFamily="28" charset="0"/>
              </a:rPr>
              <a:t>2+</a:t>
            </a:r>
          </a:p>
        </p:txBody>
      </p:sp>
      <p:sp>
        <p:nvSpPr>
          <p:cNvPr id="26" name="TextBox 26"/>
          <p:cNvSpPr txBox="1">
            <a:spLocks noChangeArrowheads="1"/>
          </p:cNvSpPr>
          <p:nvPr/>
        </p:nvSpPr>
        <p:spPr bwMode="auto">
          <a:xfrm>
            <a:off x="1058772" y="5531432"/>
            <a:ext cx="4032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20K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1493747" y="5677482"/>
            <a:ext cx="2976562" cy="4762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0"/>
          <p:cNvSpPr txBox="1">
            <a:spLocks noChangeArrowheads="1"/>
          </p:cNvSpPr>
          <p:nvPr/>
        </p:nvSpPr>
        <p:spPr bwMode="auto">
          <a:xfrm>
            <a:off x="2789147" y="2388182"/>
            <a:ext cx="873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Calibri" pitchFamily="28" charset="0"/>
              </a:rPr>
              <a:t>GIRK2 wt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8_Default Design">
  <a:themeElements>
    <a:clrScheme name="">
      <a:dk1>
        <a:srgbClr val="000000"/>
      </a:dk1>
      <a:lt1>
        <a:srgbClr val="FFFFCC"/>
      </a:lt1>
      <a:dk2>
        <a:srgbClr val="080808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12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8_Default Design</vt:lpstr>
      <vt:lpstr>Slide 1</vt:lpstr>
    </vt:vector>
  </TitlesOfParts>
  <Company>Salk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Slesinger</dc:creator>
  <cp:lastModifiedBy>Paul Slesinger</cp:lastModifiedBy>
  <cp:revision>17</cp:revision>
  <dcterms:created xsi:type="dcterms:W3CDTF">2010-05-10T21:12:28Z</dcterms:created>
  <dcterms:modified xsi:type="dcterms:W3CDTF">2010-05-10T21:13:36Z</dcterms:modified>
</cp:coreProperties>
</file>