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sldIdLst>
    <p:sldId id="260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68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E79B8-B950-4478-9250-1956FC7EFF91}" type="datetimeFigureOut">
              <a:rPr lang="en-US" smtClean="0"/>
              <a:pPr/>
              <a:t>6/17/10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2208D-33EB-4837-9093-3118D49367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E79B8-B950-4478-9250-1956FC7EFF91}" type="datetimeFigureOut">
              <a:rPr lang="en-US" smtClean="0"/>
              <a:pPr/>
              <a:t>6/17/10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2208D-33EB-4837-9093-3118D49367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E79B8-B950-4478-9250-1956FC7EFF91}" type="datetimeFigureOut">
              <a:rPr lang="en-US" smtClean="0"/>
              <a:pPr/>
              <a:t>6/17/10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2208D-33EB-4837-9093-3118D49367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E79B8-B950-4478-9250-1956FC7EFF91}" type="datetimeFigureOut">
              <a:rPr lang="en-US" smtClean="0"/>
              <a:pPr/>
              <a:t>6/17/10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2208D-33EB-4837-9093-3118D49367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E79B8-B950-4478-9250-1956FC7EFF91}" type="datetimeFigureOut">
              <a:rPr lang="en-US" smtClean="0"/>
              <a:pPr/>
              <a:t>6/17/10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2208D-33EB-4837-9093-3118D49367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E79B8-B950-4478-9250-1956FC7EFF91}" type="datetimeFigureOut">
              <a:rPr lang="en-US" smtClean="0"/>
              <a:pPr/>
              <a:t>6/17/10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2208D-33EB-4837-9093-3118D49367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E79B8-B950-4478-9250-1956FC7EFF91}" type="datetimeFigureOut">
              <a:rPr lang="en-US" smtClean="0"/>
              <a:pPr/>
              <a:t>6/17/10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2208D-33EB-4837-9093-3118D49367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E79B8-B950-4478-9250-1956FC7EFF91}" type="datetimeFigureOut">
              <a:rPr lang="en-US" smtClean="0"/>
              <a:pPr/>
              <a:t>6/17/10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2208D-33EB-4837-9093-3118D49367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E79B8-B950-4478-9250-1956FC7EFF91}" type="datetimeFigureOut">
              <a:rPr lang="en-US" smtClean="0"/>
              <a:pPr/>
              <a:t>6/17/10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2208D-33EB-4837-9093-3118D49367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E79B8-B950-4478-9250-1956FC7EFF91}" type="datetimeFigureOut">
              <a:rPr lang="en-US" smtClean="0"/>
              <a:pPr/>
              <a:t>6/17/10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2208D-33EB-4837-9093-3118D49367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E79B8-B950-4478-9250-1956FC7EFF91}" type="datetimeFigureOut">
              <a:rPr lang="en-US" smtClean="0"/>
              <a:pPr/>
              <a:t>6/17/10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2208D-33EB-4837-9093-3118D49367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5E79B8-B950-4478-9250-1956FC7EFF91}" type="datetimeFigureOut">
              <a:rPr lang="en-US" smtClean="0"/>
              <a:pPr/>
              <a:t>6/17/10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32208D-33EB-4837-9093-3118D49367D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Group 95"/>
          <p:cNvGrpSpPr/>
          <p:nvPr/>
        </p:nvGrpSpPr>
        <p:grpSpPr>
          <a:xfrm>
            <a:off x="0" y="228600"/>
            <a:ext cx="9144000" cy="6477000"/>
            <a:chOff x="0" y="228600"/>
            <a:chExt cx="9144000" cy="6477000"/>
          </a:xfrm>
        </p:grpSpPr>
        <p:grpSp>
          <p:nvGrpSpPr>
            <p:cNvPr id="158" name="Group 157"/>
            <p:cNvGrpSpPr/>
            <p:nvPr/>
          </p:nvGrpSpPr>
          <p:grpSpPr>
            <a:xfrm>
              <a:off x="0" y="228600"/>
              <a:ext cx="9144000" cy="6477000"/>
              <a:chOff x="0" y="228600"/>
              <a:chExt cx="9144000" cy="6477000"/>
            </a:xfrm>
          </p:grpSpPr>
          <p:sp>
            <p:nvSpPr>
              <p:cNvPr id="97" name="TextBox 96"/>
              <p:cNvSpPr txBox="1"/>
              <p:nvPr/>
            </p:nvSpPr>
            <p:spPr>
              <a:xfrm>
                <a:off x="0" y="3276600"/>
                <a:ext cx="6858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/>
                  <a:t>P1.</a:t>
                </a:r>
                <a:endParaRPr lang="en-US" b="1" dirty="0"/>
              </a:p>
            </p:txBody>
          </p:sp>
          <p:sp>
            <p:nvSpPr>
              <p:cNvPr id="99" name="TextBox 98"/>
              <p:cNvSpPr txBox="1"/>
              <p:nvPr/>
            </p:nvSpPr>
            <p:spPr>
              <a:xfrm>
                <a:off x="0" y="6248400"/>
                <a:ext cx="6858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/>
                  <a:t>P3.</a:t>
                </a:r>
                <a:endParaRPr lang="en-US" b="1" dirty="0"/>
              </a:p>
            </p:txBody>
          </p:sp>
          <p:grpSp>
            <p:nvGrpSpPr>
              <p:cNvPr id="19" name="Group 18"/>
              <p:cNvGrpSpPr/>
              <p:nvPr/>
            </p:nvGrpSpPr>
            <p:grpSpPr>
              <a:xfrm>
                <a:off x="5486400" y="3962400"/>
                <a:ext cx="3505200" cy="2743200"/>
                <a:chOff x="1981200" y="1371600"/>
                <a:chExt cx="4876800" cy="5105400"/>
              </a:xfrm>
            </p:grpSpPr>
            <p:grpSp>
              <p:nvGrpSpPr>
                <p:cNvPr id="20" name="Group 9"/>
                <p:cNvGrpSpPr/>
                <p:nvPr/>
              </p:nvGrpSpPr>
              <p:grpSpPr>
                <a:xfrm>
                  <a:off x="2971800" y="3886200"/>
                  <a:ext cx="2590800" cy="457200"/>
                  <a:chOff x="1219200" y="3733800"/>
                  <a:chExt cx="2590800" cy="457200"/>
                </a:xfrm>
              </p:grpSpPr>
              <p:sp>
                <p:nvSpPr>
                  <p:cNvPr id="28" name="Cube 27"/>
                  <p:cNvSpPr/>
                  <p:nvPr/>
                </p:nvSpPr>
                <p:spPr>
                  <a:xfrm>
                    <a:off x="1676400" y="3810000"/>
                    <a:ext cx="1676400" cy="381000"/>
                  </a:xfrm>
                  <a:prstGeom prst="cube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9" name="Cube 28"/>
                  <p:cNvSpPr/>
                  <p:nvPr/>
                </p:nvSpPr>
                <p:spPr>
                  <a:xfrm>
                    <a:off x="1219200" y="3733800"/>
                    <a:ext cx="2590800" cy="76200"/>
                  </a:xfrm>
                  <a:prstGeom prst="cub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1" name="Group 19"/>
                <p:cNvGrpSpPr/>
                <p:nvPr/>
              </p:nvGrpSpPr>
              <p:grpSpPr>
                <a:xfrm>
                  <a:off x="1981200" y="1371600"/>
                  <a:ext cx="4876800" cy="5105400"/>
                  <a:chOff x="1981200" y="1371600"/>
                  <a:chExt cx="4876800" cy="5105400"/>
                </a:xfrm>
              </p:grpSpPr>
              <p:sp>
                <p:nvSpPr>
                  <p:cNvPr id="22" name="Oval 21"/>
                  <p:cNvSpPr/>
                  <p:nvPr/>
                </p:nvSpPr>
                <p:spPr>
                  <a:xfrm>
                    <a:off x="2438400" y="4343400"/>
                    <a:ext cx="4038600" cy="228600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3" name="Round Same Side Corner Rectangle 22"/>
                  <p:cNvSpPr/>
                  <p:nvPr/>
                </p:nvSpPr>
                <p:spPr>
                  <a:xfrm>
                    <a:off x="1981200" y="4419600"/>
                    <a:ext cx="4876800" cy="2057400"/>
                  </a:xfrm>
                  <a:prstGeom prst="round2SameRect">
                    <a:avLst/>
                  </a:prstGeom>
                  <a:solidFill>
                    <a:schemeClr val="bg1">
                      <a:lumMod val="6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" name="Can 23"/>
                  <p:cNvSpPr/>
                  <p:nvPr/>
                </p:nvSpPr>
                <p:spPr>
                  <a:xfrm>
                    <a:off x="4038600" y="1905000"/>
                    <a:ext cx="609600" cy="1447800"/>
                  </a:xfrm>
                  <a:prstGeom prst="can">
                    <a:avLst/>
                  </a:prstGeom>
                  <a:solidFill>
                    <a:schemeClr val="bg1">
                      <a:lumMod val="6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5" name="Flowchart: Manual Operation 24"/>
                  <p:cNvSpPr/>
                  <p:nvPr/>
                </p:nvSpPr>
                <p:spPr>
                  <a:xfrm>
                    <a:off x="4038600" y="3276600"/>
                    <a:ext cx="609600" cy="228600"/>
                  </a:xfrm>
                  <a:prstGeom prst="flowChartManualOperation">
                    <a:avLst/>
                  </a:prstGeom>
                  <a:solidFill>
                    <a:schemeClr val="bg1">
                      <a:lumMod val="6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" name="Flowchart: Manual Operation 25"/>
                  <p:cNvSpPr/>
                  <p:nvPr/>
                </p:nvSpPr>
                <p:spPr>
                  <a:xfrm>
                    <a:off x="2209800" y="1371600"/>
                    <a:ext cx="4419600" cy="685800"/>
                  </a:xfrm>
                  <a:prstGeom prst="flowChartManualOperation">
                    <a:avLst/>
                  </a:prstGeom>
                  <a:solidFill>
                    <a:schemeClr val="bg1">
                      <a:lumMod val="6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7" name="Oval 26"/>
                  <p:cNvSpPr/>
                  <p:nvPr/>
                </p:nvSpPr>
                <p:spPr>
                  <a:xfrm>
                    <a:off x="4191000" y="3505200"/>
                    <a:ext cx="304800" cy="45719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sp>
            <p:nvSpPr>
              <p:cNvPr id="30" name="Cube 29"/>
              <p:cNvSpPr/>
              <p:nvPr/>
            </p:nvSpPr>
            <p:spPr>
              <a:xfrm rot="10800000">
                <a:off x="533400" y="4038600"/>
                <a:ext cx="4114800" cy="2590800"/>
              </a:xfrm>
              <a:prstGeom prst="cube">
                <a:avLst>
                  <a:gd name="adj" fmla="val 16168"/>
                </a:avLst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31" name="Picture 0" descr="Larvae Dissection.bmp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1066800" y="4191000"/>
                <a:ext cx="3505200" cy="17944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pSp>
            <p:nvGrpSpPr>
              <p:cNvPr id="32" name="Group 31"/>
              <p:cNvGrpSpPr/>
              <p:nvPr/>
            </p:nvGrpSpPr>
            <p:grpSpPr>
              <a:xfrm>
                <a:off x="5639611" y="304800"/>
                <a:ext cx="3504389" cy="2246531"/>
                <a:chOff x="838200" y="2133600"/>
                <a:chExt cx="5989320" cy="4061279"/>
              </a:xfrm>
            </p:grpSpPr>
            <p:sp>
              <p:nvSpPr>
                <p:cNvPr id="33" name="Can 32"/>
                <p:cNvSpPr/>
                <p:nvPr/>
              </p:nvSpPr>
              <p:spPr>
                <a:xfrm rot="18547860">
                  <a:off x="4559381" y="2331504"/>
                  <a:ext cx="45719" cy="2230954"/>
                </a:xfrm>
                <a:prstGeom prst="can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4" name="Group 15"/>
                <p:cNvGrpSpPr/>
                <p:nvPr/>
              </p:nvGrpSpPr>
              <p:grpSpPr>
                <a:xfrm>
                  <a:off x="838200" y="3505200"/>
                  <a:ext cx="3751544" cy="2689679"/>
                  <a:chOff x="1676400" y="1524000"/>
                  <a:chExt cx="3751544" cy="2689679"/>
                </a:xfrm>
              </p:grpSpPr>
              <p:sp>
                <p:nvSpPr>
                  <p:cNvPr id="43" name="Can 42"/>
                  <p:cNvSpPr/>
                  <p:nvPr/>
                </p:nvSpPr>
                <p:spPr>
                  <a:xfrm>
                    <a:off x="1676400" y="1524000"/>
                    <a:ext cx="990600" cy="2514600"/>
                  </a:xfrm>
                  <a:prstGeom prst="can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4" name="Can 43"/>
                  <p:cNvSpPr/>
                  <p:nvPr/>
                </p:nvSpPr>
                <p:spPr>
                  <a:xfrm>
                    <a:off x="1676400" y="3429000"/>
                    <a:ext cx="990600" cy="609600"/>
                  </a:xfrm>
                  <a:prstGeom prst="can">
                    <a:avLst/>
                  </a:prstGeom>
                  <a:solidFill>
                    <a:schemeClr val="bg2">
                      <a:lumMod val="50000"/>
                    </a:schemeClr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5" name="Oval 44"/>
                  <p:cNvSpPr/>
                  <p:nvPr/>
                </p:nvSpPr>
                <p:spPr>
                  <a:xfrm rot="1760869">
                    <a:off x="1754137" y="3615385"/>
                    <a:ext cx="150655" cy="45719"/>
                  </a:xfrm>
                  <a:prstGeom prst="ellipse">
                    <a:avLst/>
                  </a:prstGeom>
                  <a:solidFill>
                    <a:schemeClr val="bg2">
                      <a:lumMod val="90000"/>
                    </a:schemeClr>
                  </a:solidFill>
                  <a:ln>
                    <a:solidFill>
                      <a:schemeClr val="bg2">
                        <a:lumMod val="9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" name="Oval 45"/>
                  <p:cNvSpPr/>
                  <p:nvPr/>
                </p:nvSpPr>
                <p:spPr>
                  <a:xfrm rot="20511516" flipV="1">
                    <a:off x="2434005" y="3836007"/>
                    <a:ext cx="174354" cy="45719"/>
                  </a:xfrm>
                  <a:prstGeom prst="ellipse">
                    <a:avLst/>
                  </a:prstGeom>
                  <a:solidFill>
                    <a:schemeClr val="bg2">
                      <a:lumMod val="90000"/>
                    </a:schemeClr>
                  </a:solidFill>
                  <a:ln>
                    <a:solidFill>
                      <a:schemeClr val="bg2">
                        <a:lumMod val="9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7" name="Oval 46"/>
                  <p:cNvSpPr/>
                  <p:nvPr/>
                </p:nvSpPr>
                <p:spPr>
                  <a:xfrm rot="20826087" flipH="1">
                    <a:off x="1753900" y="3911894"/>
                    <a:ext cx="236207" cy="53092"/>
                  </a:xfrm>
                  <a:prstGeom prst="ellipse">
                    <a:avLst/>
                  </a:prstGeom>
                  <a:solidFill>
                    <a:schemeClr val="bg2">
                      <a:lumMod val="90000"/>
                    </a:schemeClr>
                  </a:solidFill>
                  <a:ln>
                    <a:solidFill>
                      <a:schemeClr val="bg2">
                        <a:lumMod val="9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8" name="Oval 47"/>
                  <p:cNvSpPr/>
                  <p:nvPr/>
                </p:nvSpPr>
                <p:spPr>
                  <a:xfrm rot="1701995" flipH="1">
                    <a:off x="2368616" y="3231523"/>
                    <a:ext cx="289045" cy="90153"/>
                  </a:xfrm>
                  <a:prstGeom prst="ellipse">
                    <a:avLst/>
                  </a:prstGeom>
                  <a:solidFill>
                    <a:schemeClr val="bg2">
                      <a:lumMod val="90000"/>
                    </a:schemeClr>
                  </a:solidFill>
                  <a:ln>
                    <a:solidFill>
                      <a:schemeClr val="bg2">
                        <a:lumMod val="9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9" name="Oval 48"/>
                  <p:cNvSpPr/>
                  <p:nvPr/>
                </p:nvSpPr>
                <p:spPr>
                  <a:xfrm rot="20826087" flipH="1">
                    <a:off x="1745540" y="3275910"/>
                    <a:ext cx="333342" cy="74276"/>
                  </a:xfrm>
                  <a:prstGeom prst="ellipse">
                    <a:avLst/>
                  </a:prstGeom>
                  <a:solidFill>
                    <a:schemeClr val="bg2">
                      <a:lumMod val="90000"/>
                    </a:schemeClr>
                  </a:solidFill>
                  <a:ln>
                    <a:solidFill>
                      <a:schemeClr val="bg2">
                        <a:lumMod val="9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0" name="Left Arrow 49"/>
                  <p:cNvSpPr/>
                  <p:nvPr/>
                </p:nvSpPr>
                <p:spPr>
                  <a:xfrm>
                    <a:off x="2743200" y="3276600"/>
                    <a:ext cx="838200" cy="152400"/>
                  </a:xfrm>
                  <a:prstGeom prst="leftArrow">
                    <a:avLst/>
                  </a:prstGeom>
                  <a:solidFill>
                    <a:schemeClr val="accent6"/>
                  </a:solidFill>
                  <a:ln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1" name="TextBox 50"/>
                  <p:cNvSpPr txBox="1"/>
                  <p:nvPr/>
                </p:nvSpPr>
                <p:spPr>
                  <a:xfrm>
                    <a:off x="3629891" y="3045242"/>
                    <a:ext cx="1798053" cy="116843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1200" dirty="0" smtClean="0"/>
                      <a:t>Wandering 3rd </a:t>
                    </a:r>
                    <a:r>
                      <a:rPr lang="en-US" sz="1200" dirty="0" err="1" smtClean="0"/>
                      <a:t>Instar</a:t>
                    </a:r>
                    <a:r>
                      <a:rPr lang="en-US" sz="1200" dirty="0" smtClean="0"/>
                      <a:t> Larvae</a:t>
                    </a:r>
                    <a:endParaRPr lang="en-US" sz="1200" dirty="0"/>
                  </a:p>
                </p:txBody>
              </p:sp>
            </p:grpSp>
            <p:sp>
              <p:nvSpPr>
                <p:cNvPr id="35" name="Can 34"/>
                <p:cNvSpPr/>
                <p:nvPr/>
              </p:nvSpPr>
              <p:spPr>
                <a:xfrm>
                  <a:off x="1447800" y="2743200"/>
                  <a:ext cx="45719" cy="2057400"/>
                </a:xfrm>
                <a:prstGeom prst="can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" name="Can 35"/>
                <p:cNvSpPr/>
                <p:nvPr/>
              </p:nvSpPr>
              <p:spPr>
                <a:xfrm>
                  <a:off x="1371600" y="2133600"/>
                  <a:ext cx="152400" cy="762000"/>
                </a:xfrm>
                <a:prstGeom prst="can">
                  <a:avLst/>
                </a:prstGeom>
                <a:solidFill>
                  <a:schemeClr val="accent2"/>
                </a:solidFill>
                <a:ln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" name="Oval 36"/>
                <p:cNvSpPr/>
                <p:nvPr/>
              </p:nvSpPr>
              <p:spPr>
                <a:xfrm>
                  <a:off x="1371600" y="4648200"/>
                  <a:ext cx="152400" cy="533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" name="Can 37"/>
                <p:cNvSpPr/>
                <p:nvPr/>
              </p:nvSpPr>
              <p:spPr>
                <a:xfrm rot="18507750">
                  <a:off x="3431213" y="2006107"/>
                  <a:ext cx="126380" cy="1034687"/>
                </a:xfrm>
                <a:prstGeom prst="can">
                  <a:avLst/>
                </a:prstGeom>
                <a:solidFill>
                  <a:schemeClr val="accent2"/>
                </a:solidFill>
                <a:ln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 rot="18483960">
                  <a:off x="5337634" y="3915476"/>
                  <a:ext cx="265992" cy="65343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Oval 39"/>
                <p:cNvSpPr/>
                <p:nvPr/>
              </p:nvSpPr>
              <p:spPr>
                <a:xfrm rot="1701995" flipH="1">
                  <a:off x="5387221" y="4313671"/>
                  <a:ext cx="473223" cy="85872"/>
                </a:xfrm>
                <a:prstGeom prst="ellipse">
                  <a:avLst/>
                </a:prstGeom>
                <a:solidFill>
                  <a:schemeClr val="bg2">
                    <a:lumMod val="90000"/>
                  </a:schemeClr>
                </a:solidFill>
                <a:ln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Curved Down Arrow 40"/>
                <p:cNvSpPr/>
                <p:nvPr/>
              </p:nvSpPr>
              <p:spPr>
                <a:xfrm rot="20695373">
                  <a:off x="3054124" y="4023366"/>
                  <a:ext cx="1811541" cy="726286"/>
                </a:xfrm>
                <a:prstGeom prst="curvedDownArrow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2" name="Can 41"/>
                <p:cNvSpPr/>
                <p:nvPr/>
              </p:nvSpPr>
              <p:spPr>
                <a:xfrm>
                  <a:off x="4354484" y="4888687"/>
                  <a:ext cx="2473036" cy="278266"/>
                </a:xfrm>
                <a:prstGeom prst="can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98" name="TextBox 97"/>
              <p:cNvSpPr txBox="1"/>
              <p:nvPr/>
            </p:nvSpPr>
            <p:spPr>
              <a:xfrm>
                <a:off x="4800600" y="3276600"/>
                <a:ext cx="6858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/>
                  <a:t>P2.</a:t>
                </a:r>
                <a:endParaRPr lang="en-US" b="1" dirty="0"/>
              </a:p>
            </p:txBody>
          </p:sp>
          <p:sp>
            <p:nvSpPr>
              <p:cNvPr id="100" name="TextBox 99"/>
              <p:cNvSpPr txBox="1"/>
              <p:nvPr/>
            </p:nvSpPr>
            <p:spPr>
              <a:xfrm>
                <a:off x="4953000" y="6324600"/>
                <a:ext cx="6858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/>
                  <a:t>P3.</a:t>
                </a:r>
                <a:endParaRPr lang="en-US" b="1" dirty="0"/>
              </a:p>
            </p:txBody>
          </p:sp>
          <p:sp>
            <p:nvSpPr>
              <p:cNvPr id="102" name="TextBox 101"/>
              <p:cNvSpPr txBox="1"/>
              <p:nvPr/>
            </p:nvSpPr>
            <p:spPr>
              <a:xfrm>
                <a:off x="8077200" y="2057400"/>
                <a:ext cx="9144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/>
                  <a:t>Petri dish</a:t>
                </a:r>
                <a:endParaRPr lang="en-US" sz="1200" dirty="0"/>
              </a:p>
            </p:txBody>
          </p:sp>
          <p:sp>
            <p:nvSpPr>
              <p:cNvPr id="103" name="TextBox 102"/>
              <p:cNvSpPr txBox="1"/>
              <p:nvPr/>
            </p:nvSpPr>
            <p:spPr>
              <a:xfrm>
                <a:off x="5715000" y="5334000"/>
                <a:ext cx="8382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b="1" dirty="0" smtClean="0"/>
                  <a:t>Gel cube</a:t>
                </a:r>
                <a:endParaRPr lang="en-US" sz="1200" b="1" dirty="0"/>
              </a:p>
            </p:txBody>
          </p:sp>
          <p:sp>
            <p:nvSpPr>
              <p:cNvPr id="104" name="TextBox 103"/>
              <p:cNvSpPr txBox="1"/>
              <p:nvPr/>
            </p:nvSpPr>
            <p:spPr>
              <a:xfrm>
                <a:off x="5334000" y="5105400"/>
                <a:ext cx="9144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b="1" dirty="0" smtClean="0"/>
                  <a:t>Cover slip</a:t>
                </a:r>
                <a:endParaRPr lang="en-US" sz="1200" b="1" dirty="0"/>
              </a:p>
            </p:txBody>
          </p:sp>
          <p:sp>
            <p:nvSpPr>
              <p:cNvPr id="105" name="TextBox 104"/>
              <p:cNvSpPr txBox="1"/>
              <p:nvPr/>
            </p:nvSpPr>
            <p:spPr>
              <a:xfrm>
                <a:off x="6934200" y="4572000"/>
                <a:ext cx="5334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/>
                  <a:t>100x</a:t>
                </a:r>
                <a:endParaRPr lang="en-US" sz="1200" dirty="0"/>
              </a:p>
            </p:txBody>
          </p:sp>
          <p:grpSp>
            <p:nvGrpSpPr>
              <p:cNvPr id="109" name="Group 108"/>
              <p:cNvGrpSpPr/>
              <p:nvPr/>
            </p:nvGrpSpPr>
            <p:grpSpPr>
              <a:xfrm>
                <a:off x="609600" y="228600"/>
                <a:ext cx="4138157" cy="3367131"/>
                <a:chOff x="2438400" y="519267"/>
                <a:chExt cx="4800600" cy="4281332"/>
              </a:xfrm>
            </p:grpSpPr>
            <p:sp>
              <p:nvSpPr>
                <p:cNvPr id="110" name="Can 109"/>
                <p:cNvSpPr/>
                <p:nvPr/>
              </p:nvSpPr>
              <p:spPr>
                <a:xfrm rot="16200000">
                  <a:off x="4503052" y="68949"/>
                  <a:ext cx="214099" cy="2819402"/>
                </a:xfrm>
                <a:prstGeom prst="can">
                  <a:avLst/>
                </a:prstGeom>
                <a:solidFill>
                  <a:schemeClr val="accent4">
                    <a:lumMod val="75000"/>
                  </a:schemeClr>
                </a:solidFill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Explosion 2 110"/>
                <p:cNvSpPr/>
                <p:nvPr/>
              </p:nvSpPr>
              <p:spPr>
                <a:xfrm>
                  <a:off x="2819400" y="990600"/>
                  <a:ext cx="609600" cy="990600"/>
                </a:xfrm>
                <a:prstGeom prst="irregularSeal2">
                  <a:avLst/>
                </a:prstGeom>
                <a:solidFill>
                  <a:schemeClr val="accent4">
                    <a:lumMod val="75000"/>
                  </a:schemeClr>
                </a:solidFill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Flowchart: Manual Operation 111"/>
                <p:cNvSpPr/>
                <p:nvPr/>
              </p:nvSpPr>
              <p:spPr>
                <a:xfrm rot="5400000">
                  <a:off x="5753100" y="1409700"/>
                  <a:ext cx="762000" cy="228600"/>
                </a:xfrm>
                <a:prstGeom prst="flowChartManualOperation">
                  <a:avLst/>
                </a:prstGeom>
                <a:solidFill>
                  <a:schemeClr val="accent4">
                    <a:lumMod val="75000"/>
                  </a:schemeClr>
                </a:solidFill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3" name="TextBox 112"/>
                <p:cNvSpPr txBox="1"/>
                <p:nvPr/>
              </p:nvSpPr>
              <p:spPr>
                <a:xfrm>
                  <a:off x="2642294" y="616155"/>
                  <a:ext cx="972380" cy="35220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dirty="0" smtClean="0"/>
                    <a:t>Cell Body</a:t>
                  </a:r>
                  <a:endParaRPr lang="en-US" sz="1200" dirty="0"/>
                </a:p>
              </p:txBody>
            </p:sp>
            <p:sp>
              <p:nvSpPr>
                <p:cNvPr id="114" name="TextBox 113"/>
                <p:cNvSpPr txBox="1"/>
                <p:nvPr/>
              </p:nvSpPr>
              <p:spPr>
                <a:xfrm>
                  <a:off x="4495800" y="1003711"/>
                  <a:ext cx="710042" cy="35220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dirty="0" smtClean="0"/>
                    <a:t>Axon</a:t>
                  </a:r>
                  <a:endParaRPr lang="en-US" sz="1200" dirty="0"/>
                </a:p>
              </p:txBody>
            </p:sp>
            <p:sp>
              <p:nvSpPr>
                <p:cNvPr id="115" name="TextBox 114"/>
                <p:cNvSpPr txBox="1"/>
                <p:nvPr/>
              </p:nvSpPr>
              <p:spPr>
                <a:xfrm>
                  <a:off x="5824629" y="616155"/>
                  <a:ext cx="91440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200" dirty="0" smtClean="0"/>
                    <a:t>Axon Terminal</a:t>
                  </a:r>
                  <a:endParaRPr lang="en-US" sz="1200" dirty="0"/>
                </a:p>
              </p:txBody>
            </p:sp>
            <p:sp>
              <p:nvSpPr>
                <p:cNvPr id="116" name="Down Arrow 115"/>
                <p:cNvSpPr/>
                <p:nvPr/>
              </p:nvSpPr>
              <p:spPr>
                <a:xfrm rot="17950073">
                  <a:off x="6050746" y="1280673"/>
                  <a:ext cx="58132" cy="1831763"/>
                </a:xfrm>
                <a:prstGeom prst="downArrow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Can 116"/>
                <p:cNvSpPr/>
                <p:nvPr/>
              </p:nvSpPr>
              <p:spPr>
                <a:xfrm flipH="1">
                  <a:off x="5257800" y="1066800"/>
                  <a:ext cx="45719" cy="685800"/>
                </a:xfrm>
                <a:prstGeom prst="can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8" name="Can 117"/>
                <p:cNvSpPr/>
                <p:nvPr/>
              </p:nvSpPr>
              <p:spPr>
                <a:xfrm>
                  <a:off x="4267200" y="1066800"/>
                  <a:ext cx="45719" cy="685800"/>
                </a:xfrm>
                <a:prstGeom prst="can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9" name="Down Arrow 118"/>
                <p:cNvSpPr/>
                <p:nvPr/>
              </p:nvSpPr>
              <p:spPr>
                <a:xfrm rot="3589442">
                  <a:off x="3457157" y="1323865"/>
                  <a:ext cx="70508" cy="1775208"/>
                </a:xfrm>
                <a:prstGeom prst="downArrow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" name="Can 119"/>
                <p:cNvSpPr/>
                <p:nvPr/>
              </p:nvSpPr>
              <p:spPr>
                <a:xfrm rot="16200000">
                  <a:off x="3812255" y="1373855"/>
                  <a:ext cx="2052889" cy="4800600"/>
                </a:xfrm>
                <a:prstGeom prst="can">
                  <a:avLst/>
                </a:prstGeom>
                <a:solidFill>
                  <a:schemeClr val="accent4">
                    <a:lumMod val="60000"/>
                    <a:lumOff val="40000"/>
                  </a:schemeClr>
                </a:solidFill>
                <a:ln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" name="Can 120"/>
                <p:cNvSpPr/>
                <p:nvPr/>
              </p:nvSpPr>
              <p:spPr>
                <a:xfrm rot="16200000">
                  <a:off x="4762500" y="2019300"/>
                  <a:ext cx="152400" cy="4648200"/>
                </a:xfrm>
                <a:prstGeom prst="can">
                  <a:avLst/>
                </a:prstGeom>
                <a:solidFill>
                  <a:schemeClr val="accent3"/>
                </a:solidFill>
                <a:ln>
                  <a:solidFill>
                    <a:schemeClr val="accent3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" name="Can 121"/>
                <p:cNvSpPr/>
                <p:nvPr/>
              </p:nvSpPr>
              <p:spPr>
                <a:xfrm rot="16200000">
                  <a:off x="4838700" y="2324100"/>
                  <a:ext cx="152400" cy="4495800"/>
                </a:xfrm>
                <a:prstGeom prst="can">
                  <a:avLst/>
                </a:prstGeom>
                <a:solidFill>
                  <a:schemeClr val="accent3"/>
                </a:solidFill>
                <a:ln>
                  <a:solidFill>
                    <a:schemeClr val="accent3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" name="Can 122"/>
                <p:cNvSpPr/>
                <p:nvPr/>
              </p:nvSpPr>
              <p:spPr>
                <a:xfrm rot="16200000">
                  <a:off x="4762500" y="876300"/>
                  <a:ext cx="152400" cy="4648200"/>
                </a:xfrm>
                <a:prstGeom prst="can">
                  <a:avLst/>
                </a:prstGeom>
                <a:solidFill>
                  <a:schemeClr val="accent3"/>
                </a:solidFill>
                <a:ln>
                  <a:solidFill>
                    <a:schemeClr val="accent3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4" name="TextBox 123"/>
                <p:cNvSpPr txBox="1"/>
                <p:nvPr/>
              </p:nvSpPr>
              <p:spPr>
                <a:xfrm>
                  <a:off x="3968267" y="2747710"/>
                  <a:ext cx="1828800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b="1" dirty="0" smtClean="0"/>
                    <a:t>Microtubule Tracts</a:t>
                  </a:r>
                  <a:endParaRPr lang="en-US" sz="1400" b="1" dirty="0"/>
                </a:p>
              </p:txBody>
            </p:sp>
            <p:grpSp>
              <p:nvGrpSpPr>
                <p:cNvPr id="125" name="Group 47"/>
                <p:cNvGrpSpPr/>
                <p:nvPr/>
              </p:nvGrpSpPr>
              <p:grpSpPr>
                <a:xfrm>
                  <a:off x="6096000" y="3733810"/>
                  <a:ext cx="457200" cy="533403"/>
                  <a:chOff x="19507200" y="12954000"/>
                  <a:chExt cx="2743200" cy="3276600"/>
                </a:xfrm>
              </p:grpSpPr>
              <p:sp>
                <p:nvSpPr>
                  <p:cNvPr id="144" name="Flowchart: Preparation 143"/>
                  <p:cNvSpPr/>
                  <p:nvPr/>
                </p:nvSpPr>
                <p:spPr>
                  <a:xfrm>
                    <a:off x="21107400" y="15773400"/>
                    <a:ext cx="1143000" cy="457200"/>
                  </a:xfrm>
                  <a:prstGeom prst="flowChartPreparation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5" name="Flowchart: Preparation 144"/>
                  <p:cNvSpPr/>
                  <p:nvPr/>
                </p:nvSpPr>
                <p:spPr>
                  <a:xfrm>
                    <a:off x="19507200" y="15697200"/>
                    <a:ext cx="1219200" cy="533400"/>
                  </a:xfrm>
                  <a:prstGeom prst="flowChartPreparation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6" name="Oval 145"/>
                  <p:cNvSpPr/>
                  <p:nvPr/>
                </p:nvSpPr>
                <p:spPr>
                  <a:xfrm>
                    <a:off x="20955000" y="12954000"/>
                    <a:ext cx="914400" cy="228600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7" name="Oval 146"/>
                  <p:cNvSpPr/>
                  <p:nvPr/>
                </p:nvSpPr>
                <p:spPr>
                  <a:xfrm>
                    <a:off x="19812000" y="12954000"/>
                    <a:ext cx="914400" cy="304800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8" name="Diagonal Stripe 147"/>
                  <p:cNvSpPr/>
                  <p:nvPr/>
                </p:nvSpPr>
                <p:spPr>
                  <a:xfrm rot="10800000">
                    <a:off x="20269200" y="15316200"/>
                    <a:ext cx="685800" cy="379325"/>
                  </a:xfrm>
                  <a:prstGeom prst="diagStrip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49" name="Diagonal Stripe 148"/>
                  <p:cNvSpPr/>
                  <p:nvPr/>
                </p:nvSpPr>
                <p:spPr>
                  <a:xfrm rot="5931232">
                    <a:off x="20392803" y="13135649"/>
                    <a:ext cx="507367" cy="703500"/>
                  </a:xfrm>
                  <a:prstGeom prst="diagStrip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50" name="Diagonal Stripe 149"/>
                  <p:cNvSpPr/>
                  <p:nvPr/>
                </p:nvSpPr>
                <p:spPr>
                  <a:xfrm>
                    <a:off x="20955000" y="13182600"/>
                    <a:ext cx="609600" cy="609600"/>
                  </a:xfrm>
                  <a:prstGeom prst="diagStrip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51" name="Diagonal Stripe 150"/>
                  <p:cNvSpPr/>
                  <p:nvPr/>
                </p:nvSpPr>
                <p:spPr>
                  <a:xfrm rot="16362635">
                    <a:off x="21094157" y="15202661"/>
                    <a:ext cx="425316" cy="684279"/>
                  </a:xfrm>
                  <a:prstGeom prst="diagStrip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52" name="Moon 151"/>
                  <p:cNvSpPr/>
                  <p:nvPr/>
                </p:nvSpPr>
                <p:spPr>
                  <a:xfrm>
                    <a:off x="20726400" y="13792200"/>
                    <a:ext cx="228600" cy="533400"/>
                  </a:xfrm>
                  <a:prstGeom prst="moon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3" name="Moon 152"/>
                  <p:cNvSpPr/>
                  <p:nvPr/>
                </p:nvSpPr>
                <p:spPr>
                  <a:xfrm>
                    <a:off x="20726400" y="14325600"/>
                    <a:ext cx="228600" cy="533400"/>
                  </a:xfrm>
                  <a:prstGeom prst="moon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4" name="Moon 153"/>
                  <p:cNvSpPr/>
                  <p:nvPr/>
                </p:nvSpPr>
                <p:spPr>
                  <a:xfrm>
                    <a:off x="20726400" y="14782800"/>
                    <a:ext cx="228600" cy="533400"/>
                  </a:xfrm>
                  <a:prstGeom prst="moon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5" name="Moon 154"/>
                  <p:cNvSpPr/>
                  <p:nvPr/>
                </p:nvSpPr>
                <p:spPr>
                  <a:xfrm rot="10649323">
                    <a:off x="20966434" y="13796455"/>
                    <a:ext cx="205732" cy="526418"/>
                  </a:xfrm>
                  <a:prstGeom prst="moon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6" name="Moon 155"/>
                  <p:cNvSpPr/>
                  <p:nvPr/>
                </p:nvSpPr>
                <p:spPr>
                  <a:xfrm rot="10649323">
                    <a:off x="20966434" y="14329855"/>
                    <a:ext cx="205732" cy="526418"/>
                  </a:xfrm>
                  <a:prstGeom prst="moon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7" name="Moon 156"/>
                  <p:cNvSpPr/>
                  <p:nvPr/>
                </p:nvSpPr>
                <p:spPr>
                  <a:xfrm rot="10649323">
                    <a:off x="20966434" y="14787054"/>
                    <a:ext cx="205732" cy="526418"/>
                  </a:xfrm>
                  <a:prstGeom prst="moon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126" name="Oval 125"/>
                <p:cNvSpPr/>
                <p:nvPr/>
              </p:nvSpPr>
              <p:spPr>
                <a:xfrm>
                  <a:off x="6096000" y="3352800"/>
                  <a:ext cx="457200" cy="381000"/>
                </a:xfrm>
                <a:prstGeom prst="ellipse">
                  <a:avLst/>
                </a:prstGeom>
                <a:solidFill>
                  <a:schemeClr val="accent6"/>
                </a:soli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" name="Right Arrow 126"/>
                <p:cNvSpPr/>
                <p:nvPr/>
              </p:nvSpPr>
              <p:spPr>
                <a:xfrm>
                  <a:off x="6477000" y="3886200"/>
                  <a:ext cx="685800" cy="152400"/>
                </a:xfrm>
                <a:prstGeom prst="rightArrow">
                  <a:avLst/>
                </a:prstGeom>
                <a:solidFill>
                  <a:schemeClr val="accent2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28" name="Group 70"/>
                <p:cNvGrpSpPr/>
                <p:nvPr/>
              </p:nvGrpSpPr>
              <p:grpSpPr>
                <a:xfrm>
                  <a:off x="3657622" y="3733802"/>
                  <a:ext cx="457204" cy="533400"/>
                  <a:chOff x="13411200" y="14020800"/>
                  <a:chExt cx="2438400" cy="2286000"/>
                </a:xfrm>
              </p:grpSpPr>
              <p:sp>
                <p:nvSpPr>
                  <p:cNvPr id="138" name="Moon 137"/>
                  <p:cNvSpPr/>
                  <p:nvPr/>
                </p:nvSpPr>
                <p:spPr>
                  <a:xfrm rot="19628010">
                    <a:off x="14770755" y="14497463"/>
                    <a:ext cx="289673" cy="1078795"/>
                  </a:xfrm>
                  <a:prstGeom prst="moon">
                    <a:avLst/>
                  </a:prstGeom>
                  <a:solidFill>
                    <a:schemeClr val="accent6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9" name="Moon 138"/>
                  <p:cNvSpPr/>
                  <p:nvPr/>
                </p:nvSpPr>
                <p:spPr>
                  <a:xfrm rot="13224951">
                    <a:off x="14395462" y="14557701"/>
                    <a:ext cx="339648" cy="1015050"/>
                  </a:xfrm>
                  <a:prstGeom prst="moon">
                    <a:avLst/>
                  </a:prstGeom>
                  <a:solidFill>
                    <a:schemeClr val="accent5">
                      <a:lumMod val="60000"/>
                      <a:lumOff val="40000"/>
                    </a:schemeClr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0" name="Oval 139"/>
                  <p:cNvSpPr/>
                  <p:nvPr/>
                </p:nvSpPr>
                <p:spPr>
                  <a:xfrm>
                    <a:off x="14706600" y="15316200"/>
                    <a:ext cx="1143000" cy="990600"/>
                  </a:xfrm>
                  <a:prstGeom prst="ellipse">
                    <a:avLst/>
                  </a:prstGeom>
                  <a:solidFill>
                    <a:schemeClr val="accent5">
                      <a:lumMod val="60000"/>
                      <a:lumOff val="40000"/>
                    </a:schemeClr>
                  </a:solidFill>
                  <a:ln>
                    <a:solidFill>
                      <a:schemeClr val="tx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1" name="Oval 140"/>
                  <p:cNvSpPr/>
                  <p:nvPr/>
                </p:nvSpPr>
                <p:spPr>
                  <a:xfrm>
                    <a:off x="13411200" y="15316200"/>
                    <a:ext cx="1066800" cy="990600"/>
                  </a:xfrm>
                  <a:prstGeom prst="ellipse">
                    <a:avLst/>
                  </a:prstGeom>
                  <a:solidFill>
                    <a:schemeClr val="accent5">
                      <a:lumMod val="60000"/>
                      <a:lumOff val="40000"/>
                    </a:schemeClr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2" name="Oval 141"/>
                  <p:cNvSpPr/>
                  <p:nvPr/>
                </p:nvSpPr>
                <p:spPr>
                  <a:xfrm>
                    <a:off x="14706600" y="14020800"/>
                    <a:ext cx="381000" cy="685800"/>
                  </a:xfrm>
                  <a:prstGeom prst="ellipse">
                    <a:avLst/>
                  </a:prstGeom>
                  <a:solidFill>
                    <a:schemeClr val="accent5">
                      <a:lumMod val="60000"/>
                      <a:lumOff val="40000"/>
                    </a:schemeClr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3" name="Oval 142"/>
                  <p:cNvSpPr/>
                  <p:nvPr/>
                </p:nvSpPr>
                <p:spPr>
                  <a:xfrm>
                    <a:off x="14401800" y="14020800"/>
                    <a:ext cx="304800" cy="685800"/>
                  </a:xfrm>
                  <a:prstGeom prst="ellipse">
                    <a:avLst/>
                  </a:prstGeom>
                  <a:solidFill>
                    <a:schemeClr val="accent5">
                      <a:lumMod val="60000"/>
                      <a:lumOff val="40000"/>
                    </a:schemeClr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129" name="Oval 128"/>
                <p:cNvSpPr/>
                <p:nvPr/>
              </p:nvSpPr>
              <p:spPr>
                <a:xfrm>
                  <a:off x="3657600" y="3352800"/>
                  <a:ext cx="533400" cy="381000"/>
                </a:xfrm>
                <a:prstGeom prst="ellipse">
                  <a:avLst/>
                </a:prstGeom>
                <a:solidFill>
                  <a:schemeClr val="accent6"/>
                </a:soli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0" name="Left Arrow 129"/>
                <p:cNvSpPr/>
                <p:nvPr/>
              </p:nvSpPr>
              <p:spPr>
                <a:xfrm>
                  <a:off x="2971800" y="3886200"/>
                  <a:ext cx="685800" cy="152400"/>
                </a:xfrm>
                <a:prstGeom prst="leftArrow">
                  <a:avLst/>
                </a:prstGeom>
                <a:solidFill>
                  <a:schemeClr val="accent2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" name="TextBox 130"/>
                <p:cNvSpPr txBox="1"/>
                <p:nvPr/>
              </p:nvSpPr>
              <p:spPr>
                <a:xfrm>
                  <a:off x="5294240" y="3813488"/>
                  <a:ext cx="862596" cy="37177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300" b="1" dirty="0" err="1" smtClean="0"/>
                    <a:t>Kinesin</a:t>
                  </a:r>
                  <a:endParaRPr lang="en-US" sz="1300" b="1" dirty="0"/>
                </a:p>
              </p:txBody>
            </p:sp>
            <p:sp>
              <p:nvSpPr>
                <p:cNvPr id="132" name="TextBox 131"/>
                <p:cNvSpPr txBox="1"/>
                <p:nvPr/>
              </p:nvSpPr>
              <p:spPr>
                <a:xfrm>
                  <a:off x="4056665" y="3813488"/>
                  <a:ext cx="914245" cy="37177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300" b="1" dirty="0" err="1" smtClean="0"/>
                    <a:t>Dynein</a:t>
                  </a:r>
                  <a:endParaRPr lang="en-US" sz="1300" b="1" dirty="0"/>
                </a:p>
              </p:txBody>
            </p:sp>
            <p:sp>
              <p:nvSpPr>
                <p:cNvPr id="133" name="TextBox 132"/>
                <p:cNvSpPr txBox="1"/>
                <p:nvPr/>
              </p:nvSpPr>
              <p:spPr>
                <a:xfrm>
                  <a:off x="3879868" y="519267"/>
                  <a:ext cx="16002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b="1" dirty="0" smtClean="0"/>
                    <a:t>Neuron</a:t>
                  </a:r>
                  <a:endParaRPr lang="en-US" b="1" dirty="0"/>
                </a:p>
              </p:txBody>
            </p:sp>
            <p:sp>
              <p:nvSpPr>
                <p:cNvPr id="134" name="TextBox 133"/>
                <p:cNvSpPr txBox="1"/>
                <p:nvPr/>
              </p:nvSpPr>
              <p:spPr>
                <a:xfrm>
                  <a:off x="3587577" y="2166378"/>
                  <a:ext cx="25908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b="1" dirty="0" smtClean="0"/>
                    <a:t>Axonal Transport</a:t>
                  </a:r>
                  <a:endParaRPr lang="en-US" b="1" dirty="0"/>
                </a:p>
              </p:txBody>
            </p:sp>
            <p:sp>
              <p:nvSpPr>
                <p:cNvPr id="135" name="TextBox 134"/>
                <p:cNvSpPr txBox="1"/>
                <p:nvPr/>
              </p:nvSpPr>
              <p:spPr>
                <a:xfrm>
                  <a:off x="4572000" y="3276600"/>
                  <a:ext cx="1143000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200" dirty="0" smtClean="0"/>
                    <a:t>Vesicles</a:t>
                  </a:r>
                  <a:endParaRPr lang="en-US" sz="1200" dirty="0"/>
                </a:p>
              </p:txBody>
            </p:sp>
            <p:sp>
              <p:nvSpPr>
                <p:cNvPr id="136" name="Right Arrow 135"/>
                <p:cNvSpPr/>
                <p:nvPr/>
              </p:nvSpPr>
              <p:spPr>
                <a:xfrm>
                  <a:off x="5486400" y="3429000"/>
                  <a:ext cx="533400" cy="45719"/>
                </a:xfrm>
                <a:prstGeom prst="rightArrow">
                  <a:avLst/>
                </a:prstGeom>
                <a:solidFill>
                  <a:srgbClr val="FFFF00"/>
                </a:solidFill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Right Arrow 136"/>
                <p:cNvSpPr/>
                <p:nvPr/>
              </p:nvSpPr>
              <p:spPr>
                <a:xfrm rot="10800000" flipV="1">
                  <a:off x="4267200" y="3429000"/>
                  <a:ext cx="533400" cy="45719"/>
                </a:xfrm>
                <a:prstGeom prst="rightArrow">
                  <a:avLst/>
                </a:prstGeom>
                <a:solidFill>
                  <a:srgbClr val="FFFF00"/>
                </a:solidFill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95" name="Group 94"/>
            <p:cNvGrpSpPr/>
            <p:nvPr/>
          </p:nvGrpSpPr>
          <p:grpSpPr>
            <a:xfrm>
              <a:off x="228600" y="2286000"/>
              <a:ext cx="5029200" cy="921841"/>
              <a:chOff x="228600" y="2286000"/>
              <a:chExt cx="5029200" cy="921841"/>
            </a:xfrm>
          </p:grpSpPr>
          <p:sp>
            <p:nvSpPr>
              <p:cNvPr id="93" name="TextBox 92"/>
              <p:cNvSpPr txBox="1"/>
              <p:nvPr/>
            </p:nvSpPr>
            <p:spPr>
              <a:xfrm>
                <a:off x="4800600" y="2438400"/>
                <a:ext cx="457200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400" b="1" dirty="0" smtClean="0"/>
                  <a:t>+</a:t>
                </a:r>
                <a:endParaRPr lang="en-US" sz="4400" b="1" dirty="0"/>
              </a:p>
            </p:txBody>
          </p:sp>
          <p:sp>
            <p:nvSpPr>
              <p:cNvPr id="94" name="TextBox 93"/>
              <p:cNvSpPr txBox="1"/>
              <p:nvPr/>
            </p:nvSpPr>
            <p:spPr>
              <a:xfrm>
                <a:off x="228600" y="2286000"/>
                <a:ext cx="381000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800" b="1" dirty="0" smtClean="0"/>
                  <a:t>-</a:t>
                </a:r>
                <a:endParaRPr lang="en-US" sz="4800" b="1" dirty="0"/>
              </a:p>
            </p:txBody>
          </p:sp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34</Words>
  <Application>Microsoft Macintosh PowerPoint</Application>
  <PresentationFormat>On-screen Show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University at Buffalo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Shermali Gunawardena</dc:creator>
  <cp:lastModifiedBy>Shermali Gunawardena</cp:lastModifiedBy>
  <cp:revision>22</cp:revision>
  <dcterms:created xsi:type="dcterms:W3CDTF">2010-06-17T19:51:49Z</dcterms:created>
  <dcterms:modified xsi:type="dcterms:W3CDTF">2010-06-17T19:52:15Z</dcterms:modified>
</cp:coreProperties>
</file>