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F93BD-0C28-4D71-83C5-81172E44B577}" type="datetimeFigureOut">
              <a:rPr lang="en-US" smtClean="0"/>
              <a:pPr/>
              <a:t>6/17/10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949-EA8B-4E40-A06F-AE0DFD779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Rounded Rectangle 208"/>
          <p:cNvSpPr/>
          <p:nvPr/>
        </p:nvSpPr>
        <p:spPr>
          <a:xfrm>
            <a:off x="152400" y="152400"/>
            <a:ext cx="4191000" cy="33528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Bent Arrow 195"/>
          <p:cNvSpPr/>
          <p:nvPr/>
        </p:nvSpPr>
        <p:spPr>
          <a:xfrm rot="5400000">
            <a:off x="6515100" y="4533900"/>
            <a:ext cx="1676400" cy="1447800"/>
          </a:xfrm>
          <a:prstGeom prst="bentArrow">
            <a:avLst>
              <a:gd name="adj1" fmla="val 24150"/>
              <a:gd name="adj2" fmla="val 12075"/>
              <a:gd name="adj3" fmla="val 0"/>
              <a:gd name="adj4" fmla="val 58191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5" name="Flowchart: Manual Operation 194"/>
          <p:cNvSpPr/>
          <p:nvPr/>
        </p:nvSpPr>
        <p:spPr>
          <a:xfrm>
            <a:off x="6400800" y="4800600"/>
            <a:ext cx="762000" cy="381000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228600" y="304800"/>
            <a:ext cx="2057400" cy="2895600"/>
            <a:chOff x="152400" y="152400"/>
            <a:chExt cx="2057400" cy="3048000"/>
          </a:xfrm>
        </p:grpSpPr>
        <p:grpSp>
          <p:nvGrpSpPr>
            <p:cNvPr id="54" name="Group 53"/>
            <p:cNvGrpSpPr/>
            <p:nvPr/>
          </p:nvGrpSpPr>
          <p:grpSpPr>
            <a:xfrm>
              <a:off x="457200" y="2743200"/>
              <a:ext cx="1447800" cy="381000"/>
              <a:chOff x="3276600" y="2514600"/>
              <a:chExt cx="1447800" cy="381000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3276600" y="2514600"/>
                <a:ext cx="1447800" cy="381000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3505200" y="26670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3733800" y="25908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3810000" y="27432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4038600" y="25908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4267200" y="26670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Snip Same Side Corner Rectangle 3"/>
            <p:cNvSpPr/>
            <p:nvPr/>
          </p:nvSpPr>
          <p:spPr>
            <a:xfrm>
              <a:off x="304800" y="152400"/>
              <a:ext cx="1752600" cy="2286000"/>
            </a:xfrm>
            <a:prstGeom prst="snip2Same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04800" y="2209800"/>
              <a:ext cx="1752600" cy="5334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52400" y="2133600"/>
              <a:ext cx="2057400" cy="685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52400" y="2514600"/>
              <a:ext cx="2057400" cy="685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6" idx="2"/>
              <a:endCxn id="8" idx="2"/>
            </p:cNvCxnSpPr>
            <p:nvPr/>
          </p:nvCxnSpPr>
          <p:spPr>
            <a:xfrm rot="10800000" flipV="1">
              <a:off x="152400" y="2476500"/>
              <a:ext cx="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6" idx="6"/>
              <a:endCxn id="8" idx="6"/>
            </p:cNvCxnSpPr>
            <p:nvPr/>
          </p:nvCxnSpPr>
          <p:spPr>
            <a:xfrm>
              <a:off x="2209800" y="2476500"/>
              <a:ext cx="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1295400" y="609600"/>
              <a:ext cx="381000" cy="311336"/>
              <a:chOff x="4032064" y="1517464"/>
              <a:chExt cx="381000" cy="311336"/>
            </a:xfrm>
          </p:grpSpPr>
          <p:sp>
            <p:nvSpPr>
              <p:cNvPr id="20" name="Oval 19"/>
              <p:cNvSpPr/>
              <p:nvPr/>
            </p:nvSpPr>
            <p:spPr>
              <a:xfrm rot="2700000">
                <a:off x="4260664" y="1517463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 rot="8100000">
                <a:off x="4032064" y="1517464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4114800" y="1676400"/>
                <a:ext cx="152400" cy="152400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609600" y="457200"/>
              <a:ext cx="381000" cy="311336"/>
              <a:chOff x="4032064" y="1517464"/>
              <a:chExt cx="381000" cy="311336"/>
            </a:xfrm>
          </p:grpSpPr>
          <p:sp>
            <p:nvSpPr>
              <p:cNvPr id="25" name="Oval 24"/>
              <p:cNvSpPr/>
              <p:nvPr/>
            </p:nvSpPr>
            <p:spPr>
              <a:xfrm rot="2700000">
                <a:off x="4260664" y="1517463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 rot="8100000">
                <a:off x="4032064" y="1517464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4114800" y="1676400"/>
                <a:ext cx="152400" cy="152400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1600200" y="914400"/>
              <a:ext cx="381000" cy="311336"/>
              <a:chOff x="4032064" y="1517464"/>
              <a:chExt cx="381000" cy="311336"/>
            </a:xfrm>
          </p:grpSpPr>
          <p:sp>
            <p:nvSpPr>
              <p:cNvPr id="29" name="Oval 28"/>
              <p:cNvSpPr/>
              <p:nvPr/>
            </p:nvSpPr>
            <p:spPr>
              <a:xfrm rot="2700000">
                <a:off x="4260664" y="1517463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 rot="8100000">
                <a:off x="4032064" y="1517464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114800" y="1676400"/>
                <a:ext cx="152400" cy="152400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685800" y="990600"/>
              <a:ext cx="381000" cy="311336"/>
              <a:chOff x="4032064" y="1517464"/>
              <a:chExt cx="381000" cy="311336"/>
            </a:xfrm>
          </p:grpSpPr>
          <p:sp>
            <p:nvSpPr>
              <p:cNvPr id="33" name="Oval 32"/>
              <p:cNvSpPr/>
              <p:nvPr/>
            </p:nvSpPr>
            <p:spPr>
              <a:xfrm rot="2700000">
                <a:off x="4260664" y="1517463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 rot="8100000">
                <a:off x="4032064" y="1517464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4114800" y="1676400"/>
                <a:ext cx="152400" cy="152400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1600200" y="1676400"/>
              <a:ext cx="381000" cy="311336"/>
              <a:chOff x="4032064" y="1517464"/>
              <a:chExt cx="381000" cy="311336"/>
            </a:xfrm>
          </p:grpSpPr>
          <p:sp>
            <p:nvSpPr>
              <p:cNvPr id="37" name="Oval 36"/>
              <p:cNvSpPr/>
              <p:nvPr/>
            </p:nvSpPr>
            <p:spPr>
              <a:xfrm rot="2700000">
                <a:off x="4260664" y="1517463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 rot="8100000">
                <a:off x="4032064" y="1517464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4114800" y="1676400"/>
                <a:ext cx="152400" cy="152400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533400" y="1676400"/>
              <a:ext cx="381000" cy="311336"/>
              <a:chOff x="4032064" y="1517464"/>
              <a:chExt cx="381000" cy="311336"/>
            </a:xfrm>
          </p:grpSpPr>
          <p:sp>
            <p:nvSpPr>
              <p:cNvPr id="41" name="Oval 40"/>
              <p:cNvSpPr/>
              <p:nvPr/>
            </p:nvSpPr>
            <p:spPr>
              <a:xfrm rot="2700000">
                <a:off x="4260664" y="1517463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 rot="8100000">
                <a:off x="4032064" y="1517464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4114800" y="1676400"/>
                <a:ext cx="152400" cy="152400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1143000" y="1295400"/>
              <a:ext cx="381000" cy="311336"/>
              <a:chOff x="4032064" y="1517464"/>
              <a:chExt cx="381000" cy="311336"/>
            </a:xfrm>
          </p:grpSpPr>
          <p:sp>
            <p:nvSpPr>
              <p:cNvPr id="45" name="Oval 44"/>
              <p:cNvSpPr/>
              <p:nvPr/>
            </p:nvSpPr>
            <p:spPr>
              <a:xfrm rot="2700000">
                <a:off x="4260664" y="1517463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 rot="8100000">
                <a:off x="4032064" y="1517464"/>
                <a:ext cx="762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4114800" y="1676400"/>
                <a:ext cx="152400" cy="152400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5" name="Group 84"/>
          <p:cNvGrpSpPr/>
          <p:nvPr/>
        </p:nvGrpSpPr>
        <p:grpSpPr>
          <a:xfrm>
            <a:off x="3352800" y="1447800"/>
            <a:ext cx="838200" cy="1676400"/>
            <a:chOff x="3352800" y="1447800"/>
            <a:chExt cx="838200" cy="1676400"/>
          </a:xfrm>
        </p:grpSpPr>
        <p:grpSp>
          <p:nvGrpSpPr>
            <p:cNvPr id="73" name="Group 72"/>
            <p:cNvGrpSpPr/>
            <p:nvPr/>
          </p:nvGrpSpPr>
          <p:grpSpPr>
            <a:xfrm>
              <a:off x="3352800" y="1447800"/>
              <a:ext cx="838200" cy="1676400"/>
              <a:chOff x="3505200" y="1295400"/>
              <a:chExt cx="838200" cy="2362200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72" name="Flowchart: Delay 71"/>
              <p:cNvSpPr/>
              <p:nvPr/>
            </p:nvSpPr>
            <p:spPr>
              <a:xfrm rot="5400000">
                <a:off x="2819400" y="2133600"/>
                <a:ext cx="2209800" cy="838200"/>
              </a:xfrm>
              <a:prstGeom prst="flowChartDelay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3505200" y="1295400"/>
                <a:ext cx="838200" cy="2286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0" name="Oval 79"/>
            <p:cNvSpPr/>
            <p:nvPr/>
          </p:nvSpPr>
          <p:spPr>
            <a:xfrm>
              <a:off x="3657600" y="29718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3886200" y="27432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3657600" y="28194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3810000" y="28956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3505200" y="28956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U-Turn Arrow 78"/>
          <p:cNvSpPr/>
          <p:nvPr/>
        </p:nvSpPr>
        <p:spPr>
          <a:xfrm>
            <a:off x="2286000" y="304800"/>
            <a:ext cx="1828800" cy="1981200"/>
          </a:xfrm>
          <a:prstGeom prst="uturnArrow">
            <a:avLst>
              <a:gd name="adj1" fmla="val 16549"/>
              <a:gd name="adj2" fmla="val 19855"/>
              <a:gd name="adj3" fmla="val 23700"/>
              <a:gd name="adj4" fmla="val 43750"/>
              <a:gd name="adj5" fmla="val 6019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667000" y="3048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EMBRYOS</a:t>
            </a:r>
            <a:endParaRPr lang="en-US" sz="1400" dirty="0"/>
          </a:p>
        </p:txBody>
      </p:sp>
      <p:grpSp>
        <p:nvGrpSpPr>
          <p:cNvPr id="124" name="Group 123"/>
          <p:cNvGrpSpPr/>
          <p:nvPr/>
        </p:nvGrpSpPr>
        <p:grpSpPr>
          <a:xfrm>
            <a:off x="5330952" y="1447800"/>
            <a:ext cx="841248" cy="1644444"/>
            <a:chOff x="7147560" y="1447800"/>
            <a:chExt cx="841248" cy="1644444"/>
          </a:xfrm>
        </p:grpSpPr>
        <p:grpSp>
          <p:nvGrpSpPr>
            <p:cNvPr id="118" name="Group 117"/>
            <p:cNvGrpSpPr/>
            <p:nvPr/>
          </p:nvGrpSpPr>
          <p:grpSpPr>
            <a:xfrm>
              <a:off x="7147560" y="1447800"/>
              <a:ext cx="841248" cy="1644444"/>
              <a:chOff x="5102352" y="4038600"/>
              <a:chExt cx="841248" cy="1644444"/>
            </a:xfrm>
          </p:grpSpPr>
          <p:sp>
            <p:nvSpPr>
              <p:cNvPr id="116" name="Flowchart: Delay 115"/>
              <p:cNvSpPr/>
              <p:nvPr/>
            </p:nvSpPr>
            <p:spPr>
              <a:xfrm rot="5400000">
                <a:off x="4892040" y="4325113"/>
                <a:ext cx="1261872" cy="841248"/>
              </a:xfrm>
              <a:prstGeom prst="flowChartDelay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5" name="Flowchart: Delay 114"/>
              <p:cNvSpPr/>
              <p:nvPr/>
            </p:nvSpPr>
            <p:spPr>
              <a:xfrm rot="5400000">
                <a:off x="4892778" y="4632222"/>
                <a:ext cx="1263444" cy="838200"/>
              </a:xfrm>
              <a:prstGeom prst="flowChartDelay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5105400" y="4343400"/>
                <a:ext cx="838200" cy="162232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5105400" y="4038600"/>
                <a:ext cx="838200" cy="162232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9" name="Oval 118"/>
            <p:cNvSpPr/>
            <p:nvPr/>
          </p:nvSpPr>
          <p:spPr>
            <a:xfrm>
              <a:off x="7239000" y="27432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7315200" y="28194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7467600" y="28956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7620000" y="28194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7467600" y="27432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7772400" y="1447800"/>
            <a:ext cx="841248" cy="1644444"/>
            <a:chOff x="7772400" y="1447800"/>
            <a:chExt cx="841248" cy="1644444"/>
          </a:xfrm>
        </p:grpSpPr>
        <p:grpSp>
          <p:nvGrpSpPr>
            <p:cNvPr id="128" name="Group 127"/>
            <p:cNvGrpSpPr/>
            <p:nvPr/>
          </p:nvGrpSpPr>
          <p:grpSpPr>
            <a:xfrm>
              <a:off x="7772400" y="1447800"/>
              <a:ext cx="841248" cy="1644444"/>
              <a:chOff x="7150608" y="1447800"/>
              <a:chExt cx="841248" cy="1644444"/>
            </a:xfrm>
          </p:grpSpPr>
          <p:grpSp>
            <p:nvGrpSpPr>
              <p:cNvPr id="129" name="Group 117"/>
              <p:cNvGrpSpPr/>
              <p:nvPr/>
            </p:nvGrpSpPr>
            <p:grpSpPr>
              <a:xfrm>
                <a:off x="7150608" y="1447800"/>
                <a:ext cx="841248" cy="1644444"/>
                <a:chOff x="5105400" y="4038600"/>
                <a:chExt cx="841248" cy="1644444"/>
              </a:xfrm>
            </p:grpSpPr>
            <p:sp>
              <p:nvSpPr>
                <p:cNvPr id="135" name="Flowchart: Delay 134"/>
                <p:cNvSpPr/>
                <p:nvPr/>
              </p:nvSpPr>
              <p:spPr>
                <a:xfrm rot="5400000">
                  <a:off x="4895088" y="4325113"/>
                  <a:ext cx="1261872" cy="841248"/>
                </a:xfrm>
                <a:prstGeom prst="flowChartDelay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Flowchart: Delay 135"/>
                <p:cNvSpPr/>
                <p:nvPr/>
              </p:nvSpPr>
              <p:spPr>
                <a:xfrm rot="5400000">
                  <a:off x="4892778" y="4632222"/>
                  <a:ext cx="1263444" cy="838200"/>
                </a:xfrm>
                <a:prstGeom prst="flowChartDelay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Oval 137"/>
                <p:cNvSpPr/>
                <p:nvPr/>
              </p:nvSpPr>
              <p:spPr>
                <a:xfrm>
                  <a:off x="5105400" y="4038600"/>
                  <a:ext cx="838200" cy="162232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7239000" y="27432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Oval 130"/>
              <p:cNvSpPr/>
              <p:nvPr/>
            </p:nvSpPr>
            <p:spPr>
              <a:xfrm>
                <a:off x="7315200" y="28194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7467600" y="28956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620000" y="28194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467600" y="2743200"/>
                <a:ext cx="152400" cy="7620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3" name="Group 142"/>
            <p:cNvGrpSpPr/>
            <p:nvPr/>
          </p:nvGrpSpPr>
          <p:grpSpPr>
            <a:xfrm>
              <a:off x="7772400" y="1752600"/>
              <a:ext cx="838200" cy="695632"/>
              <a:chOff x="4876800" y="4114800"/>
              <a:chExt cx="838200" cy="695632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4876800" y="4191000"/>
                <a:ext cx="838200" cy="53340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4876800" y="4114800"/>
                <a:ext cx="838200" cy="162232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4876800" y="4648200"/>
                <a:ext cx="838200" cy="162232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5" name="Group 164"/>
          <p:cNvGrpSpPr/>
          <p:nvPr/>
        </p:nvGrpSpPr>
        <p:grpSpPr>
          <a:xfrm>
            <a:off x="2133600" y="4984956"/>
            <a:ext cx="838200" cy="1644444"/>
            <a:chOff x="1524000" y="5029200"/>
            <a:chExt cx="838200" cy="1644444"/>
          </a:xfrm>
        </p:grpSpPr>
        <p:sp>
          <p:nvSpPr>
            <p:cNvPr id="160" name="Flowchart: Delay 159"/>
            <p:cNvSpPr/>
            <p:nvPr/>
          </p:nvSpPr>
          <p:spPr>
            <a:xfrm rot="5400000">
              <a:off x="1311378" y="5622822"/>
              <a:ext cx="1263444" cy="838200"/>
            </a:xfrm>
            <a:prstGeom prst="flowChartDelay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>
            <a:xfrm>
              <a:off x="1612392" y="63246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/>
            <p:nvPr/>
          </p:nvSpPr>
          <p:spPr>
            <a:xfrm>
              <a:off x="1688592" y="64008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/>
            <p:cNvSpPr/>
            <p:nvPr/>
          </p:nvSpPr>
          <p:spPr>
            <a:xfrm>
              <a:off x="1840992" y="64770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>
            <a:xfrm>
              <a:off x="1993392" y="64008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/>
            <p:nvPr/>
          </p:nvSpPr>
          <p:spPr>
            <a:xfrm>
              <a:off x="1840992" y="6324600"/>
              <a:ext cx="152400" cy="76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1524000" y="5105400"/>
              <a:ext cx="838200" cy="9906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>
            <a:xfrm>
              <a:off x="1524000" y="6019800"/>
              <a:ext cx="838200" cy="1622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1524000" y="5029200"/>
              <a:ext cx="838200" cy="16223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7" name="TextBox 176"/>
          <p:cNvSpPr txBox="1"/>
          <p:nvPr/>
        </p:nvSpPr>
        <p:spPr>
          <a:xfrm>
            <a:off x="2514600" y="302889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(P1)</a:t>
            </a:r>
            <a:endParaRPr lang="en-US" sz="2000" b="1" dirty="0"/>
          </a:p>
        </p:txBody>
      </p:sp>
      <p:sp>
        <p:nvSpPr>
          <p:cNvPr id="178" name="Bent Arrow 177"/>
          <p:cNvSpPr/>
          <p:nvPr/>
        </p:nvSpPr>
        <p:spPr>
          <a:xfrm rot="5400000">
            <a:off x="4686300" y="190500"/>
            <a:ext cx="1219200" cy="1447800"/>
          </a:xfrm>
          <a:prstGeom prst="ben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4648200" y="3048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BLEACH</a:t>
            </a:r>
            <a:endParaRPr lang="en-US" sz="1400" dirty="0"/>
          </a:p>
        </p:txBody>
      </p:sp>
      <p:sp>
        <p:nvSpPr>
          <p:cNvPr id="179" name="Bent Arrow 178"/>
          <p:cNvSpPr/>
          <p:nvPr/>
        </p:nvSpPr>
        <p:spPr>
          <a:xfrm rot="5400000">
            <a:off x="7010400" y="-76200"/>
            <a:ext cx="1295400" cy="1905000"/>
          </a:xfrm>
          <a:prstGeom prst="bentArrow">
            <a:avLst>
              <a:gd name="adj1" fmla="val 37207"/>
              <a:gd name="adj2" fmla="val 32981"/>
              <a:gd name="adj3" fmla="val 25000"/>
              <a:gd name="adj4" fmla="val 437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781800" y="2387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HEPTANES &amp; METHANOL</a:t>
            </a:r>
            <a:endParaRPr lang="en-US" sz="1400" dirty="0"/>
          </a:p>
        </p:txBody>
      </p:sp>
      <p:sp>
        <p:nvSpPr>
          <p:cNvPr id="180" name="TextBox 179"/>
          <p:cNvSpPr txBox="1"/>
          <p:nvPr/>
        </p:nvSpPr>
        <p:spPr>
          <a:xfrm>
            <a:off x="4876800" y="3048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(P2)</a:t>
            </a:r>
            <a:endParaRPr lang="en-US" sz="2000" b="1" dirty="0"/>
          </a:p>
        </p:txBody>
      </p:sp>
      <p:sp>
        <p:nvSpPr>
          <p:cNvPr id="181" name="TextBox 180"/>
          <p:cNvSpPr txBox="1"/>
          <p:nvPr/>
        </p:nvSpPr>
        <p:spPr>
          <a:xfrm>
            <a:off x="5105400" y="61722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(P5)</a:t>
            </a:r>
            <a:endParaRPr lang="en-US" sz="2000" b="1" dirty="0"/>
          </a:p>
        </p:txBody>
      </p:sp>
      <p:sp>
        <p:nvSpPr>
          <p:cNvPr id="182" name="TextBox 181"/>
          <p:cNvSpPr txBox="1"/>
          <p:nvPr/>
        </p:nvSpPr>
        <p:spPr>
          <a:xfrm>
            <a:off x="1447800" y="61722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(P4)</a:t>
            </a:r>
            <a:endParaRPr lang="en-US" sz="2000" b="1" dirty="0"/>
          </a:p>
        </p:txBody>
      </p:sp>
      <p:sp>
        <p:nvSpPr>
          <p:cNvPr id="183" name="TextBox 182"/>
          <p:cNvSpPr txBox="1"/>
          <p:nvPr/>
        </p:nvSpPr>
        <p:spPr>
          <a:xfrm>
            <a:off x="7162800" y="3048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(P3)</a:t>
            </a:r>
            <a:endParaRPr lang="en-US" sz="2000" b="1" dirty="0"/>
          </a:p>
        </p:txBody>
      </p:sp>
      <p:sp>
        <p:nvSpPr>
          <p:cNvPr id="184" name="Bent Arrow 183"/>
          <p:cNvSpPr/>
          <p:nvPr/>
        </p:nvSpPr>
        <p:spPr>
          <a:xfrm rot="5400000">
            <a:off x="1600200" y="3886200"/>
            <a:ext cx="990600" cy="1447800"/>
          </a:xfrm>
          <a:prstGeom prst="bentArrow">
            <a:avLst>
              <a:gd name="adj1" fmla="val 31501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1371600" y="4114800"/>
            <a:ext cx="11430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ANTIBODIES</a:t>
            </a:r>
            <a:endParaRPr lang="en-US" sz="1400" dirty="0"/>
          </a:p>
        </p:txBody>
      </p:sp>
      <p:grpSp>
        <p:nvGrpSpPr>
          <p:cNvPr id="194" name="Group 193"/>
          <p:cNvGrpSpPr/>
          <p:nvPr/>
        </p:nvGrpSpPr>
        <p:grpSpPr>
          <a:xfrm>
            <a:off x="6324600" y="3733800"/>
            <a:ext cx="990600" cy="1143000"/>
            <a:chOff x="5638800" y="3657600"/>
            <a:chExt cx="1524000" cy="1676400"/>
          </a:xfrm>
        </p:grpSpPr>
        <p:grpSp>
          <p:nvGrpSpPr>
            <p:cNvPr id="187" name="Group 186"/>
            <p:cNvGrpSpPr/>
            <p:nvPr/>
          </p:nvGrpSpPr>
          <p:grpSpPr>
            <a:xfrm>
              <a:off x="5638800" y="3657600"/>
              <a:ext cx="762000" cy="762000"/>
              <a:chOff x="5181600" y="3657600"/>
              <a:chExt cx="762000" cy="762000"/>
            </a:xfrm>
          </p:grpSpPr>
          <p:sp>
            <p:nvSpPr>
              <p:cNvPr id="186" name="Flowchart: Data 185"/>
              <p:cNvSpPr/>
              <p:nvPr/>
            </p:nvSpPr>
            <p:spPr>
              <a:xfrm flipV="1">
                <a:off x="5181600" y="3733800"/>
                <a:ext cx="762000" cy="685800"/>
              </a:xfrm>
              <a:prstGeom prst="flowChartInputOutpu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Oval 184"/>
              <p:cNvSpPr/>
              <p:nvPr/>
            </p:nvSpPr>
            <p:spPr>
              <a:xfrm>
                <a:off x="5181600" y="3657600"/>
                <a:ext cx="609600" cy="1524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2" name="Round Same Side Corner Rectangle 191"/>
            <p:cNvSpPr/>
            <p:nvPr/>
          </p:nvSpPr>
          <p:spPr>
            <a:xfrm>
              <a:off x="5638800" y="4343400"/>
              <a:ext cx="1524000" cy="990600"/>
            </a:xfrm>
            <a:prstGeom prst="round2Same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8" name="Group 187"/>
            <p:cNvGrpSpPr/>
            <p:nvPr/>
          </p:nvGrpSpPr>
          <p:grpSpPr>
            <a:xfrm>
              <a:off x="5943600" y="3810000"/>
              <a:ext cx="762000" cy="762000"/>
              <a:chOff x="5181600" y="3657600"/>
              <a:chExt cx="762000" cy="762000"/>
            </a:xfrm>
          </p:grpSpPr>
          <p:sp>
            <p:nvSpPr>
              <p:cNvPr id="189" name="Flowchart: Data 188"/>
              <p:cNvSpPr/>
              <p:nvPr/>
            </p:nvSpPr>
            <p:spPr>
              <a:xfrm flipV="1">
                <a:off x="5181600" y="3733800"/>
                <a:ext cx="762000" cy="685800"/>
              </a:xfrm>
              <a:prstGeom prst="flowChartInputOutpu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Oval 189"/>
              <p:cNvSpPr/>
              <p:nvPr/>
            </p:nvSpPr>
            <p:spPr>
              <a:xfrm>
                <a:off x="5181600" y="3657600"/>
                <a:ext cx="609600" cy="1524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0" name="Group 199"/>
          <p:cNvGrpSpPr/>
          <p:nvPr/>
        </p:nvGrpSpPr>
        <p:grpSpPr>
          <a:xfrm>
            <a:off x="6096000" y="5410201"/>
            <a:ext cx="1981200" cy="1219200"/>
            <a:chOff x="5791200" y="5410194"/>
            <a:chExt cx="2590800" cy="1300478"/>
          </a:xfrm>
        </p:grpSpPr>
        <p:sp>
          <p:nvSpPr>
            <p:cNvPr id="197" name="Rectangle 196"/>
            <p:cNvSpPr/>
            <p:nvPr/>
          </p:nvSpPr>
          <p:spPr>
            <a:xfrm>
              <a:off x="5791200" y="5410194"/>
              <a:ext cx="2057400" cy="6502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6324600" y="6060433"/>
              <a:ext cx="2057400" cy="6502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Flowchart: Data 198"/>
            <p:cNvSpPr/>
            <p:nvPr/>
          </p:nvSpPr>
          <p:spPr>
            <a:xfrm flipV="1">
              <a:off x="5791200" y="5410199"/>
              <a:ext cx="2590800" cy="650240"/>
            </a:xfrm>
            <a:prstGeom prst="flowChartInputOutpu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6324600" y="5562600"/>
            <a:ext cx="1143000" cy="304800"/>
            <a:chOff x="4038600" y="4267200"/>
            <a:chExt cx="1143000" cy="304800"/>
          </a:xfrm>
        </p:grpSpPr>
        <p:sp>
          <p:nvSpPr>
            <p:cNvPr id="202" name="Flowchart: Data 201"/>
            <p:cNvSpPr/>
            <p:nvPr/>
          </p:nvSpPr>
          <p:spPr>
            <a:xfrm flipV="1">
              <a:off x="4038600" y="4267200"/>
              <a:ext cx="1143000" cy="304800"/>
            </a:xfrm>
            <a:prstGeom prst="flowChartInputOutpu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Flowchart: Data 202"/>
            <p:cNvSpPr/>
            <p:nvPr/>
          </p:nvSpPr>
          <p:spPr>
            <a:xfrm flipV="1">
              <a:off x="4343400" y="4343400"/>
              <a:ext cx="533400" cy="152400"/>
            </a:xfrm>
            <a:prstGeom prst="flowChartInputOutpu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/>
            <p:cNvSpPr/>
            <p:nvPr/>
          </p:nvSpPr>
          <p:spPr>
            <a:xfrm>
              <a:off x="4495800" y="4419600"/>
              <a:ext cx="62753" cy="34636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/>
            <p:cNvSpPr/>
            <p:nvPr/>
          </p:nvSpPr>
          <p:spPr>
            <a:xfrm>
              <a:off x="4572000" y="4384964"/>
              <a:ext cx="62753" cy="34636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4724400" y="4419600"/>
              <a:ext cx="62753" cy="34636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0" name="Rounded Rectangle 209"/>
          <p:cNvSpPr/>
          <p:nvPr/>
        </p:nvSpPr>
        <p:spPr>
          <a:xfrm>
            <a:off x="4419600" y="152400"/>
            <a:ext cx="1981200" cy="33528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ounded Rectangle 210"/>
          <p:cNvSpPr/>
          <p:nvPr/>
        </p:nvSpPr>
        <p:spPr>
          <a:xfrm>
            <a:off x="6477000" y="152400"/>
            <a:ext cx="2286000" cy="33528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ounded Rectangle 211"/>
          <p:cNvSpPr/>
          <p:nvPr/>
        </p:nvSpPr>
        <p:spPr>
          <a:xfrm>
            <a:off x="685800" y="3581400"/>
            <a:ext cx="3962400" cy="31242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ounded Rectangle 212"/>
          <p:cNvSpPr/>
          <p:nvPr/>
        </p:nvSpPr>
        <p:spPr>
          <a:xfrm>
            <a:off x="4724400" y="3581400"/>
            <a:ext cx="3962400" cy="31242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ight Arrow 173"/>
          <p:cNvSpPr/>
          <p:nvPr/>
        </p:nvSpPr>
        <p:spPr>
          <a:xfrm>
            <a:off x="3429000" y="4876800"/>
            <a:ext cx="2362200" cy="9906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TextBox 174"/>
          <p:cNvSpPr txBox="1"/>
          <p:nvPr/>
        </p:nvSpPr>
        <p:spPr>
          <a:xfrm>
            <a:off x="3733800" y="5105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MOUNTING AND MICROSCOPY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24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Tadzio</dc:creator>
  <cp:lastModifiedBy>Shermali Gunawardena</cp:lastModifiedBy>
  <cp:revision>18</cp:revision>
  <dcterms:created xsi:type="dcterms:W3CDTF">2010-06-17T19:52:47Z</dcterms:created>
  <dcterms:modified xsi:type="dcterms:W3CDTF">2010-06-17T19:52:58Z</dcterms:modified>
</cp:coreProperties>
</file>