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4"/>
  </p:notesMasterIdLst>
  <p:sldIdLst>
    <p:sldId id="591" r:id="rId2"/>
    <p:sldId id="592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777777"/>
    <a:srgbClr val="CC99FF"/>
    <a:srgbClr val="99CC00"/>
    <a:srgbClr val="009999"/>
    <a:srgbClr val="FF99FF"/>
    <a:srgbClr val="006600"/>
    <a:srgbClr val="006699"/>
    <a:srgbClr val="0099CC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15531" autoAdjust="0"/>
    <p:restoredTop sz="66864" autoAdjust="0"/>
  </p:normalViewPr>
  <p:slideViewPr>
    <p:cSldViewPr snapToGrid="0">
      <p:cViewPr varScale="1">
        <p:scale>
          <a:sx n="97" d="100"/>
          <a:sy n="97" d="100"/>
        </p:scale>
        <p:origin x="-90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3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B124A968-491A-4003-8124-FB3440660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9F251E-0227-4DF1-98AC-10189F932FB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9F251E-0227-4DF1-98AC-10189F932FB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4676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172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121E1-8F1B-46A2-B9BB-A9FAFB695BA2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www.BIOCIUS.com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77DC5-66DD-4456-B60A-10C2567E22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lidegraph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56864" y="0"/>
            <a:ext cx="987136" cy="6858000"/>
          </a:xfrm>
          <a:prstGeom prst="rect">
            <a:avLst/>
          </a:prstGeom>
        </p:spPr>
      </p:pic>
      <p:pic>
        <p:nvPicPr>
          <p:cNvPr id="8" name="Picture 7" descr="biocius_rgb_sma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52400"/>
            <a:ext cx="2526632" cy="1066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92162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89895-1C8F-48C8-B661-63A5E2E5D465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19800" y="632460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977DC5-66DD-4456-B60A-10C2567E22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9421D-860C-4359-B9E3-CB9F63E7DEC1}" type="datetime1">
              <a:rPr lang="en-US" smtClean="0"/>
              <a:pPr/>
              <a:t>5/14/2010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www.BIOCIUS.com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77DC5-66DD-4456-B60A-10C2567E22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1791944" y="731196"/>
            <a:ext cx="883920" cy="1390620"/>
            <a:chOff x="652969" y="2336"/>
            <a:chExt cx="883920" cy="1390620"/>
          </a:xfrm>
        </p:grpSpPr>
        <p:sp>
          <p:nvSpPr>
            <p:cNvPr id="17" name="Chevron 16"/>
            <p:cNvSpPr/>
            <p:nvPr/>
          </p:nvSpPr>
          <p:spPr>
            <a:xfrm rot="5400000">
              <a:off x="399619" y="255686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Chevron 4"/>
            <p:cNvSpPr/>
            <p:nvPr/>
          </p:nvSpPr>
          <p:spPr>
            <a:xfrm>
              <a:off x="652969" y="444296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Sample prep</a:t>
              </a:r>
              <a:endParaRPr lang="en-US" sz="1200" kern="1200" dirty="0"/>
            </a:p>
          </p:txBody>
        </p:sp>
      </p:grpSp>
      <p:grpSp>
        <p:nvGrpSpPr>
          <p:cNvPr id="3" name="Group 7"/>
          <p:cNvGrpSpPr/>
          <p:nvPr/>
        </p:nvGrpSpPr>
        <p:grpSpPr>
          <a:xfrm>
            <a:off x="1791944" y="1845571"/>
            <a:ext cx="883920" cy="1390620"/>
            <a:chOff x="652969" y="1112038"/>
            <a:chExt cx="883920" cy="1390620"/>
          </a:xfrm>
        </p:grpSpPr>
        <p:sp>
          <p:nvSpPr>
            <p:cNvPr id="15" name="Chevron 14"/>
            <p:cNvSpPr/>
            <p:nvPr/>
          </p:nvSpPr>
          <p:spPr>
            <a:xfrm rot="5400000">
              <a:off x="399619" y="1365388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Chevron 6"/>
            <p:cNvSpPr/>
            <p:nvPr/>
          </p:nvSpPr>
          <p:spPr>
            <a:xfrm>
              <a:off x="652969" y="1553998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err="1" smtClean="0"/>
                <a:t>QqQ</a:t>
              </a:r>
              <a:r>
                <a:rPr lang="en-US" sz="1200" kern="1200" dirty="0" smtClean="0"/>
                <a:t> method development</a:t>
              </a:r>
              <a:endParaRPr lang="en-US" sz="1200" kern="1200" dirty="0"/>
            </a:p>
          </p:txBody>
        </p:sp>
      </p:grpSp>
      <p:grpSp>
        <p:nvGrpSpPr>
          <p:cNvPr id="5" name="Group 8"/>
          <p:cNvGrpSpPr/>
          <p:nvPr/>
        </p:nvGrpSpPr>
        <p:grpSpPr>
          <a:xfrm>
            <a:off x="1791944" y="2955274"/>
            <a:ext cx="883920" cy="1390620"/>
            <a:chOff x="652969" y="2221741"/>
            <a:chExt cx="883920" cy="1390620"/>
          </a:xfrm>
        </p:grpSpPr>
        <p:sp>
          <p:nvSpPr>
            <p:cNvPr id="13" name="Chevron 12"/>
            <p:cNvSpPr/>
            <p:nvPr/>
          </p:nvSpPr>
          <p:spPr>
            <a:xfrm rot="5400000">
              <a:off x="399619" y="2475091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Chevron 8"/>
            <p:cNvSpPr/>
            <p:nvPr/>
          </p:nvSpPr>
          <p:spPr>
            <a:xfrm>
              <a:off x="652969" y="2663701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LC-MS/MS analysis</a:t>
              </a:r>
              <a:endParaRPr lang="en-US" sz="1200" kern="1200" dirty="0"/>
            </a:p>
          </p:txBody>
        </p:sp>
      </p:grpSp>
      <p:grpSp>
        <p:nvGrpSpPr>
          <p:cNvPr id="6" name="Group 9"/>
          <p:cNvGrpSpPr/>
          <p:nvPr/>
        </p:nvGrpSpPr>
        <p:grpSpPr>
          <a:xfrm>
            <a:off x="1791944" y="4064976"/>
            <a:ext cx="883920" cy="1390620"/>
            <a:chOff x="652969" y="3331443"/>
            <a:chExt cx="883920" cy="1390620"/>
          </a:xfrm>
        </p:grpSpPr>
        <p:sp>
          <p:nvSpPr>
            <p:cNvPr id="11" name="Chevron 10"/>
            <p:cNvSpPr/>
            <p:nvPr/>
          </p:nvSpPr>
          <p:spPr>
            <a:xfrm rot="5400000">
              <a:off x="399619" y="3584793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Chevron 10"/>
            <p:cNvSpPr/>
            <p:nvPr/>
          </p:nvSpPr>
          <p:spPr>
            <a:xfrm>
              <a:off x="652969" y="3773403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Data Analysis</a:t>
              </a:r>
              <a:endParaRPr lang="en-US" sz="1200" kern="1200" dirty="0"/>
            </a:p>
          </p:txBody>
        </p:sp>
      </p:grpSp>
      <p:grpSp>
        <p:nvGrpSpPr>
          <p:cNvPr id="7" name="Group 18"/>
          <p:cNvGrpSpPr/>
          <p:nvPr/>
        </p:nvGrpSpPr>
        <p:grpSpPr>
          <a:xfrm>
            <a:off x="4076647" y="743975"/>
            <a:ext cx="883920" cy="1390620"/>
            <a:chOff x="652969" y="2336"/>
            <a:chExt cx="883920" cy="1390620"/>
          </a:xfrm>
        </p:grpSpPr>
        <p:sp>
          <p:nvSpPr>
            <p:cNvPr id="29" name="Chevron 28"/>
            <p:cNvSpPr/>
            <p:nvPr/>
          </p:nvSpPr>
          <p:spPr>
            <a:xfrm rot="5400000">
              <a:off x="399619" y="255686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Chevron 4"/>
            <p:cNvSpPr/>
            <p:nvPr/>
          </p:nvSpPr>
          <p:spPr>
            <a:xfrm>
              <a:off x="652969" y="444296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Sample prep</a:t>
              </a:r>
              <a:endParaRPr lang="en-US" sz="1200" kern="1200" dirty="0"/>
            </a:p>
          </p:txBody>
        </p:sp>
      </p:grpSp>
      <p:grpSp>
        <p:nvGrpSpPr>
          <p:cNvPr id="8" name="Group 19"/>
          <p:cNvGrpSpPr/>
          <p:nvPr/>
        </p:nvGrpSpPr>
        <p:grpSpPr>
          <a:xfrm>
            <a:off x="4076647" y="1853677"/>
            <a:ext cx="883920" cy="1390620"/>
            <a:chOff x="652969" y="1112038"/>
            <a:chExt cx="883920" cy="1390620"/>
          </a:xfrm>
        </p:grpSpPr>
        <p:sp>
          <p:nvSpPr>
            <p:cNvPr id="27" name="Chevron 26"/>
            <p:cNvSpPr/>
            <p:nvPr/>
          </p:nvSpPr>
          <p:spPr>
            <a:xfrm rot="5400000">
              <a:off x="399619" y="1365388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Chevron 6"/>
            <p:cNvSpPr/>
            <p:nvPr/>
          </p:nvSpPr>
          <p:spPr>
            <a:xfrm>
              <a:off x="652969" y="1553998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err="1" smtClean="0"/>
                <a:t>QqQ</a:t>
              </a:r>
              <a:r>
                <a:rPr lang="en-US" sz="1200" kern="1200" dirty="0" smtClean="0"/>
                <a:t> method development</a:t>
              </a:r>
              <a:endParaRPr lang="en-US" sz="1200" kern="1200" dirty="0"/>
            </a:p>
          </p:txBody>
        </p:sp>
      </p:grpSp>
      <p:grpSp>
        <p:nvGrpSpPr>
          <p:cNvPr id="9" name="Group 20"/>
          <p:cNvGrpSpPr/>
          <p:nvPr/>
        </p:nvGrpSpPr>
        <p:grpSpPr>
          <a:xfrm>
            <a:off x="4076647" y="2963380"/>
            <a:ext cx="883920" cy="1390620"/>
            <a:chOff x="652969" y="2221741"/>
            <a:chExt cx="883920" cy="1390620"/>
          </a:xfrm>
        </p:grpSpPr>
        <p:sp>
          <p:nvSpPr>
            <p:cNvPr id="25" name="Chevron 24"/>
            <p:cNvSpPr/>
            <p:nvPr/>
          </p:nvSpPr>
          <p:spPr>
            <a:xfrm rot="5400000">
              <a:off x="399619" y="2475091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Chevron 8"/>
            <p:cNvSpPr/>
            <p:nvPr/>
          </p:nvSpPr>
          <p:spPr>
            <a:xfrm>
              <a:off x="652969" y="2663701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/>
                <a:t>RF</a:t>
              </a:r>
              <a:r>
                <a:rPr lang="en-US" sz="1200" kern="1200" dirty="0" smtClean="0"/>
                <a:t>-MS/MS analysis</a:t>
              </a:r>
              <a:endParaRPr lang="en-US" sz="1200" kern="1200" dirty="0"/>
            </a:p>
          </p:txBody>
        </p:sp>
      </p:grpSp>
      <p:grpSp>
        <p:nvGrpSpPr>
          <p:cNvPr id="10" name="Group 21"/>
          <p:cNvGrpSpPr/>
          <p:nvPr/>
        </p:nvGrpSpPr>
        <p:grpSpPr>
          <a:xfrm>
            <a:off x="4076647" y="4073082"/>
            <a:ext cx="883920" cy="1390620"/>
            <a:chOff x="652969" y="3331443"/>
            <a:chExt cx="883920" cy="1390620"/>
          </a:xfrm>
        </p:grpSpPr>
        <p:sp>
          <p:nvSpPr>
            <p:cNvPr id="23" name="Chevron 22"/>
            <p:cNvSpPr/>
            <p:nvPr/>
          </p:nvSpPr>
          <p:spPr>
            <a:xfrm rot="5400000">
              <a:off x="399619" y="3584793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Chevron 10"/>
            <p:cNvSpPr/>
            <p:nvPr/>
          </p:nvSpPr>
          <p:spPr>
            <a:xfrm>
              <a:off x="652969" y="3773403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Data Analysis</a:t>
              </a:r>
              <a:endParaRPr lang="en-US" sz="1200" kern="1200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0" y="3174686"/>
            <a:ext cx="1557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1-5 min/sample</a:t>
            </a:r>
          </a:p>
          <a:p>
            <a:r>
              <a:rPr lang="en-US" sz="1400" b="1" u="sng" dirty="0" smtClean="0">
                <a:solidFill>
                  <a:srgbClr val="C00000"/>
                </a:solidFill>
              </a:rPr>
              <a:t>15-60 min/</a:t>
            </a:r>
            <a:r>
              <a:rPr lang="en-US" sz="1400" b="1" u="sng" dirty="0" err="1" smtClean="0">
                <a:solidFill>
                  <a:srgbClr val="C00000"/>
                </a:solidFill>
              </a:rPr>
              <a:t>analyte</a:t>
            </a:r>
            <a:endParaRPr lang="en-US" sz="1400" b="1" u="sng" dirty="0">
              <a:solidFill>
                <a:srgbClr val="C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94137" y="2139408"/>
            <a:ext cx="14387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/>
              <a:t>4-10 min/</a:t>
            </a:r>
            <a:r>
              <a:rPr lang="en-US" sz="1400" dirty="0" err="1" smtClean="0"/>
              <a:t>analyte</a:t>
            </a:r>
            <a:endParaRPr lang="en-US" sz="1400" dirty="0"/>
          </a:p>
        </p:txBody>
      </p:sp>
      <p:sp>
        <p:nvSpPr>
          <p:cNvPr id="45" name="Left Brace 44"/>
          <p:cNvSpPr/>
          <p:nvPr/>
        </p:nvSpPr>
        <p:spPr>
          <a:xfrm>
            <a:off x="1532864" y="1874196"/>
            <a:ext cx="152400" cy="838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Left Brace 45"/>
          <p:cNvSpPr/>
          <p:nvPr/>
        </p:nvSpPr>
        <p:spPr>
          <a:xfrm>
            <a:off x="1532864" y="3017196"/>
            <a:ext cx="152400" cy="838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Left Brace 46"/>
          <p:cNvSpPr/>
          <p:nvPr/>
        </p:nvSpPr>
        <p:spPr>
          <a:xfrm flipH="1">
            <a:off x="5067247" y="1882302"/>
            <a:ext cx="152400" cy="838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Left Brace 47"/>
          <p:cNvSpPr/>
          <p:nvPr/>
        </p:nvSpPr>
        <p:spPr>
          <a:xfrm flipH="1">
            <a:off x="5067247" y="3025302"/>
            <a:ext cx="152400" cy="838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5210933" y="3177702"/>
            <a:ext cx="1380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6-10 sec/sample</a:t>
            </a:r>
          </a:p>
          <a:p>
            <a:r>
              <a:rPr lang="en-US" sz="1400" dirty="0" smtClean="0"/>
              <a:t>1-2 min/</a:t>
            </a:r>
            <a:r>
              <a:rPr lang="en-US" sz="1400" dirty="0" err="1" smtClean="0"/>
              <a:t>analyte</a:t>
            </a:r>
            <a:endParaRPr lang="en-US" sz="1400" dirty="0"/>
          </a:p>
        </p:txBody>
      </p:sp>
      <p:sp>
        <p:nvSpPr>
          <p:cNvPr id="50" name="Rectangle 49"/>
          <p:cNvSpPr/>
          <p:nvPr/>
        </p:nvSpPr>
        <p:spPr>
          <a:xfrm>
            <a:off x="5228720" y="2142424"/>
            <a:ext cx="14662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u="sng" dirty="0" smtClean="0">
                <a:solidFill>
                  <a:srgbClr val="C00000"/>
                </a:solidFill>
              </a:rPr>
              <a:t>4-10 min/</a:t>
            </a:r>
            <a:r>
              <a:rPr lang="en-US" sz="1400" b="1" u="sng" dirty="0" err="1" smtClean="0">
                <a:solidFill>
                  <a:srgbClr val="C00000"/>
                </a:solidFill>
              </a:rPr>
              <a:t>analyte</a:t>
            </a:r>
            <a:endParaRPr lang="en-US" sz="1400" b="1" u="sng" dirty="0">
              <a:solidFill>
                <a:srgbClr val="C00000"/>
              </a:solidFill>
            </a:endParaRPr>
          </a:p>
        </p:txBody>
      </p:sp>
      <p:grpSp>
        <p:nvGrpSpPr>
          <p:cNvPr id="21" name="Group 4"/>
          <p:cNvGrpSpPr>
            <a:grpSpLocks noChangeAspect="1"/>
          </p:cNvGrpSpPr>
          <p:nvPr/>
        </p:nvGrpSpPr>
        <p:grpSpPr bwMode="auto">
          <a:xfrm>
            <a:off x="2756928" y="1882302"/>
            <a:ext cx="1158875" cy="1828800"/>
            <a:chOff x="2448" y="1968"/>
            <a:chExt cx="730" cy="1152"/>
          </a:xfrm>
        </p:grpSpPr>
        <p:sp>
          <p:nvSpPr>
            <p:cNvPr id="1027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48" y="1968"/>
              <a:ext cx="730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2506" y="2220"/>
              <a:ext cx="633" cy="871"/>
            </a:xfrm>
            <a:custGeom>
              <a:avLst/>
              <a:gdLst/>
              <a:ahLst/>
              <a:cxnLst>
                <a:cxn ang="0">
                  <a:pos x="187" y="0"/>
                </a:cxn>
                <a:cxn ang="0">
                  <a:pos x="249" y="395"/>
                </a:cxn>
                <a:cxn ang="0">
                  <a:pos x="486" y="641"/>
                </a:cxn>
                <a:cxn ang="0">
                  <a:pos x="526" y="799"/>
                </a:cxn>
                <a:cxn ang="0">
                  <a:pos x="428" y="952"/>
                </a:cxn>
                <a:cxn ang="0">
                  <a:pos x="249" y="1140"/>
                </a:cxn>
                <a:cxn ang="0">
                  <a:pos x="165" y="1352"/>
                </a:cxn>
                <a:cxn ang="0">
                  <a:pos x="18" y="1416"/>
                </a:cxn>
                <a:cxn ang="0">
                  <a:pos x="0" y="1546"/>
                </a:cxn>
                <a:cxn ang="0">
                  <a:pos x="151" y="1663"/>
                </a:cxn>
                <a:cxn ang="0">
                  <a:pos x="589" y="1741"/>
                </a:cxn>
                <a:cxn ang="0">
                  <a:pos x="1009" y="1682"/>
                </a:cxn>
                <a:cxn ang="0">
                  <a:pos x="1256" y="1559"/>
                </a:cxn>
                <a:cxn ang="0">
                  <a:pos x="1266" y="1436"/>
                </a:cxn>
                <a:cxn ang="0">
                  <a:pos x="1131" y="1332"/>
                </a:cxn>
                <a:cxn ang="0">
                  <a:pos x="1069" y="1323"/>
                </a:cxn>
                <a:cxn ang="0">
                  <a:pos x="850" y="1036"/>
                </a:cxn>
                <a:cxn ang="0">
                  <a:pos x="683" y="878"/>
                </a:cxn>
                <a:cxn ang="0">
                  <a:pos x="683" y="671"/>
                </a:cxn>
                <a:cxn ang="0">
                  <a:pos x="846" y="518"/>
                </a:cxn>
                <a:cxn ang="0">
                  <a:pos x="1017" y="207"/>
                </a:cxn>
                <a:cxn ang="0">
                  <a:pos x="1024" y="10"/>
                </a:cxn>
                <a:cxn ang="0">
                  <a:pos x="187" y="0"/>
                </a:cxn>
                <a:cxn ang="0">
                  <a:pos x="187" y="0"/>
                </a:cxn>
              </a:cxnLst>
              <a:rect l="0" t="0" r="r" b="b"/>
              <a:pathLst>
                <a:path w="1266" h="1741">
                  <a:moveTo>
                    <a:pt x="187" y="0"/>
                  </a:moveTo>
                  <a:lnTo>
                    <a:pt x="249" y="395"/>
                  </a:lnTo>
                  <a:lnTo>
                    <a:pt x="486" y="641"/>
                  </a:lnTo>
                  <a:lnTo>
                    <a:pt x="526" y="799"/>
                  </a:lnTo>
                  <a:lnTo>
                    <a:pt x="428" y="952"/>
                  </a:lnTo>
                  <a:lnTo>
                    <a:pt x="249" y="1140"/>
                  </a:lnTo>
                  <a:lnTo>
                    <a:pt x="165" y="1352"/>
                  </a:lnTo>
                  <a:lnTo>
                    <a:pt x="18" y="1416"/>
                  </a:lnTo>
                  <a:lnTo>
                    <a:pt x="0" y="1546"/>
                  </a:lnTo>
                  <a:lnTo>
                    <a:pt x="151" y="1663"/>
                  </a:lnTo>
                  <a:lnTo>
                    <a:pt x="589" y="1741"/>
                  </a:lnTo>
                  <a:lnTo>
                    <a:pt x="1009" y="1682"/>
                  </a:lnTo>
                  <a:lnTo>
                    <a:pt x="1256" y="1559"/>
                  </a:lnTo>
                  <a:lnTo>
                    <a:pt x="1266" y="1436"/>
                  </a:lnTo>
                  <a:lnTo>
                    <a:pt x="1131" y="1332"/>
                  </a:lnTo>
                  <a:lnTo>
                    <a:pt x="1069" y="1323"/>
                  </a:lnTo>
                  <a:lnTo>
                    <a:pt x="850" y="1036"/>
                  </a:lnTo>
                  <a:lnTo>
                    <a:pt x="683" y="878"/>
                  </a:lnTo>
                  <a:lnTo>
                    <a:pt x="683" y="671"/>
                  </a:lnTo>
                  <a:lnTo>
                    <a:pt x="846" y="518"/>
                  </a:lnTo>
                  <a:lnTo>
                    <a:pt x="1017" y="207"/>
                  </a:lnTo>
                  <a:lnTo>
                    <a:pt x="1024" y="10"/>
                  </a:lnTo>
                  <a:lnTo>
                    <a:pt x="187" y="0"/>
                  </a:lnTo>
                  <a:lnTo>
                    <a:pt x="18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462" y="2869"/>
              <a:ext cx="702" cy="237"/>
            </a:xfrm>
            <a:custGeom>
              <a:avLst/>
              <a:gdLst/>
              <a:ahLst/>
              <a:cxnLst>
                <a:cxn ang="0">
                  <a:pos x="148" y="21"/>
                </a:cxn>
                <a:cxn ang="0">
                  <a:pos x="82" y="56"/>
                </a:cxn>
                <a:cxn ang="0">
                  <a:pos x="35" y="98"/>
                </a:cxn>
                <a:cxn ang="0">
                  <a:pos x="8" y="147"/>
                </a:cxn>
                <a:cxn ang="0">
                  <a:pos x="0" y="197"/>
                </a:cxn>
                <a:cxn ang="0">
                  <a:pos x="14" y="250"/>
                </a:cxn>
                <a:cxn ang="0">
                  <a:pos x="51" y="301"/>
                </a:cxn>
                <a:cxn ang="0">
                  <a:pos x="111" y="348"/>
                </a:cxn>
                <a:cxn ang="0">
                  <a:pos x="195" y="390"/>
                </a:cxn>
                <a:cxn ang="0">
                  <a:pos x="301" y="422"/>
                </a:cxn>
                <a:cxn ang="0">
                  <a:pos x="423" y="448"/>
                </a:cxn>
                <a:cxn ang="0">
                  <a:pos x="558" y="467"/>
                </a:cxn>
                <a:cxn ang="0">
                  <a:pos x="699" y="472"/>
                </a:cxn>
                <a:cxn ang="0">
                  <a:pos x="844" y="468"/>
                </a:cxn>
                <a:cxn ang="0">
                  <a:pos x="987" y="450"/>
                </a:cxn>
                <a:cxn ang="0">
                  <a:pos x="1124" y="420"/>
                </a:cxn>
                <a:cxn ang="0">
                  <a:pos x="1241" y="377"/>
                </a:cxn>
                <a:cxn ang="0">
                  <a:pos x="1323" y="328"/>
                </a:cxn>
                <a:cxn ang="0">
                  <a:pos x="1374" y="278"/>
                </a:cxn>
                <a:cxn ang="0">
                  <a:pos x="1398" y="228"/>
                </a:cxn>
                <a:cxn ang="0">
                  <a:pos x="1401" y="180"/>
                </a:cxn>
                <a:cxn ang="0">
                  <a:pos x="1388" y="138"/>
                </a:cxn>
                <a:cxn ang="0">
                  <a:pos x="1362" y="103"/>
                </a:cxn>
                <a:cxn ang="0">
                  <a:pos x="1330" y="78"/>
                </a:cxn>
                <a:cxn ang="0">
                  <a:pos x="1294" y="60"/>
                </a:cxn>
                <a:cxn ang="0">
                  <a:pos x="1260" y="46"/>
                </a:cxn>
                <a:cxn ang="0">
                  <a:pos x="1227" y="33"/>
                </a:cxn>
                <a:cxn ang="0">
                  <a:pos x="1200" y="23"/>
                </a:cxn>
                <a:cxn ang="0">
                  <a:pos x="1167" y="11"/>
                </a:cxn>
                <a:cxn ang="0">
                  <a:pos x="1140" y="3"/>
                </a:cxn>
                <a:cxn ang="0">
                  <a:pos x="1138" y="23"/>
                </a:cxn>
                <a:cxn ang="0">
                  <a:pos x="1140" y="51"/>
                </a:cxn>
                <a:cxn ang="0">
                  <a:pos x="1153" y="78"/>
                </a:cxn>
                <a:cxn ang="0">
                  <a:pos x="1177" y="94"/>
                </a:cxn>
                <a:cxn ang="0">
                  <a:pos x="1201" y="104"/>
                </a:cxn>
                <a:cxn ang="0">
                  <a:pos x="1230" y="116"/>
                </a:cxn>
                <a:cxn ang="0">
                  <a:pos x="1258" y="134"/>
                </a:cxn>
                <a:cxn ang="0">
                  <a:pos x="1285" y="160"/>
                </a:cxn>
                <a:cxn ang="0">
                  <a:pos x="1298" y="187"/>
                </a:cxn>
                <a:cxn ang="0">
                  <a:pos x="1294" y="217"/>
                </a:cxn>
                <a:cxn ang="0">
                  <a:pos x="1273" y="254"/>
                </a:cxn>
                <a:cxn ang="0">
                  <a:pos x="1228" y="290"/>
                </a:cxn>
                <a:cxn ang="0">
                  <a:pos x="1161" y="321"/>
                </a:cxn>
                <a:cxn ang="0">
                  <a:pos x="1076" y="347"/>
                </a:cxn>
                <a:cxn ang="0">
                  <a:pos x="974" y="368"/>
                </a:cxn>
                <a:cxn ang="0">
                  <a:pos x="863" y="381"/>
                </a:cxn>
                <a:cxn ang="0">
                  <a:pos x="745" y="387"/>
                </a:cxn>
                <a:cxn ang="0">
                  <a:pos x="622" y="385"/>
                </a:cxn>
                <a:cxn ang="0">
                  <a:pos x="500" y="375"/>
                </a:cxn>
                <a:cxn ang="0">
                  <a:pos x="389" y="355"/>
                </a:cxn>
                <a:cxn ang="0">
                  <a:pos x="299" y="331"/>
                </a:cxn>
                <a:cxn ang="0">
                  <a:pos x="228" y="303"/>
                </a:cxn>
                <a:cxn ang="0">
                  <a:pos x="175" y="273"/>
                </a:cxn>
                <a:cxn ang="0">
                  <a:pos x="138" y="241"/>
                </a:cxn>
                <a:cxn ang="0">
                  <a:pos x="117" y="211"/>
                </a:cxn>
                <a:cxn ang="0">
                  <a:pos x="105" y="184"/>
                </a:cxn>
                <a:cxn ang="0">
                  <a:pos x="104" y="161"/>
                </a:cxn>
                <a:cxn ang="0">
                  <a:pos x="124" y="127"/>
                </a:cxn>
                <a:cxn ang="0">
                  <a:pos x="164" y="103"/>
                </a:cxn>
                <a:cxn ang="0">
                  <a:pos x="199" y="90"/>
                </a:cxn>
                <a:cxn ang="0">
                  <a:pos x="231" y="83"/>
                </a:cxn>
              </a:cxnLst>
              <a:rect l="0" t="0" r="r" b="b"/>
              <a:pathLst>
                <a:path w="1402" h="472">
                  <a:moveTo>
                    <a:pt x="221" y="0"/>
                  </a:moveTo>
                  <a:lnTo>
                    <a:pt x="209" y="3"/>
                  </a:lnTo>
                  <a:lnTo>
                    <a:pt x="198" y="4"/>
                  </a:lnTo>
                  <a:lnTo>
                    <a:pt x="188" y="9"/>
                  </a:lnTo>
                  <a:lnTo>
                    <a:pt x="178" y="11"/>
                  </a:lnTo>
                  <a:lnTo>
                    <a:pt x="168" y="14"/>
                  </a:lnTo>
                  <a:lnTo>
                    <a:pt x="158" y="17"/>
                  </a:lnTo>
                  <a:lnTo>
                    <a:pt x="148" y="21"/>
                  </a:lnTo>
                  <a:lnTo>
                    <a:pt x="139" y="26"/>
                  </a:lnTo>
                  <a:lnTo>
                    <a:pt x="129" y="28"/>
                  </a:lnTo>
                  <a:lnTo>
                    <a:pt x="122" y="33"/>
                  </a:lnTo>
                  <a:lnTo>
                    <a:pt x="114" y="37"/>
                  </a:lnTo>
                  <a:lnTo>
                    <a:pt x="105" y="43"/>
                  </a:lnTo>
                  <a:lnTo>
                    <a:pt x="98" y="46"/>
                  </a:lnTo>
                  <a:lnTo>
                    <a:pt x="91" y="51"/>
                  </a:lnTo>
                  <a:lnTo>
                    <a:pt x="82" y="56"/>
                  </a:lnTo>
                  <a:lnTo>
                    <a:pt x="77" y="61"/>
                  </a:lnTo>
                  <a:lnTo>
                    <a:pt x="69" y="66"/>
                  </a:lnTo>
                  <a:lnTo>
                    <a:pt x="64" y="71"/>
                  </a:lnTo>
                  <a:lnTo>
                    <a:pt x="57" y="76"/>
                  </a:lnTo>
                  <a:lnTo>
                    <a:pt x="51" y="81"/>
                  </a:lnTo>
                  <a:lnTo>
                    <a:pt x="45" y="87"/>
                  </a:lnTo>
                  <a:lnTo>
                    <a:pt x="41" y="93"/>
                  </a:lnTo>
                  <a:lnTo>
                    <a:pt x="35" y="98"/>
                  </a:lnTo>
                  <a:lnTo>
                    <a:pt x="31" y="104"/>
                  </a:lnTo>
                  <a:lnTo>
                    <a:pt x="27" y="110"/>
                  </a:lnTo>
                  <a:lnTo>
                    <a:pt x="22" y="116"/>
                  </a:lnTo>
                  <a:lnTo>
                    <a:pt x="20" y="121"/>
                  </a:lnTo>
                  <a:lnTo>
                    <a:pt x="15" y="128"/>
                  </a:lnTo>
                  <a:lnTo>
                    <a:pt x="12" y="134"/>
                  </a:lnTo>
                  <a:lnTo>
                    <a:pt x="10" y="141"/>
                  </a:lnTo>
                  <a:lnTo>
                    <a:pt x="8" y="147"/>
                  </a:lnTo>
                  <a:lnTo>
                    <a:pt x="7" y="153"/>
                  </a:lnTo>
                  <a:lnTo>
                    <a:pt x="4" y="160"/>
                  </a:lnTo>
                  <a:lnTo>
                    <a:pt x="2" y="166"/>
                  </a:lnTo>
                  <a:lnTo>
                    <a:pt x="1" y="173"/>
                  </a:lnTo>
                  <a:lnTo>
                    <a:pt x="1" y="178"/>
                  </a:lnTo>
                  <a:lnTo>
                    <a:pt x="0" y="184"/>
                  </a:lnTo>
                  <a:lnTo>
                    <a:pt x="0" y="191"/>
                  </a:lnTo>
                  <a:lnTo>
                    <a:pt x="0" y="197"/>
                  </a:lnTo>
                  <a:lnTo>
                    <a:pt x="1" y="204"/>
                  </a:lnTo>
                  <a:lnTo>
                    <a:pt x="2" y="211"/>
                  </a:lnTo>
                  <a:lnTo>
                    <a:pt x="2" y="217"/>
                  </a:lnTo>
                  <a:lnTo>
                    <a:pt x="4" y="224"/>
                  </a:lnTo>
                  <a:lnTo>
                    <a:pt x="7" y="230"/>
                  </a:lnTo>
                  <a:lnTo>
                    <a:pt x="8" y="237"/>
                  </a:lnTo>
                  <a:lnTo>
                    <a:pt x="11" y="243"/>
                  </a:lnTo>
                  <a:lnTo>
                    <a:pt x="14" y="250"/>
                  </a:lnTo>
                  <a:lnTo>
                    <a:pt x="18" y="257"/>
                  </a:lnTo>
                  <a:lnTo>
                    <a:pt x="21" y="263"/>
                  </a:lnTo>
                  <a:lnTo>
                    <a:pt x="25" y="270"/>
                  </a:lnTo>
                  <a:lnTo>
                    <a:pt x="30" y="275"/>
                  </a:lnTo>
                  <a:lnTo>
                    <a:pt x="35" y="283"/>
                  </a:lnTo>
                  <a:lnTo>
                    <a:pt x="40" y="288"/>
                  </a:lnTo>
                  <a:lnTo>
                    <a:pt x="45" y="294"/>
                  </a:lnTo>
                  <a:lnTo>
                    <a:pt x="51" y="301"/>
                  </a:lnTo>
                  <a:lnTo>
                    <a:pt x="57" y="307"/>
                  </a:lnTo>
                  <a:lnTo>
                    <a:pt x="64" y="313"/>
                  </a:lnTo>
                  <a:lnTo>
                    <a:pt x="71" y="320"/>
                  </a:lnTo>
                  <a:lnTo>
                    <a:pt x="78" y="325"/>
                  </a:lnTo>
                  <a:lnTo>
                    <a:pt x="85" y="331"/>
                  </a:lnTo>
                  <a:lnTo>
                    <a:pt x="94" y="337"/>
                  </a:lnTo>
                  <a:lnTo>
                    <a:pt x="102" y="343"/>
                  </a:lnTo>
                  <a:lnTo>
                    <a:pt x="111" y="348"/>
                  </a:lnTo>
                  <a:lnTo>
                    <a:pt x="121" y="354"/>
                  </a:lnTo>
                  <a:lnTo>
                    <a:pt x="129" y="360"/>
                  </a:lnTo>
                  <a:lnTo>
                    <a:pt x="139" y="364"/>
                  </a:lnTo>
                  <a:lnTo>
                    <a:pt x="149" y="370"/>
                  </a:lnTo>
                  <a:lnTo>
                    <a:pt x="161" y="375"/>
                  </a:lnTo>
                  <a:lnTo>
                    <a:pt x="172" y="380"/>
                  </a:lnTo>
                  <a:lnTo>
                    <a:pt x="184" y="384"/>
                  </a:lnTo>
                  <a:lnTo>
                    <a:pt x="195" y="390"/>
                  </a:lnTo>
                  <a:lnTo>
                    <a:pt x="208" y="394"/>
                  </a:lnTo>
                  <a:lnTo>
                    <a:pt x="219" y="398"/>
                  </a:lnTo>
                  <a:lnTo>
                    <a:pt x="232" y="403"/>
                  </a:lnTo>
                  <a:lnTo>
                    <a:pt x="245" y="407"/>
                  </a:lnTo>
                  <a:lnTo>
                    <a:pt x="259" y="411"/>
                  </a:lnTo>
                  <a:lnTo>
                    <a:pt x="272" y="415"/>
                  </a:lnTo>
                  <a:lnTo>
                    <a:pt x="286" y="420"/>
                  </a:lnTo>
                  <a:lnTo>
                    <a:pt x="301" y="422"/>
                  </a:lnTo>
                  <a:lnTo>
                    <a:pt x="316" y="427"/>
                  </a:lnTo>
                  <a:lnTo>
                    <a:pt x="329" y="431"/>
                  </a:lnTo>
                  <a:lnTo>
                    <a:pt x="345" y="434"/>
                  </a:lnTo>
                  <a:lnTo>
                    <a:pt x="361" y="437"/>
                  </a:lnTo>
                  <a:lnTo>
                    <a:pt x="376" y="441"/>
                  </a:lnTo>
                  <a:lnTo>
                    <a:pt x="391" y="442"/>
                  </a:lnTo>
                  <a:lnTo>
                    <a:pt x="406" y="447"/>
                  </a:lnTo>
                  <a:lnTo>
                    <a:pt x="423" y="448"/>
                  </a:lnTo>
                  <a:lnTo>
                    <a:pt x="439" y="452"/>
                  </a:lnTo>
                  <a:lnTo>
                    <a:pt x="456" y="454"/>
                  </a:lnTo>
                  <a:lnTo>
                    <a:pt x="472" y="457"/>
                  </a:lnTo>
                  <a:lnTo>
                    <a:pt x="489" y="458"/>
                  </a:lnTo>
                  <a:lnTo>
                    <a:pt x="506" y="461"/>
                  </a:lnTo>
                  <a:lnTo>
                    <a:pt x="523" y="462"/>
                  </a:lnTo>
                  <a:lnTo>
                    <a:pt x="540" y="465"/>
                  </a:lnTo>
                  <a:lnTo>
                    <a:pt x="558" y="467"/>
                  </a:lnTo>
                  <a:lnTo>
                    <a:pt x="576" y="468"/>
                  </a:lnTo>
                  <a:lnTo>
                    <a:pt x="593" y="468"/>
                  </a:lnTo>
                  <a:lnTo>
                    <a:pt x="610" y="470"/>
                  </a:lnTo>
                  <a:lnTo>
                    <a:pt x="628" y="471"/>
                  </a:lnTo>
                  <a:lnTo>
                    <a:pt x="646" y="471"/>
                  </a:lnTo>
                  <a:lnTo>
                    <a:pt x="663" y="472"/>
                  </a:lnTo>
                  <a:lnTo>
                    <a:pt x="682" y="472"/>
                  </a:lnTo>
                  <a:lnTo>
                    <a:pt x="699" y="472"/>
                  </a:lnTo>
                  <a:lnTo>
                    <a:pt x="717" y="472"/>
                  </a:lnTo>
                  <a:lnTo>
                    <a:pt x="736" y="472"/>
                  </a:lnTo>
                  <a:lnTo>
                    <a:pt x="753" y="472"/>
                  </a:lnTo>
                  <a:lnTo>
                    <a:pt x="772" y="472"/>
                  </a:lnTo>
                  <a:lnTo>
                    <a:pt x="790" y="471"/>
                  </a:lnTo>
                  <a:lnTo>
                    <a:pt x="807" y="471"/>
                  </a:lnTo>
                  <a:lnTo>
                    <a:pt x="826" y="470"/>
                  </a:lnTo>
                  <a:lnTo>
                    <a:pt x="844" y="468"/>
                  </a:lnTo>
                  <a:lnTo>
                    <a:pt x="863" y="467"/>
                  </a:lnTo>
                  <a:lnTo>
                    <a:pt x="880" y="465"/>
                  </a:lnTo>
                  <a:lnTo>
                    <a:pt x="897" y="462"/>
                  </a:lnTo>
                  <a:lnTo>
                    <a:pt x="916" y="461"/>
                  </a:lnTo>
                  <a:lnTo>
                    <a:pt x="934" y="458"/>
                  </a:lnTo>
                  <a:lnTo>
                    <a:pt x="951" y="455"/>
                  </a:lnTo>
                  <a:lnTo>
                    <a:pt x="969" y="452"/>
                  </a:lnTo>
                  <a:lnTo>
                    <a:pt x="987" y="450"/>
                  </a:lnTo>
                  <a:lnTo>
                    <a:pt x="1004" y="447"/>
                  </a:lnTo>
                  <a:lnTo>
                    <a:pt x="1021" y="444"/>
                  </a:lnTo>
                  <a:lnTo>
                    <a:pt x="1039" y="440"/>
                  </a:lnTo>
                  <a:lnTo>
                    <a:pt x="1056" y="437"/>
                  </a:lnTo>
                  <a:lnTo>
                    <a:pt x="1074" y="432"/>
                  </a:lnTo>
                  <a:lnTo>
                    <a:pt x="1090" y="428"/>
                  </a:lnTo>
                  <a:lnTo>
                    <a:pt x="1107" y="424"/>
                  </a:lnTo>
                  <a:lnTo>
                    <a:pt x="1124" y="420"/>
                  </a:lnTo>
                  <a:lnTo>
                    <a:pt x="1141" y="415"/>
                  </a:lnTo>
                  <a:lnTo>
                    <a:pt x="1157" y="408"/>
                  </a:lnTo>
                  <a:lnTo>
                    <a:pt x="1173" y="404"/>
                  </a:lnTo>
                  <a:lnTo>
                    <a:pt x="1187" y="398"/>
                  </a:lnTo>
                  <a:lnTo>
                    <a:pt x="1201" y="393"/>
                  </a:lnTo>
                  <a:lnTo>
                    <a:pt x="1215" y="387"/>
                  </a:lnTo>
                  <a:lnTo>
                    <a:pt x="1228" y="383"/>
                  </a:lnTo>
                  <a:lnTo>
                    <a:pt x="1241" y="377"/>
                  </a:lnTo>
                  <a:lnTo>
                    <a:pt x="1253" y="371"/>
                  </a:lnTo>
                  <a:lnTo>
                    <a:pt x="1264" y="365"/>
                  </a:lnTo>
                  <a:lnTo>
                    <a:pt x="1275" y="360"/>
                  </a:lnTo>
                  <a:lnTo>
                    <a:pt x="1285" y="353"/>
                  </a:lnTo>
                  <a:lnTo>
                    <a:pt x="1295" y="347"/>
                  </a:lnTo>
                  <a:lnTo>
                    <a:pt x="1304" y="341"/>
                  </a:lnTo>
                  <a:lnTo>
                    <a:pt x="1314" y="335"/>
                  </a:lnTo>
                  <a:lnTo>
                    <a:pt x="1323" y="328"/>
                  </a:lnTo>
                  <a:lnTo>
                    <a:pt x="1331" y="323"/>
                  </a:lnTo>
                  <a:lnTo>
                    <a:pt x="1338" y="317"/>
                  </a:lnTo>
                  <a:lnTo>
                    <a:pt x="1345" y="310"/>
                  </a:lnTo>
                  <a:lnTo>
                    <a:pt x="1351" y="304"/>
                  </a:lnTo>
                  <a:lnTo>
                    <a:pt x="1358" y="298"/>
                  </a:lnTo>
                  <a:lnTo>
                    <a:pt x="1362" y="291"/>
                  </a:lnTo>
                  <a:lnTo>
                    <a:pt x="1368" y="285"/>
                  </a:lnTo>
                  <a:lnTo>
                    <a:pt x="1374" y="278"/>
                  </a:lnTo>
                  <a:lnTo>
                    <a:pt x="1378" y="273"/>
                  </a:lnTo>
                  <a:lnTo>
                    <a:pt x="1381" y="267"/>
                  </a:lnTo>
                  <a:lnTo>
                    <a:pt x="1385" y="260"/>
                  </a:lnTo>
                  <a:lnTo>
                    <a:pt x="1388" y="254"/>
                  </a:lnTo>
                  <a:lnTo>
                    <a:pt x="1391" y="247"/>
                  </a:lnTo>
                  <a:lnTo>
                    <a:pt x="1394" y="241"/>
                  </a:lnTo>
                  <a:lnTo>
                    <a:pt x="1397" y="234"/>
                  </a:lnTo>
                  <a:lnTo>
                    <a:pt x="1398" y="228"/>
                  </a:lnTo>
                  <a:lnTo>
                    <a:pt x="1400" y="223"/>
                  </a:lnTo>
                  <a:lnTo>
                    <a:pt x="1401" y="217"/>
                  </a:lnTo>
                  <a:lnTo>
                    <a:pt x="1401" y="210"/>
                  </a:lnTo>
                  <a:lnTo>
                    <a:pt x="1401" y="204"/>
                  </a:lnTo>
                  <a:lnTo>
                    <a:pt x="1402" y="198"/>
                  </a:lnTo>
                  <a:lnTo>
                    <a:pt x="1401" y="191"/>
                  </a:lnTo>
                  <a:lnTo>
                    <a:pt x="1401" y="186"/>
                  </a:lnTo>
                  <a:lnTo>
                    <a:pt x="1401" y="180"/>
                  </a:lnTo>
                  <a:lnTo>
                    <a:pt x="1401" y="176"/>
                  </a:lnTo>
                  <a:lnTo>
                    <a:pt x="1400" y="168"/>
                  </a:lnTo>
                  <a:lnTo>
                    <a:pt x="1397" y="163"/>
                  </a:lnTo>
                  <a:lnTo>
                    <a:pt x="1395" y="157"/>
                  </a:lnTo>
                  <a:lnTo>
                    <a:pt x="1394" y="153"/>
                  </a:lnTo>
                  <a:lnTo>
                    <a:pt x="1392" y="147"/>
                  </a:lnTo>
                  <a:lnTo>
                    <a:pt x="1390" y="143"/>
                  </a:lnTo>
                  <a:lnTo>
                    <a:pt x="1388" y="138"/>
                  </a:lnTo>
                  <a:lnTo>
                    <a:pt x="1385" y="134"/>
                  </a:lnTo>
                  <a:lnTo>
                    <a:pt x="1382" y="128"/>
                  </a:lnTo>
                  <a:lnTo>
                    <a:pt x="1380" y="124"/>
                  </a:lnTo>
                  <a:lnTo>
                    <a:pt x="1375" y="118"/>
                  </a:lnTo>
                  <a:lnTo>
                    <a:pt x="1372" y="114"/>
                  </a:lnTo>
                  <a:lnTo>
                    <a:pt x="1370" y="110"/>
                  </a:lnTo>
                  <a:lnTo>
                    <a:pt x="1365" y="107"/>
                  </a:lnTo>
                  <a:lnTo>
                    <a:pt x="1362" y="103"/>
                  </a:lnTo>
                  <a:lnTo>
                    <a:pt x="1358" y="100"/>
                  </a:lnTo>
                  <a:lnTo>
                    <a:pt x="1354" y="96"/>
                  </a:lnTo>
                  <a:lnTo>
                    <a:pt x="1350" y="91"/>
                  </a:lnTo>
                  <a:lnTo>
                    <a:pt x="1345" y="88"/>
                  </a:lnTo>
                  <a:lnTo>
                    <a:pt x="1343" y="86"/>
                  </a:lnTo>
                  <a:lnTo>
                    <a:pt x="1338" y="83"/>
                  </a:lnTo>
                  <a:lnTo>
                    <a:pt x="1334" y="80"/>
                  </a:lnTo>
                  <a:lnTo>
                    <a:pt x="1330" y="78"/>
                  </a:lnTo>
                  <a:lnTo>
                    <a:pt x="1325" y="76"/>
                  </a:lnTo>
                  <a:lnTo>
                    <a:pt x="1320" y="74"/>
                  </a:lnTo>
                  <a:lnTo>
                    <a:pt x="1315" y="71"/>
                  </a:lnTo>
                  <a:lnTo>
                    <a:pt x="1311" y="68"/>
                  </a:lnTo>
                  <a:lnTo>
                    <a:pt x="1307" y="67"/>
                  </a:lnTo>
                  <a:lnTo>
                    <a:pt x="1303" y="64"/>
                  </a:lnTo>
                  <a:lnTo>
                    <a:pt x="1298" y="63"/>
                  </a:lnTo>
                  <a:lnTo>
                    <a:pt x="1294" y="60"/>
                  </a:lnTo>
                  <a:lnTo>
                    <a:pt x="1290" y="58"/>
                  </a:lnTo>
                  <a:lnTo>
                    <a:pt x="1285" y="57"/>
                  </a:lnTo>
                  <a:lnTo>
                    <a:pt x="1281" y="54"/>
                  </a:lnTo>
                  <a:lnTo>
                    <a:pt x="1277" y="53"/>
                  </a:lnTo>
                  <a:lnTo>
                    <a:pt x="1273" y="51"/>
                  </a:lnTo>
                  <a:lnTo>
                    <a:pt x="1268" y="48"/>
                  </a:lnTo>
                  <a:lnTo>
                    <a:pt x="1264" y="47"/>
                  </a:lnTo>
                  <a:lnTo>
                    <a:pt x="1260" y="46"/>
                  </a:lnTo>
                  <a:lnTo>
                    <a:pt x="1255" y="44"/>
                  </a:lnTo>
                  <a:lnTo>
                    <a:pt x="1251" y="43"/>
                  </a:lnTo>
                  <a:lnTo>
                    <a:pt x="1247" y="40"/>
                  </a:lnTo>
                  <a:lnTo>
                    <a:pt x="1243" y="38"/>
                  </a:lnTo>
                  <a:lnTo>
                    <a:pt x="1240" y="37"/>
                  </a:lnTo>
                  <a:lnTo>
                    <a:pt x="1235" y="36"/>
                  </a:lnTo>
                  <a:lnTo>
                    <a:pt x="1231" y="34"/>
                  </a:lnTo>
                  <a:lnTo>
                    <a:pt x="1227" y="33"/>
                  </a:lnTo>
                  <a:lnTo>
                    <a:pt x="1224" y="31"/>
                  </a:lnTo>
                  <a:lnTo>
                    <a:pt x="1220" y="30"/>
                  </a:lnTo>
                  <a:lnTo>
                    <a:pt x="1217" y="28"/>
                  </a:lnTo>
                  <a:lnTo>
                    <a:pt x="1213" y="27"/>
                  </a:lnTo>
                  <a:lnTo>
                    <a:pt x="1210" y="26"/>
                  </a:lnTo>
                  <a:lnTo>
                    <a:pt x="1206" y="24"/>
                  </a:lnTo>
                  <a:lnTo>
                    <a:pt x="1203" y="23"/>
                  </a:lnTo>
                  <a:lnTo>
                    <a:pt x="1200" y="23"/>
                  </a:lnTo>
                  <a:lnTo>
                    <a:pt x="1197" y="21"/>
                  </a:lnTo>
                  <a:lnTo>
                    <a:pt x="1193" y="20"/>
                  </a:lnTo>
                  <a:lnTo>
                    <a:pt x="1190" y="19"/>
                  </a:lnTo>
                  <a:lnTo>
                    <a:pt x="1187" y="19"/>
                  </a:lnTo>
                  <a:lnTo>
                    <a:pt x="1184" y="17"/>
                  </a:lnTo>
                  <a:lnTo>
                    <a:pt x="1178" y="14"/>
                  </a:lnTo>
                  <a:lnTo>
                    <a:pt x="1173" y="13"/>
                  </a:lnTo>
                  <a:lnTo>
                    <a:pt x="1167" y="11"/>
                  </a:lnTo>
                  <a:lnTo>
                    <a:pt x="1163" y="10"/>
                  </a:lnTo>
                  <a:lnTo>
                    <a:pt x="1158" y="9"/>
                  </a:lnTo>
                  <a:lnTo>
                    <a:pt x="1154" y="7"/>
                  </a:lnTo>
                  <a:lnTo>
                    <a:pt x="1151" y="6"/>
                  </a:lnTo>
                  <a:lnTo>
                    <a:pt x="1148" y="6"/>
                  </a:lnTo>
                  <a:lnTo>
                    <a:pt x="1144" y="4"/>
                  </a:lnTo>
                  <a:lnTo>
                    <a:pt x="1143" y="4"/>
                  </a:lnTo>
                  <a:lnTo>
                    <a:pt x="1140" y="3"/>
                  </a:lnTo>
                  <a:lnTo>
                    <a:pt x="1140" y="3"/>
                  </a:lnTo>
                  <a:lnTo>
                    <a:pt x="1138" y="4"/>
                  </a:lnTo>
                  <a:lnTo>
                    <a:pt x="1138" y="6"/>
                  </a:lnTo>
                  <a:lnTo>
                    <a:pt x="1138" y="9"/>
                  </a:lnTo>
                  <a:lnTo>
                    <a:pt x="1138" y="14"/>
                  </a:lnTo>
                  <a:lnTo>
                    <a:pt x="1138" y="17"/>
                  </a:lnTo>
                  <a:lnTo>
                    <a:pt x="1138" y="20"/>
                  </a:lnTo>
                  <a:lnTo>
                    <a:pt x="1138" y="23"/>
                  </a:lnTo>
                  <a:lnTo>
                    <a:pt x="1138" y="26"/>
                  </a:lnTo>
                  <a:lnTo>
                    <a:pt x="1138" y="28"/>
                  </a:lnTo>
                  <a:lnTo>
                    <a:pt x="1138" y="33"/>
                  </a:lnTo>
                  <a:lnTo>
                    <a:pt x="1138" y="36"/>
                  </a:lnTo>
                  <a:lnTo>
                    <a:pt x="1140" y="40"/>
                  </a:lnTo>
                  <a:lnTo>
                    <a:pt x="1140" y="44"/>
                  </a:lnTo>
                  <a:lnTo>
                    <a:pt x="1140" y="48"/>
                  </a:lnTo>
                  <a:lnTo>
                    <a:pt x="1140" y="51"/>
                  </a:lnTo>
                  <a:lnTo>
                    <a:pt x="1141" y="56"/>
                  </a:lnTo>
                  <a:lnTo>
                    <a:pt x="1143" y="58"/>
                  </a:lnTo>
                  <a:lnTo>
                    <a:pt x="1144" y="63"/>
                  </a:lnTo>
                  <a:lnTo>
                    <a:pt x="1146" y="66"/>
                  </a:lnTo>
                  <a:lnTo>
                    <a:pt x="1147" y="70"/>
                  </a:lnTo>
                  <a:lnTo>
                    <a:pt x="1148" y="73"/>
                  </a:lnTo>
                  <a:lnTo>
                    <a:pt x="1151" y="76"/>
                  </a:lnTo>
                  <a:lnTo>
                    <a:pt x="1153" y="78"/>
                  </a:lnTo>
                  <a:lnTo>
                    <a:pt x="1156" y="81"/>
                  </a:lnTo>
                  <a:lnTo>
                    <a:pt x="1158" y="84"/>
                  </a:lnTo>
                  <a:lnTo>
                    <a:pt x="1161" y="86"/>
                  </a:lnTo>
                  <a:lnTo>
                    <a:pt x="1164" y="88"/>
                  </a:lnTo>
                  <a:lnTo>
                    <a:pt x="1168" y="90"/>
                  </a:lnTo>
                  <a:lnTo>
                    <a:pt x="1171" y="91"/>
                  </a:lnTo>
                  <a:lnTo>
                    <a:pt x="1176" y="93"/>
                  </a:lnTo>
                  <a:lnTo>
                    <a:pt x="1177" y="94"/>
                  </a:lnTo>
                  <a:lnTo>
                    <a:pt x="1180" y="96"/>
                  </a:lnTo>
                  <a:lnTo>
                    <a:pt x="1183" y="96"/>
                  </a:lnTo>
                  <a:lnTo>
                    <a:pt x="1186" y="97"/>
                  </a:lnTo>
                  <a:lnTo>
                    <a:pt x="1188" y="98"/>
                  </a:lnTo>
                  <a:lnTo>
                    <a:pt x="1193" y="100"/>
                  </a:lnTo>
                  <a:lnTo>
                    <a:pt x="1196" y="100"/>
                  </a:lnTo>
                  <a:lnTo>
                    <a:pt x="1198" y="101"/>
                  </a:lnTo>
                  <a:lnTo>
                    <a:pt x="1201" y="104"/>
                  </a:lnTo>
                  <a:lnTo>
                    <a:pt x="1206" y="106"/>
                  </a:lnTo>
                  <a:lnTo>
                    <a:pt x="1208" y="107"/>
                  </a:lnTo>
                  <a:lnTo>
                    <a:pt x="1213" y="108"/>
                  </a:lnTo>
                  <a:lnTo>
                    <a:pt x="1215" y="110"/>
                  </a:lnTo>
                  <a:lnTo>
                    <a:pt x="1220" y="111"/>
                  </a:lnTo>
                  <a:lnTo>
                    <a:pt x="1223" y="113"/>
                  </a:lnTo>
                  <a:lnTo>
                    <a:pt x="1227" y="114"/>
                  </a:lnTo>
                  <a:lnTo>
                    <a:pt x="1230" y="116"/>
                  </a:lnTo>
                  <a:lnTo>
                    <a:pt x="1234" y="118"/>
                  </a:lnTo>
                  <a:lnTo>
                    <a:pt x="1237" y="120"/>
                  </a:lnTo>
                  <a:lnTo>
                    <a:pt x="1241" y="123"/>
                  </a:lnTo>
                  <a:lnTo>
                    <a:pt x="1244" y="124"/>
                  </a:lnTo>
                  <a:lnTo>
                    <a:pt x="1247" y="127"/>
                  </a:lnTo>
                  <a:lnTo>
                    <a:pt x="1251" y="128"/>
                  </a:lnTo>
                  <a:lnTo>
                    <a:pt x="1255" y="131"/>
                  </a:lnTo>
                  <a:lnTo>
                    <a:pt x="1258" y="134"/>
                  </a:lnTo>
                  <a:lnTo>
                    <a:pt x="1261" y="136"/>
                  </a:lnTo>
                  <a:lnTo>
                    <a:pt x="1264" y="138"/>
                  </a:lnTo>
                  <a:lnTo>
                    <a:pt x="1268" y="141"/>
                  </a:lnTo>
                  <a:lnTo>
                    <a:pt x="1273" y="146"/>
                  </a:lnTo>
                  <a:lnTo>
                    <a:pt x="1278" y="151"/>
                  </a:lnTo>
                  <a:lnTo>
                    <a:pt x="1281" y="154"/>
                  </a:lnTo>
                  <a:lnTo>
                    <a:pt x="1284" y="157"/>
                  </a:lnTo>
                  <a:lnTo>
                    <a:pt x="1285" y="160"/>
                  </a:lnTo>
                  <a:lnTo>
                    <a:pt x="1288" y="163"/>
                  </a:lnTo>
                  <a:lnTo>
                    <a:pt x="1290" y="167"/>
                  </a:lnTo>
                  <a:lnTo>
                    <a:pt x="1293" y="170"/>
                  </a:lnTo>
                  <a:lnTo>
                    <a:pt x="1294" y="173"/>
                  </a:lnTo>
                  <a:lnTo>
                    <a:pt x="1295" y="176"/>
                  </a:lnTo>
                  <a:lnTo>
                    <a:pt x="1297" y="178"/>
                  </a:lnTo>
                  <a:lnTo>
                    <a:pt x="1297" y="183"/>
                  </a:lnTo>
                  <a:lnTo>
                    <a:pt x="1298" y="187"/>
                  </a:lnTo>
                  <a:lnTo>
                    <a:pt x="1298" y="191"/>
                  </a:lnTo>
                  <a:lnTo>
                    <a:pt x="1298" y="194"/>
                  </a:lnTo>
                  <a:lnTo>
                    <a:pt x="1298" y="197"/>
                  </a:lnTo>
                  <a:lnTo>
                    <a:pt x="1298" y="201"/>
                  </a:lnTo>
                  <a:lnTo>
                    <a:pt x="1298" y="206"/>
                  </a:lnTo>
                  <a:lnTo>
                    <a:pt x="1297" y="208"/>
                  </a:lnTo>
                  <a:lnTo>
                    <a:pt x="1297" y="213"/>
                  </a:lnTo>
                  <a:lnTo>
                    <a:pt x="1294" y="217"/>
                  </a:lnTo>
                  <a:lnTo>
                    <a:pt x="1294" y="223"/>
                  </a:lnTo>
                  <a:lnTo>
                    <a:pt x="1291" y="225"/>
                  </a:lnTo>
                  <a:lnTo>
                    <a:pt x="1288" y="230"/>
                  </a:lnTo>
                  <a:lnTo>
                    <a:pt x="1287" y="234"/>
                  </a:lnTo>
                  <a:lnTo>
                    <a:pt x="1284" y="240"/>
                  </a:lnTo>
                  <a:lnTo>
                    <a:pt x="1281" y="244"/>
                  </a:lnTo>
                  <a:lnTo>
                    <a:pt x="1277" y="248"/>
                  </a:lnTo>
                  <a:lnTo>
                    <a:pt x="1273" y="254"/>
                  </a:lnTo>
                  <a:lnTo>
                    <a:pt x="1270" y="258"/>
                  </a:lnTo>
                  <a:lnTo>
                    <a:pt x="1264" y="263"/>
                  </a:lnTo>
                  <a:lnTo>
                    <a:pt x="1260" y="268"/>
                  </a:lnTo>
                  <a:lnTo>
                    <a:pt x="1254" y="273"/>
                  </a:lnTo>
                  <a:lnTo>
                    <a:pt x="1248" y="277"/>
                  </a:lnTo>
                  <a:lnTo>
                    <a:pt x="1241" y="281"/>
                  </a:lnTo>
                  <a:lnTo>
                    <a:pt x="1235" y="285"/>
                  </a:lnTo>
                  <a:lnTo>
                    <a:pt x="1228" y="290"/>
                  </a:lnTo>
                  <a:lnTo>
                    <a:pt x="1221" y="294"/>
                  </a:lnTo>
                  <a:lnTo>
                    <a:pt x="1214" y="298"/>
                  </a:lnTo>
                  <a:lnTo>
                    <a:pt x="1206" y="303"/>
                  </a:lnTo>
                  <a:lnTo>
                    <a:pt x="1197" y="305"/>
                  </a:lnTo>
                  <a:lnTo>
                    <a:pt x="1188" y="310"/>
                  </a:lnTo>
                  <a:lnTo>
                    <a:pt x="1180" y="314"/>
                  </a:lnTo>
                  <a:lnTo>
                    <a:pt x="1170" y="317"/>
                  </a:lnTo>
                  <a:lnTo>
                    <a:pt x="1161" y="321"/>
                  </a:lnTo>
                  <a:lnTo>
                    <a:pt x="1151" y="325"/>
                  </a:lnTo>
                  <a:lnTo>
                    <a:pt x="1141" y="328"/>
                  </a:lnTo>
                  <a:lnTo>
                    <a:pt x="1131" y="333"/>
                  </a:lnTo>
                  <a:lnTo>
                    <a:pt x="1120" y="335"/>
                  </a:lnTo>
                  <a:lnTo>
                    <a:pt x="1108" y="338"/>
                  </a:lnTo>
                  <a:lnTo>
                    <a:pt x="1097" y="341"/>
                  </a:lnTo>
                  <a:lnTo>
                    <a:pt x="1087" y="344"/>
                  </a:lnTo>
                  <a:lnTo>
                    <a:pt x="1076" y="347"/>
                  </a:lnTo>
                  <a:lnTo>
                    <a:pt x="1063" y="351"/>
                  </a:lnTo>
                  <a:lnTo>
                    <a:pt x="1051" y="354"/>
                  </a:lnTo>
                  <a:lnTo>
                    <a:pt x="1039" y="355"/>
                  </a:lnTo>
                  <a:lnTo>
                    <a:pt x="1026" y="358"/>
                  </a:lnTo>
                  <a:lnTo>
                    <a:pt x="1014" y="361"/>
                  </a:lnTo>
                  <a:lnTo>
                    <a:pt x="1000" y="363"/>
                  </a:lnTo>
                  <a:lnTo>
                    <a:pt x="989" y="365"/>
                  </a:lnTo>
                  <a:lnTo>
                    <a:pt x="974" y="368"/>
                  </a:lnTo>
                  <a:lnTo>
                    <a:pt x="961" y="371"/>
                  </a:lnTo>
                  <a:lnTo>
                    <a:pt x="947" y="373"/>
                  </a:lnTo>
                  <a:lnTo>
                    <a:pt x="934" y="374"/>
                  </a:lnTo>
                  <a:lnTo>
                    <a:pt x="920" y="375"/>
                  </a:lnTo>
                  <a:lnTo>
                    <a:pt x="906" y="377"/>
                  </a:lnTo>
                  <a:lnTo>
                    <a:pt x="892" y="378"/>
                  </a:lnTo>
                  <a:lnTo>
                    <a:pt x="877" y="380"/>
                  </a:lnTo>
                  <a:lnTo>
                    <a:pt x="863" y="381"/>
                  </a:lnTo>
                  <a:lnTo>
                    <a:pt x="849" y="383"/>
                  </a:lnTo>
                  <a:lnTo>
                    <a:pt x="833" y="383"/>
                  </a:lnTo>
                  <a:lnTo>
                    <a:pt x="819" y="384"/>
                  </a:lnTo>
                  <a:lnTo>
                    <a:pt x="804" y="385"/>
                  </a:lnTo>
                  <a:lnTo>
                    <a:pt x="789" y="385"/>
                  </a:lnTo>
                  <a:lnTo>
                    <a:pt x="774" y="387"/>
                  </a:lnTo>
                  <a:lnTo>
                    <a:pt x="760" y="387"/>
                  </a:lnTo>
                  <a:lnTo>
                    <a:pt x="745" y="387"/>
                  </a:lnTo>
                  <a:lnTo>
                    <a:pt x="730" y="388"/>
                  </a:lnTo>
                  <a:lnTo>
                    <a:pt x="715" y="387"/>
                  </a:lnTo>
                  <a:lnTo>
                    <a:pt x="699" y="387"/>
                  </a:lnTo>
                  <a:lnTo>
                    <a:pt x="683" y="387"/>
                  </a:lnTo>
                  <a:lnTo>
                    <a:pt x="669" y="387"/>
                  </a:lnTo>
                  <a:lnTo>
                    <a:pt x="653" y="387"/>
                  </a:lnTo>
                  <a:lnTo>
                    <a:pt x="637" y="385"/>
                  </a:lnTo>
                  <a:lnTo>
                    <a:pt x="622" y="385"/>
                  </a:lnTo>
                  <a:lnTo>
                    <a:pt x="608" y="385"/>
                  </a:lnTo>
                  <a:lnTo>
                    <a:pt x="592" y="384"/>
                  </a:lnTo>
                  <a:lnTo>
                    <a:pt x="576" y="383"/>
                  </a:lnTo>
                  <a:lnTo>
                    <a:pt x="560" y="381"/>
                  </a:lnTo>
                  <a:lnTo>
                    <a:pt x="546" y="380"/>
                  </a:lnTo>
                  <a:lnTo>
                    <a:pt x="530" y="378"/>
                  </a:lnTo>
                  <a:lnTo>
                    <a:pt x="516" y="377"/>
                  </a:lnTo>
                  <a:lnTo>
                    <a:pt x="500" y="375"/>
                  </a:lnTo>
                  <a:lnTo>
                    <a:pt x="486" y="374"/>
                  </a:lnTo>
                  <a:lnTo>
                    <a:pt x="471" y="371"/>
                  </a:lnTo>
                  <a:lnTo>
                    <a:pt x="456" y="368"/>
                  </a:lnTo>
                  <a:lnTo>
                    <a:pt x="442" y="365"/>
                  </a:lnTo>
                  <a:lnTo>
                    <a:pt x="428" y="364"/>
                  </a:lnTo>
                  <a:lnTo>
                    <a:pt x="415" y="361"/>
                  </a:lnTo>
                  <a:lnTo>
                    <a:pt x="402" y="358"/>
                  </a:lnTo>
                  <a:lnTo>
                    <a:pt x="389" y="355"/>
                  </a:lnTo>
                  <a:lnTo>
                    <a:pt x="376" y="353"/>
                  </a:lnTo>
                  <a:lnTo>
                    <a:pt x="363" y="350"/>
                  </a:lnTo>
                  <a:lnTo>
                    <a:pt x="352" y="347"/>
                  </a:lnTo>
                  <a:lnTo>
                    <a:pt x="341" y="344"/>
                  </a:lnTo>
                  <a:lnTo>
                    <a:pt x="331" y="341"/>
                  </a:lnTo>
                  <a:lnTo>
                    <a:pt x="319" y="338"/>
                  </a:lnTo>
                  <a:lnTo>
                    <a:pt x="309" y="334"/>
                  </a:lnTo>
                  <a:lnTo>
                    <a:pt x="299" y="331"/>
                  </a:lnTo>
                  <a:lnTo>
                    <a:pt x="289" y="328"/>
                  </a:lnTo>
                  <a:lnTo>
                    <a:pt x="279" y="324"/>
                  </a:lnTo>
                  <a:lnTo>
                    <a:pt x="271" y="321"/>
                  </a:lnTo>
                  <a:lnTo>
                    <a:pt x="261" y="317"/>
                  </a:lnTo>
                  <a:lnTo>
                    <a:pt x="252" y="314"/>
                  </a:lnTo>
                  <a:lnTo>
                    <a:pt x="244" y="310"/>
                  </a:lnTo>
                  <a:lnTo>
                    <a:pt x="236" y="307"/>
                  </a:lnTo>
                  <a:lnTo>
                    <a:pt x="228" y="303"/>
                  </a:lnTo>
                  <a:lnTo>
                    <a:pt x="221" y="300"/>
                  </a:lnTo>
                  <a:lnTo>
                    <a:pt x="214" y="295"/>
                  </a:lnTo>
                  <a:lnTo>
                    <a:pt x="206" y="291"/>
                  </a:lnTo>
                  <a:lnTo>
                    <a:pt x="199" y="288"/>
                  </a:lnTo>
                  <a:lnTo>
                    <a:pt x="194" y="284"/>
                  </a:lnTo>
                  <a:lnTo>
                    <a:pt x="187" y="280"/>
                  </a:lnTo>
                  <a:lnTo>
                    <a:pt x="182" y="277"/>
                  </a:lnTo>
                  <a:lnTo>
                    <a:pt x="175" y="273"/>
                  </a:lnTo>
                  <a:lnTo>
                    <a:pt x="171" y="270"/>
                  </a:lnTo>
                  <a:lnTo>
                    <a:pt x="165" y="265"/>
                  </a:lnTo>
                  <a:lnTo>
                    <a:pt x="161" y="261"/>
                  </a:lnTo>
                  <a:lnTo>
                    <a:pt x="155" y="257"/>
                  </a:lnTo>
                  <a:lnTo>
                    <a:pt x="151" y="254"/>
                  </a:lnTo>
                  <a:lnTo>
                    <a:pt x="147" y="250"/>
                  </a:lnTo>
                  <a:lnTo>
                    <a:pt x="142" y="245"/>
                  </a:lnTo>
                  <a:lnTo>
                    <a:pt x="138" y="241"/>
                  </a:lnTo>
                  <a:lnTo>
                    <a:pt x="135" y="238"/>
                  </a:lnTo>
                  <a:lnTo>
                    <a:pt x="132" y="234"/>
                  </a:lnTo>
                  <a:lnTo>
                    <a:pt x="128" y="230"/>
                  </a:lnTo>
                  <a:lnTo>
                    <a:pt x="125" y="227"/>
                  </a:lnTo>
                  <a:lnTo>
                    <a:pt x="124" y="223"/>
                  </a:lnTo>
                  <a:lnTo>
                    <a:pt x="121" y="218"/>
                  </a:lnTo>
                  <a:lnTo>
                    <a:pt x="118" y="215"/>
                  </a:lnTo>
                  <a:lnTo>
                    <a:pt x="117" y="211"/>
                  </a:lnTo>
                  <a:lnTo>
                    <a:pt x="114" y="208"/>
                  </a:lnTo>
                  <a:lnTo>
                    <a:pt x="112" y="204"/>
                  </a:lnTo>
                  <a:lnTo>
                    <a:pt x="111" y="201"/>
                  </a:lnTo>
                  <a:lnTo>
                    <a:pt x="109" y="197"/>
                  </a:lnTo>
                  <a:lnTo>
                    <a:pt x="108" y="194"/>
                  </a:lnTo>
                  <a:lnTo>
                    <a:pt x="107" y="191"/>
                  </a:lnTo>
                  <a:lnTo>
                    <a:pt x="105" y="187"/>
                  </a:lnTo>
                  <a:lnTo>
                    <a:pt x="105" y="184"/>
                  </a:lnTo>
                  <a:lnTo>
                    <a:pt x="105" y="181"/>
                  </a:lnTo>
                  <a:lnTo>
                    <a:pt x="104" y="178"/>
                  </a:lnTo>
                  <a:lnTo>
                    <a:pt x="104" y="176"/>
                  </a:lnTo>
                  <a:lnTo>
                    <a:pt x="104" y="171"/>
                  </a:lnTo>
                  <a:lnTo>
                    <a:pt x="104" y="168"/>
                  </a:lnTo>
                  <a:lnTo>
                    <a:pt x="104" y="166"/>
                  </a:lnTo>
                  <a:lnTo>
                    <a:pt x="104" y="163"/>
                  </a:lnTo>
                  <a:lnTo>
                    <a:pt x="104" y="161"/>
                  </a:lnTo>
                  <a:lnTo>
                    <a:pt x="105" y="158"/>
                  </a:lnTo>
                  <a:lnTo>
                    <a:pt x="107" y="153"/>
                  </a:lnTo>
                  <a:lnTo>
                    <a:pt x="108" y="148"/>
                  </a:lnTo>
                  <a:lnTo>
                    <a:pt x="109" y="144"/>
                  </a:lnTo>
                  <a:lnTo>
                    <a:pt x="112" y="140"/>
                  </a:lnTo>
                  <a:lnTo>
                    <a:pt x="117" y="136"/>
                  </a:lnTo>
                  <a:lnTo>
                    <a:pt x="121" y="131"/>
                  </a:lnTo>
                  <a:lnTo>
                    <a:pt x="124" y="127"/>
                  </a:lnTo>
                  <a:lnTo>
                    <a:pt x="129" y="124"/>
                  </a:lnTo>
                  <a:lnTo>
                    <a:pt x="134" y="120"/>
                  </a:lnTo>
                  <a:lnTo>
                    <a:pt x="138" y="117"/>
                  </a:lnTo>
                  <a:lnTo>
                    <a:pt x="144" y="113"/>
                  </a:lnTo>
                  <a:lnTo>
                    <a:pt x="149" y="110"/>
                  </a:lnTo>
                  <a:lnTo>
                    <a:pt x="155" y="107"/>
                  </a:lnTo>
                  <a:lnTo>
                    <a:pt x="161" y="104"/>
                  </a:lnTo>
                  <a:lnTo>
                    <a:pt x="164" y="103"/>
                  </a:lnTo>
                  <a:lnTo>
                    <a:pt x="165" y="101"/>
                  </a:lnTo>
                  <a:lnTo>
                    <a:pt x="169" y="101"/>
                  </a:lnTo>
                  <a:lnTo>
                    <a:pt x="172" y="100"/>
                  </a:lnTo>
                  <a:lnTo>
                    <a:pt x="178" y="97"/>
                  </a:lnTo>
                  <a:lnTo>
                    <a:pt x="184" y="96"/>
                  </a:lnTo>
                  <a:lnTo>
                    <a:pt x="188" y="94"/>
                  </a:lnTo>
                  <a:lnTo>
                    <a:pt x="194" y="91"/>
                  </a:lnTo>
                  <a:lnTo>
                    <a:pt x="199" y="90"/>
                  </a:lnTo>
                  <a:lnTo>
                    <a:pt x="204" y="88"/>
                  </a:lnTo>
                  <a:lnTo>
                    <a:pt x="208" y="87"/>
                  </a:lnTo>
                  <a:lnTo>
                    <a:pt x="212" y="87"/>
                  </a:lnTo>
                  <a:lnTo>
                    <a:pt x="216" y="86"/>
                  </a:lnTo>
                  <a:lnTo>
                    <a:pt x="221" y="84"/>
                  </a:lnTo>
                  <a:lnTo>
                    <a:pt x="224" y="84"/>
                  </a:lnTo>
                  <a:lnTo>
                    <a:pt x="226" y="83"/>
                  </a:lnTo>
                  <a:lnTo>
                    <a:pt x="231" y="83"/>
                  </a:lnTo>
                  <a:lnTo>
                    <a:pt x="232" y="83"/>
                  </a:lnTo>
                  <a:lnTo>
                    <a:pt x="221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2569" y="2502"/>
              <a:ext cx="473" cy="497"/>
            </a:xfrm>
            <a:custGeom>
              <a:avLst/>
              <a:gdLst/>
              <a:ahLst/>
              <a:cxnLst>
                <a:cxn ang="0">
                  <a:pos x="311" y="61"/>
                </a:cxn>
                <a:cxn ang="0">
                  <a:pos x="357" y="141"/>
                </a:cxn>
                <a:cxn ang="0">
                  <a:pos x="364" y="231"/>
                </a:cxn>
                <a:cxn ang="0">
                  <a:pos x="304" y="328"/>
                </a:cxn>
                <a:cxn ang="0">
                  <a:pos x="187" y="435"/>
                </a:cxn>
                <a:cxn ang="0">
                  <a:pos x="96" y="559"/>
                </a:cxn>
                <a:cxn ang="0">
                  <a:pos x="39" y="676"/>
                </a:cxn>
                <a:cxn ang="0">
                  <a:pos x="7" y="761"/>
                </a:cxn>
                <a:cxn ang="0">
                  <a:pos x="13" y="819"/>
                </a:cxn>
                <a:cxn ang="0">
                  <a:pos x="70" y="878"/>
                </a:cxn>
                <a:cxn ang="0">
                  <a:pos x="177" y="941"/>
                </a:cxn>
                <a:cxn ang="0">
                  <a:pos x="333" y="985"/>
                </a:cxn>
                <a:cxn ang="0">
                  <a:pos x="530" y="992"/>
                </a:cxn>
                <a:cxn ang="0">
                  <a:pos x="698" y="966"/>
                </a:cxn>
                <a:cxn ang="0">
                  <a:pos x="829" y="921"/>
                </a:cxn>
                <a:cxn ang="0">
                  <a:pos x="914" y="862"/>
                </a:cxn>
                <a:cxn ang="0">
                  <a:pos x="948" y="799"/>
                </a:cxn>
                <a:cxn ang="0">
                  <a:pos x="924" y="702"/>
                </a:cxn>
                <a:cxn ang="0">
                  <a:pos x="858" y="582"/>
                </a:cxn>
                <a:cxn ang="0">
                  <a:pos x="775" y="469"/>
                </a:cxn>
                <a:cxn ang="0">
                  <a:pos x="698" y="392"/>
                </a:cxn>
                <a:cxn ang="0">
                  <a:pos x="642" y="348"/>
                </a:cxn>
                <a:cxn ang="0">
                  <a:pos x="595" y="298"/>
                </a:cxn>
                <a:cxn ang="0">
                  <a:pos x="581" y="238"/>
                </a:cxn>
                <a:cxn ang="0">
                  <a:pos x="581" y="180"/>
                </a:cxn>
                <a:cxn ang="0">
                  <a:pos x="591" y="124"/>
                </a:cxn>
                <a:cxn ang="0">
                  <a:pos x="601" y="77"/>
                </a:cxn>
                <a:cxn ang="0">
                  <a:pos x="584" y="44"/>
                </a:cxn>
                <a:cxn ang="0">
                  <a:pos x="541" y="85"/>
                </a:cxn>
                <a:cxn ang="0">
                  <a:pos x="523" y="150"/>
                </a:cxn>
                <a:cxn ang="0">
                  <a:pos x="515" y="231"/>
                </a:cxn>
                <a:cxn ang="0">
                  <a:pos x="530" y="315"/>
                </a:cxn>
                <a:cxn ang="0">
                  <a:pos x="575" y="378"/>
                </a:cxn>
                <a:cxn ang="0">
                  <a:pos x="625" y="424"/>
                </a:cxn>
                <a:cxn ang="0">
                  <a:pos x="680" y="475"/>
                </a:cxn>
                <a:cxn ang="0">
                  <a:pos x="727" y="525"/>
                </a:cxn>
                <a:cxn ang="0">
                  <a:pos x="772" y="591"/>
                </a:cxn>
                <a:cxn ang="0">
                  <a:pos x="809" y="658"/>
                </a:cxn>
                <a:cxn ang="0">
                  <a:pos x="837" y="714"/>
                </a:cxn>
                <a:cxn ang="0">
                  <a:pos x="862" y="775"/>
                </a:cxn>
                <a:cxn ang="0">
                  <a:pos x="834" y="826"/>
                </a:cxn>
                <a:cxn ang="0">
                  <a:pos x="761" y="869"/>
                </a:cxn>
                <a:cxn ang="0">
                  <a:pos x="647" y="903"/>
                </a:cxn>
                <a:cxn ang="0">
                  <a:pos x="500" y="921"/>
                </a:cxn>
                <a:cxn ang="0">
                  <a:pos x="363" y="913"/>
                </a:cxn>
                <a:cxn ang="0">
                  <a:pos x="259" y="891"/>
                </a:cxn>
                <a:cxn ang="0">
                  <a:pos x="183" y="856"/>
                </a:cxn>
                <a:cxn ang="0">
                  <a:pos x="123" y="825"/>
                </a:cxn>
                <a:cxn ang="0">
                  <a:pos x="89" y="779"/>
                </a:cxn>
                <a:cxn ang="0">
                  <a:pos x="106" y="695"/>
                </a:cxn>
                <a:cxn ang="0">
                  <a:pos x="149" y="601"/>
                </a:cxn>
                <a:cxn ang="0">
                  <a:pos x="197" y="521"/>
                </a:cxn>
                <a:cxn ang="0">
                  <a:pos x="246" y="465"/>
                </a:cxn>
                <a:cxn ang="0">
                  <a:pos x="297" y="422"/>
                </a:cxn>
                <a:cxn ang="0">
                  <a:pos x="350" y="377"/>
                </a:cxn>
                <a:cxn ang="0">
                  <a:pos x="394" y="327"/>
                </a:cxn>
                <a:cxn ang="0">
                  <a:pos x="418" y="275"/>
                </a:cxn>
                <a:cxn ang="0">
                  <a:pos x="427" y="218"/>
                </a:cxn>
                <a:cxn ang="0">
                  <a:pos x="425" y="161"/>
                </a:cxn>
                <a:cxn ang="0">
                  <a:pos x="411" y="105"/>
                </a:cxn>
                <a:cxn ang="0">
                  <a:pos x="386" y="55"/>
                </a:cxn>
                <a:cxn ang="0">
                  <a:pos x="324" y="11"/>
                </a:cxn>
                <a:cxn ang="0">
                  <a:pos x="263" y="0"/>
                </a:cxn>
              </a:cxnLst>
              <a:rect l="0" t="0" r="r" b="b"/>
              <a:pathLst>
                <a:path w="948" h="993">
                  <a:moveTo>
                    <a:pt x="260" y="0"/>
                  </a:moveTo>
                  <a:lnTo>
                    <a:pt x="263" y="3"/>
                  </a:lnTo>
                  <a:lnTo>
                    <a:pt x="266" y="7"/>
                  </a:lnTo>
                  <a:lnTo>
                    <a:pt x="270" y="11"/>
                  </a:lnTo>
                  <a:lnTo>
                    <a:pt x="273" y="15"/>
                  </a:lnTo>
                  <a:lnTo>
                    <a:pt x="277" y="20"/>
                  </a:lnTo>
                  <a:lnTo>
                    <a:pt x="281" y="24"/>
                  </a:lnTo>
                  <a:lnTo>
                    <a:pt x="286" y="28"/>
                  </a:lnTo>
                  <a:lnTo>
                    <a:pt x="288" y="34"/>
                  </a:lnTo>
                  <a:lnTo>
                    <a:pt x="293" y="37"/>
                  </a:lnTo>
                  <a:lnTo>
                    <a:pt x="297" y="43"/>
                  </a:lnTo>
                  <a:lnTo>
                    <a:pt x="300" y="47"/>
                  </a:lnTo>
                  <a:lnTo>
                    <a:pt x="304" y="51"/>
                  </a:lnTo>
                  <a:lnTo>
                    <a:pt x="307" y="57"/>
                  </a:lnTo>
                  <a:lnTo>
                    <a:pt x="311" y="61"/>
                  </a:lnTo>
                  <a:lnTo>
                    <a:pt x="314" y="67"/>
                  </a:lnTo>
                  <a:lnTo>
                    <a:pt x="318" y="71"/>
                  </a:lnTo>
                  <a:lnTo>
                    <a:pt x="323" y="77"/>
                  </a:lnTo>
                  <a:lnTo>
                    <a:pt x="326" y="81"/>
                  </a:lnTo>
                  <a:lnTo>
                    <a:pt x="328" y="87"/>
                  </a:lnTo>
                  <a:lnTo>
                    <a:pt x="333" y="91"/>
                  </a:lnTo>
                  <a:lnTo>
                    <a:pt x="334" y="97"/>
                  </a:lnTo>
                  <a:lnTo>
                    <a:pt x="338" y="103"/>
                  </a:lnTo>
                  <a:lnTo>
                    <a:pt x="341" y="108"/>
                  </a:lnTo>
                  <a:lnTo>
                    <a:pt x="344" y="114"/>
                  </a:lnTo>
                  <a:lnTo>
                    <a:pt x="347" y="118"/>
                  </a:lnTo>
                  <a:lnTo>
                    <a:pt x="350" y="124"/>
                  </a:lnTo>
                  <a:lnTo>
                    <a:pt x="351" y="130"/>
                  </a:lnTo>
                  <a:lnTo>
                    <a:pt x="354" y="135"/>
                  </a:lnTo>
                  <a:lnTo>
                    <a:pt x="357" y="141"/>
                  </a:lnTo>
                  <a:lnTo>
                    <a:pt x="358" y="147"/>
                  </a:lnTo>
                  <a:lnTo>
                    <a:pt x="360" y="153"/>
                  </a:lnTo>
                  <a:lnTo>
                    <a:pt x="363" y="158"/>
                  </a:lnTo>
                  <a:lnTo>
                    <a:pt x="363" y="164"/>
                  </a:lnTo>
                  <a:lnTo>
                    <a:pt x="364" y="170"/>
                  </a:lnTo>
                  <a:lnTo>
                    <a:pt x="364" y="175"/>
                  </a:lnTo>
                  <a:lnTo>
                    <a:pt x="366" y="182"/>
                  </a:lnTo>
                  <a:lnTo>
                    <a:pt x="366" y="188"/>
                  </a:lnTo>
                  <a:lnTo>
                    <a:pt x="367" y="194"/>
                  </a:lnTo>
                  <a:lnTo>
                    <a:pt x="367" y="200"/>
                  </a:lnTo>
                  <a:lnTo>
                    <a:pt x="367" y="205"/>
                  </a:lnTo>
                  <a:lnTo>
                    <a:pt x="366" y="212"/>
                  </a:lnTo>
                  <a:lnTo>
                    <a:pt x="366" y="218"/>
                  </a:lnTo>
                  <a:lnTo>
                    <a:pt x="364" y="224"/>
                  </a:lnTo>
                  <a:lnTo>
                    <a:pt x="364" y="231"/>
                  </a:lnTo>
                  <a:lnTo>
                    <a:pt x="361" y="237"/>
                  </a:lnTo>
                  <a:lnTo>
                    <a:pt x="360" y="244"/>
                  </a:lnTo>
                  <a:lnTo>
                    <a:pt x="358" y="250"/>
                  </a:lnTo>
                  <a:lnTo>
                    <a:pt x="356" y="257"/>
                  </a:lnTo>
                  <a:lnTo>
                    <a:pt x="353" y="262"/>
                  </a:lnTo>
                  <a:lnTo>
                    <a:pt x="350" y="270"/>
                  </a:lnTo>
                  <a:lnTo>
                    <a:pt x="346" y="275"/>
                  </a:lnTo>
                  <a:lnTo>
                    <a:pt x="343" y="281"/>
                  </a:lnTo>
                  <a:lnTo>
                    <a:pt x="337" y="288"/>
                  </a:lnTo>
                  <a:lnTo>
                    <a:pt x="333" y="295"/>
                  </a:lnTo>
                  <a:lnTo>
                    <a:pt x="328" y="301"/>
                  </a:lnTo>
                  <a:lnTo>
                    <a:pt x="324" y="308"/>
                  </a:lnTo>
                  <a:lnTo>
                    <a:pt x="317" y="314"/>
                  </a:lnTo>
                  <a:lnTo>
                    <a:pt x="311" y="321"/>
                  </a:lnTo>
                  <a:lnTo>
                    <a:pt x="304" y="328"/>
                  </a:lnTo>
                  <a:lnTo>
                    <a:pt x="298" y="335"/>
                  </a:lnTo>
                  <a:lnTo>
                    <a:pt x="291" y="341"/>
                  </a:lnTo>
                  <a:lnTo>
                    <a:pt x="284" y="348"/>
                  </a:lnTo>
                  <a:lnTo>
                    <a:pt x="276" y="354"/>
                  </a:lnTo>
                  <a:lnTo>
                    <a:pt x="267" y="361"/>
                  </a:lnTo>
                  <a:lnTo>
                    <a:pt x="259" y="368"/>
                  </a:lnTo>
                  <a:lnTo>
                    <a:pt x="250" y="375"/>
                  </a:lnTo>
                  <a:lnTo>
                    <a:pt x="241" y="382"/>
                  </a:lnTo>
                  <a:lnTo>
                    <a:pt x="233" y="389"/>
                  </a:lnTo>
                  <a:lnTo>
                    <a:pt x="226" y="397"/>
                  </a:lnTo>
                  <a:lnTo>
                    <a:pt x="217" y="404"/>
                  </a:lnTo>
                  <a:lnTo>
                    <a:pt x="210" y="412"/>
                  </a:lnTo>
                  <a:lnTo>
                    <a:pt x="203" y="419"/>
                  </a:lnTo>
                  <a:lnTo>
                    <a:pt x="194" y="427"/>
                  </a:lnTo>
                  <a:lnTo>
                    <a:pt x="187" y="435"/>
                  </a:lnTo>
                  <a:lnTo>
                    <a:pt x="180" y="442"/>
                  </a:lnTo>
                  <a:lnTo>
                    <a:pt x="173" y="451"/>
                  </a:lnTo>
                  <a:lnTo>
                    <a:pt x="166" y="459"/>
                  </a:lnTo>
                  <a:lnTo>
                    <a:pt x="160" y="468"/>
                  </a:lnTo>
                  <a:lnTo>
                    <a:pt x="153" y="475"/>
                  </a:lnTo>
                  <a:lnTo>
                    <a:pt x="147" y="484"/>
                  </a:lnTo>
                  <a:lnTo>
                    <a:pt x="141" y="492"/>
                  </a:lnTo>
                  <a:lnTo>
                    <a:pt x="134" y="501"/>
                  </a:lnTo>
                  <a:lnTo>
                    <a:pt x="129" y="509"/>
                  </a:lnTo>
                  <a:lnTo>
                    <a:pt x="123" y="517"/>
                  </a:lnTo>
                  <a:lnTo>
                    <a:pt x="117" y="525"/>
                  </a:lnTo>
                  <a:lnTo>
                    <a:pt x="112" y="534"/>
                  </a:lnTo>
                  <a:lnTo>
                    <a:pt x="106" y="542"/>
                  </a:lnTo>
                  <a:lnTo>
                    <a:pt x="102" y="551"/>
                  </a:lnTo>
                  <a:lnTo>
                    <a:pt x="96" y="559"/>
                  </a:lnTo>
                  <a:lnTo>
                    <a:pt x="92" y="566"/>
                  </a:lnTo>
                  <a:lnTo>
                    <a:pt x="87" y="575"/>
                  </a:lnTo>
                  <a:lnTo>
                    <a:pt x="83" y="584"/>
                  </a:lnTo>
                  <a:lnTo>
                    <a:pt x="77" y="591"/>
                  </a:lnTo>
                  <a:lnTo>
                    <a:pt x="74" y="599"/>
                  </a:lnTo>
                  <a:lnTo>
                    <a:pt x="70" y="608"/>
                  </a:lnTo>
                  <a:lnTo>
                    <a:pt x="66" y="616"/>
                  </a:lnTo>
                  <a:lnTo>
                    <a:pt x="62" y="624"/>
                  </a:lnTo>
                  <a:lnTo>
                    <a:pt x="57" y="631"/>
                  </a:lnTo>
                  <a:lnTo>
                    <a:pt x="54" y="638"/>
                  </a:lnTo>
                  <a:lnTo>
                    <a:pt x="50" y="646"/>
                  </a:lnTo>
                  <a:lnTo>
                    <a:pt x="47" y="654"/>
                  </a:lnTo>
                  <a:lnTo>
                    <a:pt x="44" y="661"/>
                  </a:lnTo>
                  <a:lnTo>
                    <a:pt x="40" y="668"/>
                  </a:lnTo>
                  <a:lnTo>
                    <a:pt x="39" y="676"/>
                  </a:lnTo>
                  <a:lnTo>
                    <a:pt x="34" y="682"/>
                  </a:lnTo>
                  <a:lnTo>
                    <a:pt x="32" y="689"/>
                  </a:lnTo>
                  <a:lnTo>
                    <a:pt x="29" y="695"/>
                  </a:lnTo>
                  <a:lnTo>
                    <a:pt x="27" y="702"/>
                  </a:lnTo>
                  <a:lnTo>
                    <a:pt x="24" y="709"/>
                  </a:lnTo>
                  <a:lnTo>
                    <a:pt x="22" y="715"/>
                  </a:lnTo>
                  <a:lnTo>
                    <a:pt x="20" y="721"/>
                  </a:lnTo>
                  <a:lnTo>
                    <a:pt x="19" y="728"/>
                  </a:lnTo>
                  <a:lnTo>
                    <a:pt x="16" y="732"/>
                  </a:lnTo>
                  <a:lnTo>
                    <a:pt x="14" y="738"/>
                  </a:lnTo>
                  <a:lnTo>
                    <a:pt x="13" y="744"/>
                  </a:lnTo>
                  <a:lnTo>
                    <a:pt x="10" y="748"/>
                  </a:lnTo>
                  <a:lnTo>
                    <a:pt x="9" y="752"/>
                  </a:lnTo>
                  <a:lnTo>
                    <a:pt x="7" y="758"/>
                  </a:lnTo>
                  <a:lnTo>
                    <a:pt x="7" y="761"/>
                  </a:lnTo>
                  <a:lnTo>
                    <a:pt x="6" y="766"/>
                  </a:lnTo>
                  <a:lnTo>
                    <a:pt x="4" y="769"/>
                  </a:lnTo>
                  <a:lnTo>
                    <a:pt x="3" y="773"/>
                  </a:lnTo>
                  <a:lnTo>
                    <a:pt x="3" y="776"/>
                  </a:lnTo>
                  <a:lnTo>
                    <a:pt x="3" y="779"/>
                  </a:lnTo>
                  <a:lnTo>
                    <a:pt x="0" y="785"/>
                  </a:lnTo>
                  <a:lnTo>
                    <a:pt x="0" y="789"/>
                  </a:lnTo>
                  <a:lnTo>
                    <a:pt x="0" y="792"/>
                  </a:lnTo>
                  <a:lnTo>
                    <a:pt x="0" y="796"/>
                  </a:lnTo>
                  <a:lnTo>
                    <a:pt x="3" y="801"/>
                  </a:lnTo>
                  <a:lnTo>
                    <a:pt x="4" y="806"/>
                  </a:lnTo>
                  <a:lnTo>
                    <a:pt x="6" y="809"/>
                  </a:lnTo>
                  <a:lnTo>
                    <a:pt x="7" y="813"/>
                  </a:lnTo>
                  <a:lnTo>
                    <a:pt x="10" y="816"/>
                  </a:lnTo>
                  <a:lnTo>
                    <a:pt x="13" y="819"/>
                  </a:lnTo>
                  <a:lnTo>
                    <a:pt x="14" y="823"/>
                  </a:lnTo>
                  <a:lnTo>
                    <a:pt x="17" y="826"/>
                  </a:lnTo>
                  <a:lnTo>
                    <a:pt x="20" y="831"/>
                  </a:lnTo>
                  <a:lnTo>
                    <a:pt x="23" y="835"/>
                  </a:lnTo>
                  <a:lnTo>
                    <a:pt x="26" y="838"/>
                  </a:lnTo>
                  <a:lnTo>
                    <a:pt x="29" y="842"/>
                  </a:lnTo>
                  <a:lnTo>
                    <a:pt x="33" y="845"/>
                  </a:lnTo>
                  <a:lnTo>
                    <a:pt x="37" y="849"/>
                  </a:lnTo>
                  <a:lnTo>
                    <a:pt x="40" y="853"/>
                  </a:lnTo>
                  <a:lnTo>
                    <a:pt x="44" y="858"/>
                  </a:lnTo>
                  <a:lnTo>
                    <a:pt x="50" y="862"/>
                  </a:lnTo>
                  <a:lnTo>
                    <a:pt x="54" y="866"/>
                  </a:lnTo>
                  <a:lnTo>
                    <a:pt x="60" y="871"/>
                  </a:lnTo>
                  <a:lnTo>
                    <a:pt x="64" y="873"/>
                  </a:lnTo>
                  <a:lnTo>
                    <a:pt x="70" y="878"/>
                  </a:lnTo>
                  <a:lnTo>
                    <a:pt x="76" y="883"/>
                  </a:lnTo>
                  <a:lnTo>
                    <a:pt x="82" y="888"/>
                  </a:lnTo>
                  <a:lnTo>
                    <a:pt x="87" y="892"/>
                  </a:lnTo>
                  <a:lnTo>
                    <a:pt x="93" y="896"/>
                  </a:lnTo>
                  <a:lnTo>
                    <a:pt x="100" y="901"/>
                  </a:lnTo>
                  <a:lnTo>
                    <a:pt x="107" y="905"/>
                  </a:lnTo>
                  <a:lnTo>
                    <a:pt x="113" y="909"/>
                  </a:lnTo>
                  <a:lnTo>
                    <a:pt x="120" y="913"/>
                  </a:lnTo>
                  <a:lnTo>
                    <a:pt x="127" y="918"/>
                  </a:lnTo>
                  <a:lnTo>
                    <a:pt x="134" y="921"/>
                  </a:lnTo>
                  <a:lnTo>
                    <a:pt x="143" y="925"/>
                  </a:lnTo>
                  <a:lnTo>
                    <a:pt x="150" y="929"/>
                  </a:lnTo>
                  <a:lnTo>
                    <a:pt x="160" y="933"/>
                  </a:lnTo>
                  <a:lnTo>
                    <a:pt x="167" y="938"/>
                  </a:lnTo>
                  <a:lnTo>
                    <a:pt x="177" y="941"/>
                  </a:lnTo>
                  <a:lnTo>
                    <a:pt x="184" y="945"/>
                  </a:lnTo>
                  <a:lnTo>
                    <a:pt x="194" y="949"/>
                  </a:lnTo>
                  <a:lnTo>
                    <a:pt x="204" y="952"/>
                  </a:lnTo>
                  <a:lnTo>
                    <a:pt x="213" y="956"/>
                  </a:lnTo>
                  <a:lnTo>
                    <a:pt x="223" y="959"/>
                  </a:lnTo>
                  <a:lnTo>
                    <a:pt x="233" y="962"/>
                  </a:lnTo>
                  <a:lnTo>
                    <a:pt x="243" y="965"/>
                  </a:lnTo>
                  <a:lnTo>
                    <a:pt x="253" y="968"/>
                  </a:lnTo>
                  <a:lnTo>
                    <a:pt x="264" y="970"/>
                  </a:lnTo>
                  <a:lnTo>
                    <a:pt x="276" y="973"/>
                  </a:lnTo>
                  <a:lnTo>
                    <a:pt x="286" y="976"/>
                  </a:lnTo>
                  <a:lnTo>
                    <a:pt x="297" y="979"/>
                  </a:lnTo>
                  <a:lnTo>
                    <a:pt x="308" y="980"/>
                  </a:lnTo>
                  <a:lnTo>
                    <a:pt x="321" y="983"/>
                  </a:lnTo>
                  <a:lnTo>
                    <a:pt x="333" y="985"/>
                  </a:lnTo>
                  <a:lnTo>
                    <a:pt x="346" y="986"/>
                  </a:lnTo>
                  <a:lnTo>
                    <a:pt x="358" y="988"/>
                  </a:lnTo>
                  <a:lnTo>
                    <a:pt x="371" y="989"/>
                  </a:lnTo>
                  <a:lnTo>
                    <a:pt x="384" y="990"/>
                  </a:lnTo>
                  <a:lnTo>
                    <a:pt x="397" y="992"/>
                  </a:lnTo>
                  <a:lnTo>
                    <a:pt x="410" y="993"/>
                  </a:lnTo>
                  <a:lnTo>
                    <a:pt x="424" y="993"/>
                  </a:lnTo>
                  <a:lnTo>
                    <a:pt x="437" y="993"/>
                  </a:lnTo>
                  <a:lnTo>
                    <a:pt x="451" y="993"/>
                  </a:lnTo>
                  <a:lnTo>
                    <a:pt x="464" y="993"/>
                  </a:lnTo>
                  <a:lnTo>
                    <a:pt x="478" y="993"/>
                  </a:lnTo>
                  <a:lnTo>
                    <a:pt x="491" y="993"/>
                  </a:lnTo>
                  <a:lnTo>
                    <a:pt x="504" y="993"/>
                  </a:lnTo>
                  <a:lnTo>
                    <a:pt x="517" y="993"/>
                  </a:lnTo>
                  <a:lnTo>
                    <a:pt x="530" y="992"/>
                  </a:lnTo>
                  <a:lnTo>
                    <a:pt x="541" y="992"/>
                  </a:lnTo>
                  <a:lnTo>
                    <a:pt x="554" y="990"/>
                  </a:lnTo>
                  <a:lnTo>
                    <a:pt x="565" y="989"/>
                  </a:lnTo>
                  <a:lnTo>
                    <a:pt x="578" y="988"/>
                  </a:lnTo>
                  <a:lnTo>
                    <a:pt x="590" y="986"/>
                  </a:lnTo>
                  <a:lnTo>
                    <a:pt x="601" y="985"/>
                  </a:lnTo>
                  <a:lnTo>
                    <a:pt x="612" y="983"/>
                  </a:lnTo>
                  <a:lnTo>
                    <a:pt x="625" y="982"/>
                  </a:lnTo>
                  <a:lnTo>
                    <a:pt x="635" y="980"/>
                  </a:lnTo>
                  <a:lnTo>
                    <a:pt x="647" y="978"/>
                  </a:lnTo>
                  <a:lnTo>
                    <a:pt x="657" y="976"/>
                  </a:lnTo>
                  <a:lnTo>
                    <a:pt x="668" y="973"/>
                  </a:lnTo>
                  <a:lnTo>
                    <a:pt x="678" y="972"/>
                  </a:lnTo>
                  <a:lnTo>
                    <a:pt x="688" y="969"/>
                  </a:lnTo>
                  <a:lnTo>
                    <a:pt x="698" y="966"/>
                  </a:lnTo>
                  <a:lnTo>
                    <a:pt x="709" y="965"/>
                  </a:lnTo>
                  <a:lnTo>
                    <a:pt x="718" y="962"/>
                  </a:lnTo>
                  <a:lnTo>
                    <a:pt x="728" y="959"/>
                  </a:lnTo>
                  <a:lnTo>
                    <a:pt x="738" y="956"/>
                  </a:lnTo>
                  <a:lnTo>
                    <a:pt x="747" y="953"/>
                  </a:lnTo>
                  <a:lnTo>
                    <a:pt x="757" y="950"/>
                  </a:lnTo>
                  <a:lnTo>
                    <a:pt x="765" y="948"/>
                  </a:lnTo>
                  <a:lnTo>
                    <a:pt x="774" y="945"/>
                  </a:lnTo>
                  <a:lnTo>
                    <a:pt x="782" y="942"/>
                  </a:lnTo>
                  <a:lnTo>
                    <a:pt x="791" y="938"/>
                  </a:lnTo>
                  <a:lnTo>
                    <a:pt x="798" y="935"/>
                  </a:lnTo>
                  <a:lnTo>
                    <a:pt x="807" y="931"/>
                  </a:lnTo>
                  <a:lnTo>
                    <a:pt x="814" y="928"/>
                  </a:lnTo>
                  <a:lnTo>
                    <a:pt x="822" y="923"/>
                  </a:lnTo>
                  <a:lnTo>
                    <a:pt x="829" y="921"/>
                  </a:lnTo>
                  <a:lnTo>
                    <a:pt x="835" y="918"/>
                  </a:lnTo>
                  <a:lnTo>
                    <a:pt x="844" y="913"/>
                  </a:lnTo>
                  <a:lnTo>
                    <a:pt x="849" y="911"/>
                  </a:lnTo>
                  <a:lnTo>
                    <a:pt x="855" y="906"/>
                  </a:lnTo>
                  <a:lnTo>
                    <a:pt x="862" y="902"/>
                  </a:lnTo>
                  <a:lnTo>
                    <a:pt x="869" y="898"/>
                  </a:lnTo>
                  <a:lnTo>
                    <a:pt x="874" y="893"/>
                  </a:lnTo>
                  <a:lnTo>
                    <a:pt x="879" y="891"/>
                  </a:lnTo>
                  <a:lnTo>
                    <a:pt x="885" y="886"/>
                  </a:lnTo>
                  <a:lnTo>
                    <a:pt x="891" y="883"/>
                  </a:lnTo>
                  <a:lnTo>
                    <a:pt x="896" y="878"/>
                  </a:lnTo>
                  <a:lnTo>
                    <a:pt x="901" y="875"/>
                  </a:lnTo>
                  <a:lnTo>
                    <a:pt x="905" y="871"/>
                  </a:lnTo>
                  <a:lnTo>
                    <a:pt x="909" y="866"/>
                  </a:lnTo>
                  <a:lnTo>
                    <a:pt x="914" y="862"/>
                  </a:lnTo>
                  <a:lnTo>
                    <a:pt x="918" y="858"/>
                  </a:lnTo>
                  <a:lnTo>
                    <a:pt x="921" y="853"/>
                  </a:lnTo>
                  <a:lnTo>
                    <a:pt x="925" y="851"/>
                  </a:lnTo>
                  <a:lnTo>
                    <a:pt x="928" y="845"/>
                  </a:lnTo>
                  <a:lnTo>
                    <a:pt x="931" y="842"/>
                  </a:lnTo>
                  <a:lnTo>
                    <a:pt x="934" y="836"/>
                  </a:lnTo>
                  <a:lnTo>
                    <a:pt x="936" y="833"/>
                  </a:lnTo>
                  <a:lnTo>
                    <a:pt x="939" y="829"/>
                  </a:lnTo>
                  <a:lnTo>
                    <a:pt x="941" y="825"/>
                  </a:lnTo>
                  <a:lnTo>
                    <a:pt x="942" y="821"/>
                  </a:lnTo>
                  <a:lnTo>
                    <a:pt x="945" y="818"/>
                  </a:lnTo>
                  <a:lnTo>
                    <a:pt x="946" y="813"/>
                  </a:lnTo>
                  <a:lnTo>
                    <a:pt x="946" y="808"/>
                  </a:lnTo>
                  <a:lnTo>
                    <a:pt x="948" y="803"/>
                  </a:lnTo>
                  <a:lnTo>
                    <a:pt x="948" y="799"/>
                  </a:lnTo>
                  <a:lnTo>
                    <a:pt x="948" y="793"/>
                  </a:lnTo>
                  <a:lnTo>
                    <a:pt x="948" y="788"/>
                  </a:lnTo>
                  <a:lnTo>
                    <a:pt x="948" y="782"/>
                  </a:lnTo>
                  <a:lnTo>
                    <a:pt x="948" y="776"/>
                  </a:lnTo>
                  <a:lnTo>
                    <a:pt x="946" y="771"/>
                  </a:lnTo>
                  <a:lnTo>
                    <a:pt x="945" y="763"/>
                  </a:lnTo>
                  <a:lnTo>
                    <a:pt x="944" y="758"/>
                  </a:lnTo>
                  <a:lnTo>
                    <a:pt x="942" y="752"/>
                  </a:lnTo>
                  <a:lnTo>
                    <a:pt x="939" y="745"/>
                  </a:lnTo>
                  <a:lnTo>
                    <a:pt x="938" y="738"/>
                  </a:lnTo>
                  <a:lnTo>
                    <a:pt x="935" y="731"/>
                  </a:lnTo>
                  <a:lnTo>
                    <a:pt x="934" y="724"/>
                  </a:lnTo>
                  <a:lnTo>
                    <a:pt x="931" y="716"/>
                  </a:lnTo>
                  <a:lnTo>
                    <a:pt x="926" y="709"/>
                  </a:lnTo>
                  <a:lnTo>
                    <a:pt x="924" y="702"/>
                  </a:lnTo>
                  <a:lnTo>
                    <a:pt x="921" y="694"/>
                  </a:lnTo>
                  <a:lnTo>
                    <a:pt x="916" y="686"/>
                  </a:lnTo>
                  <a:lnTo>
                    <a:pt x="914" y="678"/>
                  </a:lnTo>
                  <a:lnTo>
                    <a:pt x="909" y="671"/>
                  </a:lnTo>
                  <a:lnTo>
                    <a:pt x="906" y="664"/>
                  </a:lnTo>
                  <a:lnTo>
                    <a:pt x="901" y="655"/>
                  </a:lnTo>
                  <a:lnTo>
                    <a:pt x="896" y="646"/>
                  </a:lnTo>
                  <a:lnTo>
                    <a:pt x="892" y="639"/>
                  </a:lnTo>
                  <a:lnTo>
                    <a:pt x="888" y="631"/>
                  </a:lnTo>
                  <a:lnTo>
                    <a:pt x="884" y="622"/>
                  </a:lnTo>
                  <a:lnTo>
                    <a:pt x="879" y="615"/>
                  </a:lnTo>
                  <a:lnTo>
                    <a:pt x="874" y="606"/>
                  </a:lnTo>
                  <a:lnTo>
                    <a:pt x="869" y="599"/>
                  </a:lnTo>
                  <a:lnTo>
                    <a:pt x="864" y="591"/>
                  </a:lnTo>
                  <a:lnTo>
                    <a:pt x="858" y="582"/>
                  </a:lnTo>
                  <a:lnTo>
                    <a:pt x="854" y="574"/>
                  </a:lnTo>
                  <a:lnTo>
                    <a:pt x="848" y="566"/>
                  </a:lnTo>
                  <a:lnTo>
                    <a:pt x="842" y="558"/>
                  </a:lnTo>
                  <a:lnTo>
                    <a:pt x="837" y="551"/>
                  </a:lnTo>
                  <a:lnTo>
                    <a:pt x="831" y="542"/>
                  </a:lnTo>
                  <a:lnTo>
                    <a:pt x="827" y="535"/>
                  </a:lnTo>
                  <a:lnTo>
                    <a:pt x="819" y="528"/>
                  </a:lnTo>
                  <a:lnTo>
                    <a:pt x="814" y="519"/>
                  </a:lnTo>
                  <a:lnTo>
                    <a:pt x="808" y="511"/>
                  </a:lnTo>
                  <a:lnTo>
                    <a:pt x="804" y="505"/>
                  </a:lnTo>
                  <a:lnTo>
                    <a:pt x="798" y="497"/>
                  </a:lnTo>
                  <a:lnTo>
                    <a:pt x="792" y="489"/>
                  </a:lnTo>
                  <a:lnTo>
                    <a:pt x="787" y="482"/>
                  </a:lnTo>
                  <a:lnTo>
                    <a:pt x="781" y="477"/>
                  </a:lnTo>
                  <a:lnTo>
                    <a:pt x="775" y="469"/>
                  </a:lnTo>
                  <a:lnTo>
                    <a:pt x="769" y="462"/>
                  </a:lnTo>
                  <a:lnTo>
                    <a:pt x="762" y="455"/>
                  </a:lnTo>
                  <a:lnTo>
                    <a:pt x="758" y="449"/>
                  </a:lnTo>
                  <a:lnTo>
                    <a:pt x="752" y="444"/>
                  </a:lnTo>
                  <a:lnTo>
                    <a:pt x="747" y="438"/>
                  </a:lnTo>
                  <a:lnTo>
                    <a:pt x="741" y="432"/>
                  </a:lnTo>
                  <a:lnTo>
                    <a:pt x="737" y="427"/>
                  </a:lnTo>
                  <a:lnTo>
                    <a:pt x="731" y="421"/>
                  </a:lnTo>
                  <a:lnTo>
                    <a:pt x="725" y="417"/>
                  </a:lnTo>
                  <a:lnTo>
                    <a:pt x="721" y="412"/>
                  </a:lnTo>
                  <a:lnTo>
                    <a:pt x="715" y="407"/>
                  </a:lnTo>
                  <a:lnTo>
                    <a:pt x="711" y="402"/>
                  </a:lnTo>
                  <a:lnTo>
                    <a:pt x="705" y="398"/>
                  </a:lnTo>
                  <a:lnTo>
                    <a:pt x="701" y="395"/>
                  </a:lnTo>
                  <a:lnTo>
                    <a:pt x="698" y="392"/>
                  </a:lnTo>
                  <a:lnTo>
                    <a:pt x="692" y="388"/>
                  </a:lnTo>
                  <a:lnTo>
                    <a:pt x="688" y="384"/>
                  </a:lnTo>
                  <a:lnTo>
                    <a:pt x="684" y="381"/>
                  </a:lnTo>
                  <a:lnTo>
                    <a:pt x="680" y="378"/>
                  </a:lnTo>
                  <a:lnTo>
                    <a:pt x="675" y="375"/>
                  </a:lnTo>
                  <a:lnTo>
                    <a:pt x="672" y="372"/>
                  </a:lnTo>
                  <a:lnTo>
                    <a:pt x="668" y="370"/>
                  </a:lnTo>
                  <a:lnTo>
                    <a:pt x="665" y="367"/>
                  </a:lnTo>
                  <a:lnTo>
                    <a:pt x="661" y="364"/>
                  </a:lnTo>
                  <a:lnTo>
                    <a:pt x="658" y="361"/>
                  </a:lnTo>
                  <a:lnTo>
                    <a:pt x="654" y="358"/>
                  </a:lnTo>
                  <a:lnTo>
                    <a:pt x="651" y="355"/>
                  </a:lnTo>
                  <a:lnTo>
                    <a:pt x="648" y="352"/>
                  </a:lnTo>
                  <a:lnTo>
                    <a:pt x="645" y="351"/>
                  </a:lnTo>
                  <a:lnTo>
                    <a:pt x="642" y="348"/>
                  </a:lnTo>
                  <a:lnTo>
                    <a:pt x="640" y="347"/>
                  </a:lnTo>
                  <a:lnTo>
                    <a:pt x="637" y="344"/>
                  </a:lnTo>
                  <a:lnTo>
                    <a:pt x="634" y="342"/>
                  </a:lnTo>
                  <a:lnTo>
                    <a:pt x="631" y="340"/>
                  </a:lnTo>
                  <a:lnTo>
                    <a:pt x="628" y="337"/>
                  </a:lnTo>
                  <a:lnTo>
                    <a:pt x="624" y="332"/>
                  </a:lnTo>
                  <a:lnTo>
                    <a:pt x="620" y="330"/>
                  </a:lnTo>
                  <a:lnTo>
                    <a:pt x="615" y="325"/>
                  </a:lnTo>
                  <a:lnTo>
                    <a:pt x="612" y="321"/>
                  </a:lnTo>
                  <a:lnTo>
                    <a:pt x="608" y="317"/>
                  </a:lnTo>
                  <a:lnTo>
                    <a:pt x="605" y="314"/>
                  </a:lnTo>
                  <a:lnTo>
                    <a:pt x="602" y="310"/>
                  </a:lnTo>
                  <a:lnTo>
                    <a:pt x="600" y="307"/>
                  </a:lnTo>
                  <a:lnTo>
                    <a:pt x="597" y="302"/>
                  </a:lnTo>
                  <a:lnTo>
                    <a:pt x="595" y="298"/>
                  </a:lnTo>
                  <a:lnTo>
                    <a:pt x="592" y="294"/>
                  </a:lnTo>
                  <a:lnTo>
                    <a:pt x="591" y="290"/>
                  </a:lnTo>
                  <a:lnTo>
                    <a:pt x="590" y="285"/>
                  </a:lnTo>
                  <a:lnTo>
                    <a:pt x="588" y="281"/>
                  </a:lnTo>
                  <a:lnTo>
                    <a:pt x="587" y="275"/>
                  </a:lnTo>
                  <a:lnTo>
                    <a:pt x="585" y="271"/>
                  </a:lnTo>
                  <a:lnTo>
                    <a:pt x="585" y="265"/>
                  </a:lnTo>
                  <a:lnTo>
                    <a:pt x="584" y="260"/>
                  </a:lnTo>
                  <a:lnTo>
                    <a:pt x="584" y="257"/>
                  </a:lnTo>
                  <a:lnTo>
                    <a:pt x="582" y="254"/>
                  </a:lnTo>
                  <a:lnTo>
                    <a:pt x="582" y="251"/>
                  </a:lnTo>
                  <a:lnTo>
                    <a:pt x="582" y="247"/>
                  </a:lnTo>
                  <a:lnTo>
                    <a:pt x="582" y="244"/>
                  </a:lnTo>
                  <a:lnTo>
                    <a:pt x="581" y="241"/>
                  </a:lnTo>
                  <a:lnTo>
                    <a:pt x="581" y="238"/>
                  </a:lnTo>
                  <a:lnTo>
                    <a:pt x="581" y="234"/>
                  </a:lnTo>
                  <a:lnTo>
                    <a:pt x="581" y="230"/>
                  </a:lnTo>
                  <a:lnTo>
                    <a:pt x="581" y="227"/>
                  </a:lnTo>
                  <a:lnTo>
                    <a:pt x="581" y="222"/>
                  </a:lnTo>
                  <a:lnTo>
                    <a:pt x="581" y="220"/>
                  </a:lnTo>
                  <a:lnTo>
                    <a:pt x="581" y="215"/>
                  </a:lnTo>
                  <a:lnTo>
                    <a:pt x="581" y="211"/>
                  </a:lnTo>
                  <a:lnTo>
                    <a:pt x="581" y="208"/>
                  </a:lnTo>
                  <a:lnTo>
                    <a:pt x="581" y="204"/>
                  </a:lnTo>
                  <a:lnTo>
                    <a:pt x="581" y="200"/>
                  </a:lnTo>
                  <a:lnTo>
                    <a:pt x="581" y="195"/>
                  </a:lnTo>
                  <a:lnTo>
                    <a:pt x="581" y="192"/>
                  </a:lnTo>
                  <a:lnTo>
                    <a:pt x="581" y="188"/>
                  </a:lnTo>
                  <a:lnTo>
                    <a:pt x="581" y="184"/>
                  </a:lnTo>
                  <a:lnTo>
                    <a:pt x="581" y="180"/>
                  </a:lnTo>
                  <a:lnTo>
                    <a:pt x="582" y="177"/>
                  </a:lnTo>
                  <a:lnTo>
                    <a:pt x="582" y="173"/>
                  </a:lnTo>
                  <a:lnTo>
                    <a:pt x="582" y="168"/>
                  </a:lnTo>
                  <a:lnTo>
                    <a:pt x="584" y="165"/>
                  </a:lnTo>
                  <a:lnTo>
                    <a:pt x="584" y="161"/>
                  </a:lnTo>
                  <a:lnTo>
                    <a:pt x="585" y="157"/>
                  </a:lnTo>
                  <a:lnTo>
                    <a:pt x="585" y="153"/>
                  </a:lnTo>
                  <a:lnTo>
                    <a:pt x="585" y="150"/>
                  </a:lnTo>
                  <a:lnTo>
                    <a:pt x="587" y="145"/>
                  </a:lnTo>
                  <a:lnTo>
                    <a:pt x="587" y="143"/>
                  </a:lnTo>
                  <a:lnTo>
                    <a:pt x="587" y="138"/>
                  </a:lnTo>
                  <a:lnTo>
                    <a:pt x="588" y="134"/>
                  </a:lnTo>
                  <a:lnTo>
                    <a:pt x="590" y="130"/>
                  </a:lnTo>
                  <a:lnTo>
                    <a:pt x="590" y="127"/>
                  </a:lnTo>
                  <a:lnTo>
                    <a:pt x="591" y="124"/>
                  </a:lnTo>
                  <a:lnTo>
                    <a:pt x="591" y="120"/>
                  </a:lnTo>
                  <a:lnTo>
                    <a:pt x="592" y="117"/>
                  </a:lnTo>
                  <a:lnTo>
                    <a:pt x="594" y="114"/>
                  </a:lnTo>
                  <a:lnTo>
                    <a:pt x="594" y="110"/>
                  </a:lnTo>
                  <a:lnTo>
                    <a:pt x="594" y="107"/>
                  </a:lnTo>
                  <a:lnTo>
                    <a:pt x="595" y="103"/>
                  </a:lnTo>
                  <a:lnTo>
                    <a:pt x="595" y="100"/>
                  </a:lnTo>
                  <a:lnTo>
                    <a:pt x="595" y="97"/>
                  </a:lnTo>
                  <a:lnTo>
                    <a:pt x="597" y="94"/>
                  </a:lnTo>
                  <a:lnTo>
                    <a:pt x="597" y="91"/>
                  </a:lnTo>
                  <a:lnTo>
                    <a:pt x="598" y="88"/>
                  </a:lnTo>
                  <a:lnTo>
                    <a:pt x="598" y="85"/>
                  </a:lnTo>
                  <a:lnTo>
                    <a:pt x="600" y="81"/>
                  </a:lnTo>
                  <a:lnTo>
                    <a:pt x="600" y="80"/>
                  </a:lnTo>
                  <a:lnTo>
                    <a:pt x="601" y="77"/>
                  </a:lnTo>
                  <a:lnTo>
                    <a:pt x="602" y="71"/>
                  </a:lnTo>
                  <a:lnTo>
                    <a:pt x="604" y="68"/>
                  </a:lnTo>
                  <a:lnTo>
                    <a:pt x="605" y="63"/>
                  </a:lnTo>
                  <a:lnTo>
                    <a:pt x="605" y="60"/>
                  </a:lnTo>
                  <a:lnTo>
                    <a:pt x="607" y="57"/>
                  </a:lnTo>
                  <a:lnTo>
                    <a:pt x="608" y="54"/>
                  </a:lnTo>
                  <a:lnTo>
                    <a:pt x="610" y="51"/>
                  </a:lnTo>
                  <a:lnTo>
                    <a:pt x="610" y="50"/>
                  </a:lnTo>
                  <a:lnTo>
                    <a:pt x="608" y="50"/>
                  </a:lnTo>
                  <a:lnTo>
                    <a:pt x="604" y="48"/>
                  </a:lnTo>
                  <a:lnTo>
                    <a:pt x="600" y="47"/>
                  </a:lnTo>
                  <a:lnTo>
                    <a:pt x="597" y="47"/>
                  </a:lnTo>
                  <a:lnTo>
                    <a:pt x="592" y="45"/>
                  </a:lnTo>
                  <a:lnTo>
                    <a:pt x="590" y="45"/>
                  </a:lnTo>
                  <a:lnTo>
                    <a:pt x="584" y="44"/>
                  </a:lnTo>
                  <a:lnTo>
                    <a:pt x="580" y="44"/>
                  </a:lnTo>
                  <a:lnTo>
                    <a:pt x="575" y="44"/>
                  </a:lnTo>
                  <a:lnTo>
                    <a:pt x="571" y="45"/>
                  </a:lnTo>
                  <a:lnTo>
                    <a:pt x="565" y="47"/>
                  </a:lnTo>
                  <a:lnTo>
                    <a:pt x="562" y="48"/>
                  </a:lnTo>
                  <a:lnTo>
                    <a:pt x="558" y="51"/>
                  </a:lnTo>
                  <a:lnTo>
                    <a:pt x="555" y="55"/>
                  </a:lnTo>
                  <a:lnTo>
                    <a:pt x="554" y="57"/>
                  </a:lnTo>
                  <a:lnTo>
                    <a:pt x="553" y="60"/>
                  </a:lnTo>
                  <a:lnTo>
                    <a:pt x="550" y="63"/>
                  </a:lnTo>
                  <a:lnTo>
                    <a:pt x="548" y="68"/>
                  </a:lnTo>
                  <a:lnTo>
                    <a:pt x="545" y="73"/>
                  </a:lnTo>
                  <a:lnTo>
                    <a:pt x="544" y="78"/>
                  </a:lnTo>
                  <a:lnTo>
                    <a:pt x="541" y="81"/>
                  </a:lnTo>
                  <a:lnTo>
                    <a:pt x="541" y="85"/>
                  </a:lnTo>
                  <a:lnTo>
                    <a:pt x="540" y="88"/>
                  </a:lnTo>
                  <a:lnTo>
                    <a:pt x="538" y="93"/>
                  </a:lnTo>
                  <a:lnTo>
                    <a:pt x="537" y="95"/>
                  </a:lnTo>
                  <a:lnTo>
                    <a:pt x="535" y="100"/>
                  </a:lnTo>
                  <a:lnTo>
                    <a:pt x="534" y="104"/>
                  </a:lnTo>
                  <a:lnTo>
                    <a:pt x="534" y="108"/>
                  </a:lnTo>
                  <a:lnTo>
                    <a:pt x="533" y="113"/>
                  </a:lnTo>
                  <a:lnTo>
                    <a:pt x="531" y="117"/>
                  </a:lnTo>
                  <a:lnTo>
                    <a:pt x="530" y="121"/>
                  </a:lnTo>
                  <a:lnTo>
                    <a:pt x="528" y="127"/>
                  </a:lnTo>
                  <a:lnTo>
                    <a:pt x="527" y="130"/>
                  </a:lnTo>
                  <a:lnTo>
                    <a:pt x="525" y="135"/>
                  </a:lnTo>
                  <a:lnTo>
                    <a:pt x="525" y="140"/>
                  </a:lnTo>
                  <a:lnTo>
                    <a:pt x="524" y="145"/>
                  </a:lnTo>
                  <a:lnTo>
                    <a:pt x="523" y="150"/>
                  </a:lnTo>
                  <a:lnTo>
                    <a:pt x="523" y="155"/>
                  </a:lnTo>
                  <a:lnTo>
                    <a:pt x="521" y="160"/>
                  </a:lnTo>
                  <a:lnTo>
                    <a:pt x="521" y="167"/>
                  </a:lnTo>
                  <a:lnTo>
                    <a:pt x="520" y="171"/>
                  </a:lnTo>
                  <a:lnTo>
                    <a:pt x="520" y="175"/>
                  </a:lnTo>
                  <a:lnTo>
                    <a:pt x="518" y="181"/>
                  </a:lnTo>
                  <a:lnTo>
                    <a:pt x="518" y="187"/>
                  </a:lnTo>
                  <a:lnTo>
                    <a:pt x="517" y="192"/>
                  </a:lnTo>
                  <a:lnTo>
                    <a:pt x="517" y="198"/>
                  </a:lnTo>
                  <a:lnTo>
                    <a:pt x="517" y="204"/>
                  </a:lnTo>
                  <a:lnTo>
                    <a:pt x="517" y="210"/>
                  </a:lnTo>
                  <a:lnTo>
                    <a:pt x="515" y="215"/>
                  </a:lnTo>
                  <a:lnTo>
                    <a:pt x="515" y="221"/>
                  </a:lnTo>
                  <a:lnTo>
                    <a:pt x="515" y="225"/>
                  </a:lnTo>
                  <a:lnTo>
                    <a:pt x="515" y="231"/>
                  </a:lnTo>
                  <a:lnTo>
                    <a:pt x="515" y="237"/>
                  </a:lnTo>
                  <a:lnTo>
                    <a:pt x="515" y="244"/>
                  </a:lnTo>
                  <a:lnTo>
                    <a:pt x="517" y="248"/>
                  </a:lnTo>
                  <a:lnTo>
                    <a:pt x="517" y="255"/>
                  </a:lnTo>
                  <a:lnTo>
                    <a:pt x="517" y="260"/>
                  </a:lnTo>
                  <a:lnTo>
                    <a:pt x="518" y="265"/>
                  </a:lnTo>
                  <a:lnTo>
                    <a:pt x="518" y="271"/>
                  </a:lnTo>
                  <a:lnTo>
                    <a:pt x="520" y="277"/>
                  </a:lnTo>
                  <a:lnTo>
                    <a:pt x="521" y="282"/>
                  </a:lnTo>
                  <a:lnTo>
                    <a:pt x="523" y="288"/>
                  </a:lnTo>
                  <a:lnTo>
                    <a:pt x="524" y="294"/>
                  </a:lnTo>
                  <a:lnTo>
                    <a:pt x="525" y="300"/>
                  </a:lnTo>
                  <a:lnTo>
                    <a:pt x="527" y="304"/>
                  </a:lnTo>
                  <a:lnTo>
                    <a:pt x="528" y="310"/>
                  </a:lnTo>
                  <a:lnTo>
                    <a:pt x="530" y="315"/>
                  </a:lnTo>
                  <a:lnTo>
                    <a:pt x="533" y="321"/>
                  </a:lnTo>
                  <a:lnTo>
                    <a:pt x="535" y="325"/>
                  </a:lnTo>
                  <a:lnTo>
                    <a:pt x="538" y="331"/>
                  </a:lnTo>
                  <a:lnTo>
                    <a:pt x="540" y="335"/>
                  </a:lnTo>
                  <a:lnTo>
                    <a:pt x="544" y="341"/>
                  </a:lnTo>
                  <a:lnTo>
                    <a:pt x="545" y="344"/>
                  </a:lnTo>
                  <a:lnTo>
                    <a:pt x="548" y="348"/>
                  </a:lnTo>
                  <a:lnTo>
                    <a:pt x="551" y="352"/>
                  </a:lnTo>
                  <a:lnTo>
                    <a:pt x="555" y="358"/>
                  </a:lnTo>
                  <a:lnTo>
                    <a:pt x="560" y="362"/>
                  </a:lnTo>
                  <a:lnTo>
                    <a:pt x="565" y="367"/>
                  </a:lnTo>
                  <a:lnTo>
                    <a:pt x="567" y="370"/>
                  </a:lnTo>
                  <a:lnTo>
                    <a:pt x="570" y="372"/>
                  </a:lnTo>
                  <a:lnTo>
                    <a:pt x="572" y="375"/>
                  </a:lnTo>
                  <a:lnTo>
                    <a:pt x="575" y="378"/>
                  </a:lnTo>
                  <a:lnTo>
                    <a:pt x="578" y="381"/>
                  </a:lnTo>
                  <a:lnTo>
                    <a:pt x="581" y="384"/>
                  </a:lnTo>
                  <a:lnTo>
                    <a:pt x="584" y="387"/>
                  </a:lnTo>
                  <a:lnTo>
                    <a:pt x="587" y="389"/>
                  </a:lnTo>
                  <a:lnTo>
                    <a:pt x="591" y="392"/>
                  </a:lnTo>
                  <a:lnTo>
                    <a:pt x="594" y="395"/>
                  </a:lnTo>
                  <a:lnTo>
                    <a:pt x="597" y="398"/>
                  </a:lnTo>
                  <a:lnTo>
                    <a:pt x="601" y="402"/>
                  </a:lnTo>
                  <a:lnTo>
                    <a:pt x="604" y="405"/>
                  </a:lnTo>
                  <a:lnTo>
                    <a:pt x="607" y="408"/>
                  </a:lnTo>
                  <a:lnTo>
                    <a:pt x="611" y="411"/>
                  </a:lnTo>
                  <a:lnTo>
                    <a:pt x="615" y="414"/>
                  </a:lnTo>
                  <a:lnTo>
                    <a:pt x="618" y="418"/>
                  </a:lnTo>
                  <a:lnTo>
                    <a:pt x="621" y="421"/>
                  </a:lnTo>
                  <a:lnTo>
                    <a:pt x="625" y="424"/>
                  </a:lnTo>
                  <a:lnTo>
                    <a:pt x="630" y="428"/>
                  </a:lnTo>
                  <a:lnTo>
                    <a:pt x="632" y="431"/>
                  </a:lnTo>
                  <a:lnTo>
                    <a:pt x="637" y="434"/>
                  </a:lnTo>
                  <a:lnTo>
                    <a:pt x="640" y="438"/>
                  </a:lnTo>
                  <a:lnTo>
                    <a:pt x="644" y="441"/>
                  </a:lnTo>
                  <a:lnTo>
                    <a:pt x="647" y="444"/>
                  </a:lnTo>
                  <a:lnTo>
                    <a:pt x="651" y="448"/>
                  </a:lnTo>
                  <a:lnTo>
                    <a:pt x="654" y="451"/>
                  </a:lnTo>
                  <a:lnTo>
                    <a:pt x="658" y="454"/>
                  </a:lnTo>
                  <a:lnTo>
                    <a:pt x="661" y="458"/>
                  </a:lnTo>
                  <a:lnTo>
                    <a:pt x="664" y="461"/>
                  </a:lnTo>
                  <a:lnTo>
                    <a:pt x="668" y="464"/>
                  </a:lnTo>
                  <a:lnTo>
                    <a:pt x="672" y="468"/>
                  </a:lnTo>
                  <a:lnTo>
                    <a:pt x="675" y="471"/>
                  </a:lnTo>
                  <a:lnTo>
                    <a:pt x="680" y="475"/>
                  </a:lnTo>
                  <a:lnTo>
                    <a:pt x="682" y="478"/>
                  </a:lnTo>
                  <a:lnTo>
                    <a:pt x="687" y="482"/>
                  </a:lnTo>
                  <a:lnTo>
                    <a:pt x="690" y="485"/>
                  </a:lnTo>
                  <a:lnTo>
                    <a:pt x="692" y="488"/>
                  </a:lnTo>
                  <a:lnTo>
                    <a:pt x="695" y="491"/>
                  </a:lnTo>
                  <a:lnTo>
                    <a:pt x="700" y="495"/>
                  </a:lnTo>
                  <a:lnTo>
                    <a:pt x="702" y="498"/>
                  </a:lnTo>
                  <a:lnTo>
                    <a:pt x="705" y="502"/>
                  </a:lnTo>
                  <a:lnTo>
                    <a:pt x="709" y="505"/>
                  </a:lnTo>
                  <a:lnTo>
                    <a:pt x="712" y="509"/>
                  </a:lnTo>
                  <a:lnTo>
                    <a:pt x="715" y="512"/>
                  </a:lnTo>
                  <a:lnTo>
                    <a:pt x="718" y="515"/>
                  </a:lnTo>
                  <a:lnTo>
                    <a:pt x="721" y="518"/>
                  </a:lnTo>
                  <a:lnTo>
                    <a:pt x="724" y="521"/>
                  </a:lnTo>
                  <a:lnTo>
                    <a:pt x="727" y="525"/>
                  </a:lnTo>
                  <a:lnTo>
                    <a:pt x="729" y="528"/>
                  </a:lnTo>
                  <a:lnTo>
                    <a:pt x="731" y="531"/>
                  </a:lnTo>
                  <a:lnTo>
                    <a:pt x="734" y="535"/>
                  </a:lnTo>
                  <a:lnTo>
                    <a:pt x="737" y="539"/>
                  </a:lnTo>
                  <a:lnTo>
                    <a:pt x="741" y="544"/>
                  </a:lnTo>
                  <a:lnTo>
                    <a:pt x="744" y="549"/>
                  </a:lnTo>
                  <a:lnTo>
                    <a:pt x="747" y="554"/>
                  </a:lnTo>
                  <a:lnTo>
                    <a:pt x="751" y="558"/>
                  </a:lnTo>
                  <a:lnTo>
                    <a:pt x="754" y="562"/>
                  </a:lnTo>
                  <a:lnTo>
                    <a:pt x="757" y="568"/>
                  </a:lnTo>
                  <a:lnTo>
                    <a:pt x="761" y="572"/>
                  </a:lnTo>
                  <a:lnTo>
                    <a:pt x="762" y="576"/>
                  </a:lnTo>
                  <a:lnTo>
                    <a:pt x="767" y="581"/>
                  </a:lnTo>
                  <a:lnTo>
                    <a:pt x="769" y="586"/>
                  </a:lnTo>
                  <a:lnTo>
                    <a:pt x="772" y="591"/>
                  </a:lnTo>
                  <a:lnTo>
                    <a:pt x="775" y="595"/>
                  </a:lnTo>
                  <a:lnTo>
                    <a:pt x="778" y="601"/>
                  </a:lnTo>
                  <a:lnTo>
                    <a:pt x="781" y="605"/>
                  </a:lnTo>
                  <a:lnTo>
                    <a:pt x="784" y="609"/>
                  </a:lnTo>
                  <a:lnTo>
                    <a:pt x="785" y="614"/>
                  </a:lnTo>
                  <a:lnTo>
                    <a:pt x="788" y="619"/>
                  </a:lnTo>
                  <a:lnTo>
                    <a:pt x="791" y="622"/>
                  </a:lnTo>
                  <a:lnTo>
                    <a:pt x="794" y="628"/>
                  </a:lnTo>
                  <a:lnTo>
                    <a:pt x="795" y="632"/>
                  </a:lnTo>
                  <a:lnTo>
                    <a:pt x="798" y="636"/>
                  </a:lnTo>
                  <a:lnTo>
                    <a:pt x="801" y="641"/>
                  </a:lnTo>
                  <a:lnTo>
                    <a:pt x="804" y="645"/>
                  </a:lnTo>
                  <a:lnTo>
                    <a:pt x="805" y="649"/>
                  </a:lnTo>
                  <a:lnTo>
                    <a:pt x="808" y="654"/>
                  </a:lnTo>
                  <a:lnTo>
                    <a:pt x="809" y="658"/>
                  </a:lnTo>
                  <a:lnTo>
                    <a:pt x="812" y="662"/>
                  </a:lnTo>
                  <a:lnTo>
                    <a:pt x="814" y="666"/>
                  </a:lnTo>
                  <a:lnTo>
                    <a:pt x="817" y="669"/>
                  </a:lnTo>
                  <a:lnTo>
                    <a:pt x="818" y="674"/>
                  </a:lnTo>
                  <a:lnTo>
                    <a:pt x="819" y="678"/>
                  </a:lnTo>
                  <a:lnTo>
                    <a:pt x="822" y="682"/>
                  </a:lnTo>
                  <a:lnTo>
                    <a:pt x="824" y="686"/>
                  </a:lnTo>
                  <a:lnTo>
                    <a:pt x="825" y="689"/>
                  </a:lnTo>
                  <a:lnTo>
                    <a:pt x="827" y="694"/>
                  </a:lnTo>
                  <a:lnTo>
                    <a:pt x="828" y="696"/>
                  </a:lnTo>
                  <a:lnTo>
                    <a:pt x="829" y="699"/>
                  </a:lnTo>
                  <a:lnTo>
                    <a:pt x="832" y="704"/>
                  </a:lnTo>
                  <a:lnTo>
                    <a:pt x="834" y="708"/>
                  </a:lnTo>
                  <a:lnTo>
                    <a:pt x="835" y="711"/>
                  </a:lnTo>
                  <a:lnTo>
                    <a:pt x="837" y="714"/>
                  </a:lnTo>
                  <a:lnTo>
                    <a:pt x="838" y="716"/>
                  </a:lnTo>
                  <a:lnTo>
                    <a:pt x="839" y="721"/>
                  </a:lnTo>
                  <a:lnTo>
                    <a:pt x="841" y="724"/>
                  </a:lnTo>
                  <a:lnTo>
                    <a:pt x="842" y="726"/>
                  </a:lnTo>
                  <a:lnTo>
                    <a:pt x="844" y="729"/>
                  </a:lnTo>
                  <a:lnTo>
                    <a:pt x="845" y="734"/>
                  </a:lnTo>
                  <a:lnTo>
                    <a:pt x="848" y="738"/>
                  </a:lnTo>
                  <a:lnTo>
                    <a:pt x="849" y="744"/>
                  </a:lnTo>
                  <a:lnTo>
                    <a:pt x="851" y="749"/>
                  </a:lnTo>
                  <a:lnTo>
                    <a:pt x="854" y="754"/>
                  </a:lnTo>
                  <a:lnTo>
                    <a:pt x="855" y="758"/>
                  </a:lnTo>
                  <a:lnTo>
                    <a:pt x="858" y="762"/>
                  </a:lnTo>
                  <a:lnTo>
                    <a:pt x="859" y="766"/>
                  </a:lnTo>
                  <a:lnTo>
                    <a:pt x="861" y="769"/>
                  </a:lnTo>
                  <a:lnTo>
                    <a:pt x="862" y="775"/>
                  </a:lnTo>
                  <a:lnTo>
                    <a:pt x="862" y="779"/>
                  </a:lnTo>
                  <a:lnTo>
                    <a:pt x="862" y="785"/>
                  </a:lnTo>
                  <a:lnTo>
                    <a:pt x="861" y="791"/>
                  </a:lnTo>
                  <a:lnTo>
                    <a:pt x="859" y="793"/>
                  </a:lnTo>
                  <a:lnTo>
                    <a:pt x="858" y="796"/>
                  </a:lnTo>
                  <a:lnTo>
                    <a:pt x="856" y="799"/>
                  </a:lnTo>
                  <a:lnTo>
                    <a:pt x="855" y="802"/>
                  </a:lnTo>
                  <a:lnTo>
                    <a:pt x="854" y="805"/>
                  </a:lnTo>
                  <a:lnTo>
                    <a:pt x="851" y="808"/>
                  </a:lnTo>
                  <a:lnTo>
                    <a:pt x="849" y="811"/>
                  </a:lnTo>
                  <a:lnTo>
                    <a:pt x="847" y="815"/>
                  </a:lnTo>
                  <a:lnTo>
                    <a:pt x="844" y="816"/>
                  </a:lnTo>
                  <a:lnTo>
                    <a:pt x="841" y="821"/>
                  </a:lnTo>
                  <a:lnTo>
                    <a:pt x="838" y="823"/>
                  </a:lnTo>
                  <a:lnTo>
                    <a:pt x="834" y="826"/>
                  </a:lnTo>
                  <a:lnTo>
                    <a:pt x="831" y="829"/>
                  </a:lnTo>
                  <a:lnTo>
                    <a:pt x="827" y="832"/>
                  </a:lnTo>
                  <a:lnTo>
                    <a:pt x="822" y="835"/>
                  </a:lnTo>
                  <a:lnTo>
                    <a:pt x="819" y="839"/>
                  </a:lnTo>
                  <a:lnTo>
                    <a:pt x="814" y="841"/>
                  </a:lnTo>
                  <a:lnTo>
                    <a:pt x="809" y="845"/>
                  </a:lnTo>
                  <a:lnTo>
                    <a:pt x="805" y="846"/>
                  </a:lnTo>
                  <a:lnTo>
                    <a:pt x="801" y="851"/>
                  </a:lnTo>
                  <a:lnTo>
                    <a:pt x="795" y="852"/>
                  </a:lnTo>
                  <a:lnTo>
                    <a:pt x="789" y="856"/>
                  </a:lnTo>
                  <a:lnTo>
                    <a:pt x="785" y="859"/>
                  </a:lnTo>
                  <a:lnTo>
                    <a:pt x="779" y="862"/>
                  </a:lnTo>
                  <a:lnTo>
                    <a:pt x="772" y="863"/>
                  </a:lnTo>
                  <a:lnTo>
                    <a:pt x="767" y="866"/>
                  </a:lnTo>
                  <a:lnTo>
                    <a:pt x="761" y="869"/>
                  </a:lnTo>
                  <a:lnTo>
                    <a:pt x="754" y="872"/>
                  </a:lnTo>
                  <a:lnTo>
                    <a:pt x="747" y="873"/>
                  </a:lnTo>
                  <a:lnTo>
                    <a:pt x="741" y="878"/>
                  </a:lnTo>
                  <a:lnTo>
                    <a:pt x="734" y="879"/>
                  </a:lnTo>
                  <a:lnTo>
                    <a:pt x="728" y="882"/>
                  </a:lnTo>
                  <a:lnTo>
                    <a:pt x="719" y="885"/>
                  </a:lnTo>
                  <a:lnTo>
                    <a:pt x="712" y="886"/>
                  </a:lnTo>
                  <a:lnTo>
                    <a:pt x="704" y="889"/>
                  </a:lnTo>
                  <a:lnTo>
                    <a:pt x="697" y="892"/>
                  </a:lnTo>
                  <a:lnTo>
                    <a:pt x="688" y="893"/>
                  </a:lnTo>
                  <a:lnTo>
                    <a:pt x="681" y="896"/>
                  </a:lnTo>
                  <a:lnTo>
                    <a:pt x="672" y="898"/>
                  </a:lnTo>
                  <a:lnTo>
                    <a:pt x="664" y="901"/>
                  </a:lnTo>
                  <a:lnTo>
                    <a:pt x="655" y="902"/>
                  </a:lnTo>
                  <a:lnTo>
                    <a:pt x="647" y="903"/>
                  </a:lnTo>
                  <a:lnTo>
                    <a:pt x="638" y="905"/>
                  </a:lnTo>
                  <a:lnTo>
                    <a:pt x="628" y="908"/>
                  </a:lnTo>
                  <a:lnTo>
                    <a:pt x="620" y="909"/>
                  </a:lnTo>
                  <a:lnTo>
                    <a:pt x="610" y="911"/>
                  </a:lnTo>
                  <a:lnTo>
                    <a:pt x="601" y="912"/>
                  </a:lnTo>
                  <a:lnTo>
                    <a:pt x="591" y="913"/>
                  </a:lnTo>
                  <a:lnTo>
                    <a:pt x="581" y="913"/>
                  </a:lnTo>
                  <a:lnTo>
                    <a:pt x="571" y="916"/>
                  </a:lnTo>
                  <a:lnTo>
                    <a:pt x="561" y="916"/>
                  </a:lnTo>
                  <a:lnTo>
                    <a:pt x="551" y="918"/>
                  </a:lnTo>
                  <a:lnTo>
                    <a:pt x="541" y="918"/>
                  </a:lnTo>
                  <a:lnTo>
                    <a:pt x="531" y="919"/>
                  </a:lnTo>
                  <a:lnTo>
                    <a:pt x="520" y="919"/>
                  </a:lnTo>
                  <a:lnTo>
                    <a:pt x="510" y="921"/>
                  </a:lnTo>
                  <a:lnTo>
                    <a:pt x="500" y="921"/>
                  </a:lnTo>
                  <a:lnTo>
                    <a:pt x="488" y="921"/>
                  </a:lnTo>
                  <a:lnTo>
                    <a:pt x="478" y="921"/>
                  </a:lnTo>
                  <a:lnTo>
                    <a:pt x="468" y="922"/>
                  </a:lnTo>
                  <a:lnTo>
                    <a:pt x="458" y="921"/>
                  </a:lnTo>
                  <a:lnTo>
                    <a:pt x="448" y="921"/>
                  </a:lnTo>
                  <a:lnTo>
                    <a:pt x="440" y="921"/>
                  </a:lnTo>
                  <a:lnTo>
                    <a:pt x="431" y="921"/>
                  </a:lnTo>
                  <a:lnTo>
                    <a:pt x="421" y="919"/>
                  </a:lnTo>
                  <a:lnTo>
                    <a:pt x="411" y="919"/>
                  </a:lnTo>
                  <a:lnTo>
                    <a:pt x="403" y="918"/>
                  </a:lnTo>
                  <a:lnTo>
                    <a:pt x="394" y="918"/>
                  </a:lnTo>
                  <a:lnTo>
                    <a:pt x="386" y="916"/>
                  </a:lnTo>
                  <a:lnTo>
                    <a:pt x="378" y="916"/>
                  </a:lnTo>
                  <a:lnTo>
                    <a:pt x="370" y="915"/>
                  </a:lnTo>
                  <a:lnTo>
                    <a:pt x="363" y="913"/>
                  </a:lnTo>
                  <a:lnTo>
                    <a:pt x="354" y="912"/>
                  </a:lnTo>
                  <a:lnTo>
                    <a:pt x="346" y="912"/>
                  </a:lnTo>
                  <a:lnTo>
                    <a:pt x="338" y="911"/>
                  </a:lnTo>
                  <a:lnTo>
                    <a:pt x="331" y="909"/>
                  </a:lnTo>
                  <a:lnTo>
                    <a:pt x="324" y="908"/>
                  </a:lnTo>
                  <a:lnTo>
                    <a:pt x="317" y="906"/>
                  </a:lnTo>
                  <a:lnTo>
                    <a:pt x="310" y="903"/>
                  </a:lnTo>
                  <a:lnTo>
                    <a:pt x="303" y="902"/>
                  </a:lnTo>
                  <a:lnTo>
                    <a:pt x="297" y="901"/>
                  </a:lnTo>
                  <a:lnTo>
                    <a:pt x="290" y="899"/>
                  </a:lnTo>
                  <a:lnTo>
                    <a:pt x="283" y="898"/>
                  </a:lnTo>
                  <a:lnTo>
                    <a:pt x="277" y="896"/>
                  </a:lnTo>
                  <a:lnTo>
                    <a:pt x="271" y="893"/>
                  </a:lnTo>
                  <a:lnTo>
                    <a:pt x="264" y="892"/>
                  </a:lnTo>
                  <a:lnTo>
                    <a:pt x="259" y="891"/>
                  </a:lnTo>
                  <a:lnTo>
                    <a:pt x="254" y="888"/>
                  </a:lnTo>
                  <a:lnTo>
                    <a:pt x="247" y="886"/>
                  </a:lnTo>
                  <a:lnTo>
                    <a:pt x="241" y="883"/>
                  </a:lnTo>
                  <a:lnTo>
                    <a:pt x="236" y="882"/>
                  </a:lnTo>
                  <a:lnTo>
                    <a:pt x="231" y="879"/>
                  </a:lnTo>
                  <a:lnTo>
                    <a:pt x="226" y="876"/>
                  </a:lnTo>
                  <a:lnTo>
                    <a:pt x="220" y="875"/>
                  </a:lnTo>
                  <a:lnTo>
                    <a:pt x="216" y="872"/>
                  </a:lnTo>
                  <a:lnTo>
                    <a:pt x="210" y="871"/>
                  </a:lnTo>
                  <a:lnTo>
                    <a:pt x="206" y="869"/>
                  </a:lnTo>
                  <a:lnTo>
                    <a:pt x="200" y="866"/>
                  </a:lnTo>
                  <a:lnTo>
                    <a:pt x="196" y="863"/>
                  </a:lnTo>
                  <a:lnTo>
                    <a:pt x="191" y="862"/>
                  </a:lnTo>
                  <a:lnTo>
                    <a:pt x="186" y="859"/>
                  </a:lnTo>
                  <a:lnTo>
                    <a:pt x="183" y="856"/>
                  </a:lnTo>
                  <a:lnTo>
                    <a:pt x="179" y="855"/>
                  </a:lnTo>
                  <a:lnTo>
                    <a:pt x="174" y="852"/>
                  </a:lnTo>
                  <a:lnTo>
                    <a:pt x="169" y="851"/>
                  </a:lnTo>
                  <a:lnTo>
                    <a:pt x="164" y="848"/>
                  </a:lnTo>
                  <a:lnTo>
                    <a:pt x="161" y="845"/>
                  </a:lnTo>
                  <a:lnTo>
                    <a:pt x="157" y="843"/>
                  </a:lnTo>
                  <a:lnTo>
                    <a:pt x="153" y="841"/>
                  </a:lnTo>
                  <a:lnTo>
                    <a:pt x="149" y="839"/>
                  </a:lnTo>
                  <a:lnTo>
                    <a:pt x="144" y="836"/>
                  </a:lnTo>
                  <a:lnTo>
                    <a:pt x="141" y="835"/>
                  </a:lnTo>
                  <a:lnTo>
                    <a:pt x="137" y="832"/>
                  </a:lnTo>
                  <a:lnTo>
                    <a:pt x="133" y="831"/>
                  </a:lnTo>
                  <a:lnTo>
                    <a:pt x="129" y="828"/>
                  </a:lnTo>
                  <a:lnTo>
                    <a:pt x="126" y="826"/>
                  </a:lnTo>
                  <a:lnTo>
                    <a:pt x="123" y="825"/>
                  </a:lnTo>
                  <a:lnTo>
                    <a:pt x="119" y="822"/>
                  </a:lnTo>
                  <a:lnTo>
                    <a:pt x="116" y="821"/>
                  </a:lnTo>
                  <a:lnTo>
                    <a:pt x="112" y="819"/>
                  </a:lnTo>
                  <a:lnTo>
                    <a:pt x="107" y="816"/>
                  </a:lnTo>
                  <a:lnTo>
                    <a:pt x="104" y="815"/>
                  </a:lnTo>
                  <a:lnTo>
                    <a:pt x="102" y="812"/>
                  </a:lnTo>
                  <a:lnTo>
                    <a:pt x="100" y="809"/>
                  </a:lnTo>
                  <a:lnTo>
                    <a:pt x="97" y="806"/>
                  </a:lnTo>
                  <a:lnTo>
                    <a:pt x="94" y="803"/>
                  </a:lnTo>
                  <a:lnTo>
                    <a:pt x="93" y="799"/>
                  </a:lnTo>
                  <a:lnTo>
                    <a:pt x="92" y="796"/>
                  </a:lnTo>
                  <a:lnTo>
                    <a:pt x="90" y="792"/>
                  </a:lnTo>
                  <a:lnTo>
                    <a:pt x="90" y="788"/>
                  </a:lnTo>
                  <a:lnTo>
                    <a:pt x="89" y="783"/>
                  </a:lnTo>
                  <a:lnTo>
                    <a:pt x="89" y="779"/>
                  </a:lnTo>
                  <a:lnTo>
                    <a:pt x="89" y="775"/>
                  </a:lnTo>
                  <a:lnTo>
                    <a:pt x="89" y="769"/>
                  </a:lnTo>
                  <a:lnTo>
                    <a:pt x="89" y="765"/>
                  </a:lnTo>
                  <a:lnTo>
                    <a:pt x="90" y="761"/>
                  </a:lnTo>
                  <a:lnTo>
                    <a:pt x="90" y="755"/>
                  </a:lnTo>
                  <a:lnTo>
                    <a:pt x="90" y="749"/>
                  </a:lnTo>
                  <a:lnTo>
                    <a:pt x="92" y="744"/>
                  </a:lnTo>
                  <a:lnTo>
                    <a:pt x="93" y="738"/>
                  </a:lnTo>
                  <a:lnTo>
                    <a:pt x="94" y="732"/>
                  </a:lnTo>
                  <a:lnTo>
                    <a:pt x="96" y="726"/>
                  </a:lnTo>
                  <a:lnTo>
                    <a:pt x="97" y="721"/>
                  </a:lnTo>
                  <a:lnTo>
                    <a:pt x="100" y="715"/>
                  </a:lnTo>
                  <a:lnTo>
                    <a:pt x="102" y="708"/>
                  </a:lnTo>
                  <a:lnTo>
                    <a:pt x="103" y="702"/>
                  </a:lnTo>
                  <a:lnTo>
                    <a:pt x="106" y="695"/>
                  </a:lnTo>
                  <a:lnTo>
                    <a:pt x="107" y="689"/>
                  </a:lnTo>
                  <a:lnTo>
                    <a:pt x="110" y="684"/>
                  </a:lnTo>
                  <a:lnTo>
                    <a:pt x="113" y="678"/>
                  </a:lnTo>
                  <a:lnTo>
                    <a:pt x="116" y="671"/>
                  </a:lnTo>
                  <a:lnTo>
                    <a:pt x="119" y="665"/>
                  </a:lnTo>
                  <a:lnTo>
                    <a:pt x="122" y="658"/>
                  </a:lnTo>
                  <a:lnTo>
                    <a:pt x="124" y="652"/>
                  </a:lnTo>
                  <a:lnTo>
                    <a:pt x="127" y="645"/>
                  </a:lnTo>
                  <a:lnTo>
                    <a:pt x="130" y="638"/>
                  </a:lnTo>
                  <a:lnTo>
                    <a:pt x="133" y="632"/>
                  </a:lnTo>
                  <a:lnTo>
                    <a:pt x="137" y="626"/>
                  </a:lnTo>
                  <a:lnTo>
                    <a:pt x="140" y="619"/>
                  </a:lnTo>
                  <a:lnTo>
                    <a:pt x="143" y="614"/>
                  </a:lnTo>
                  <a:lnTo>
                    <a:pt x="146" y="606"/>
                  </a:lnTo>
                  <a:lnTo>
                    <a:pt x="149" y="601"/>
                  </a:lnTo>
                  <a:lnTo>
                    <a:pt x="153" y="595"/>
                  </a:lnTo>
                  <a:lnTo>
                    <a:pt x="157" y="589"/>
                  </a:lnTo>
                  <a:lnTo>
                    <a:pt x="160" y="582"/>
                  </a:lnTo>
                  <a:lnTo>
                    <a:pt x="163" y="576"/>
                  </a:lnTo>
                  <a:lnTo>
                    <a:pt x="167" y="571"/>
                  </a:lnTo>
                  <a:lnTo>
                    <a:pt x="170" y="565"/>
                  </a:lnTo>
                  <a:lnTo>
                    <a:pt x="173" y="559"/>
                  </a:lnTo>
                  <a:lnTo>
                    <a:pt x="176" y="555"/>
                  </a:lnTo>
                  <a:lnTo>
                    <a:pt x="179" y="549"/>
                  </a:lnTo>
                  <a:lnTo>
                    <a:pt x="183" y="544"/>
                  </a:lnTo>
                  <a:lnTo>
                    <a:pt x="186" y="539"/>
                  </a:lnTo>
                  <a:lnTo>
                    <a:pt x="189" y="535"/>
                  </a:lnTo>
                  <a:lnTo>
                    <a:pt x="191" y="529"/>
                  </a:lnTo>
                  <a:lnTo>
                    <a:pt x="194" y="525"/>
                  </a:lnTo>
                  <a:lnTo>
                    <a:pt x="197" y="521"/>
                  </a:lnTo>
                  <a:lnTo>
                    <a:pt x="200" y="517"/>
                  </a:lnTo>
                  <a:lnTo>
                    <a:pt x="203" y="514"/>
                  </a:lnTo>
                  <a:lnTo>
                    <a:pt x="206" y="509"/>
                  </a:lnTo>
                  <a:lnTo>
                    <a:pt x="209" y="507"/>
                  </a:lnTo>
                  <a:lnTo>
                    <a:pt x="210" y="504"/>
                  </a:lnTo>
                  <a:lnTo>
                    <a:pt x="213" y="501"/>
                  </a:lnTo>
                  <a:lnTo>
                    <a:pt x="216" y="498"/>
                  </a:lnTo>
                  <a:lnTo>
                    <a:pt x="219" y="492"/>
                  </a:lnTo>
                  <a:lnTo>
                    <a:pt x="224" y="488"/>
                  </a:lnTo>
                  <a:lnTo>
                    <a:pt x="229" y="482"/>
                  </a:lnTo>
                  <a:lnTo>
                    <a:pt x="234" y="477"/>
                  </a:lnTo>
                  <a:lnTo>
                    <a:pt x="237" y="474"/>
                  </a:lnTo>
                  <a:lnTo>
                    <a:pt x="240" y="471"/>
                  </a:lnTo>
                  <a:lnTo>
                    <a:pt x="243" y="468"/>
                  </a:lnTo>
                  <a:lnTo>
                    <a:pt x="246" y="465"/>
                  </a:lnTo>
                  <a:lnTo>
                    <a:pt x="250" y="464"/>
                  </a:lnTo>
                  <a:lnTo>
                    <a:pt x="253" y="461"/>
                  </a:lnTo>
                  <a:lnTo>
                    <a:pt x="256" y="458"/>
                  </a:lnTo>
                  <a:lnTo>
                    <a:pt x="260" y="455"/>
                  </a:lnTo>
                  <a:lnTo>
                    <a:pt x="263" y="452"/>
                  </a:lnTo>
                  <a:lnTo>
                    <a:pt x="266" y="449"/>
                  </a:lnTo>
                  <a:lnTo>
                    <a:pt x="269" y="445"/>
                  </a:lnTo>
                  <a:lnTo>
                    <a:pt x="273" y="444"/>
                  </a:lnTo>
                  <a:lnTo>
                    <a:pt x="276" y="441"/>
                  </a:lnTo>
                  <a:lnTo>
                    <a:pt x="280" y="438"/>
                  </a:lnTo>
                  <a:lnTo>
                    <a:pt x="283" y="434"/>
                  </a:lnTo>
                  <a:lnTo>
                    <a:pt x="287" y="432"/>
                  </a:lnTo>
                  <a:lnTo>
                    <a:pt x="290" y="428"/>
                  </a:lnTo>
                  <a:lnTo>
                    <a:pt x="293" y="425"/>
                  </a:lnTo>
                  <a:lnTo>
                    <a:pt x="297" y="422"/>
                  </a:lnTo>
                  <a:lnTo>
                    <a:pt x="301" y="419"/>
                  </a:lnTo>
                  <a:lnTo>
                    <a:pt x="304" y="417"/>
                  </a:lnTo>
                  <a:lnTo>
                    <a:pt x="308" y="414"/>
                  </a:lnTo>
                  <a:lnTo>
                    <a:pt x="311" y="411"/>
                  </a:lnTo>
                  <a:lnTo>
                    <a:pt x="316" y="408"/>
                  </a:lnTo>
                  <a:lnTo>
                    <a:pt x="318" y="405"/>
                  </a:lnTo>
                  <a:lnTo>
                    <a:pt x="323" y="402"/>
                  </a:lnTo>
                  <a:lnTo>
                    <a:pt x="326" y="398"/>
                  </a:lnTo>
                  <a:lnTo>
                    <a:pt x="330" y="395"/>
                  </a:lnTo>
                  <a:lnTo>
                    <a:pt x="333" y="392"/>
                  </a:lnTo>
                  <a:lnTo>
                    <a:pt x="337" y="389"/>
                  </a:lnTo>
                  <a:lnTo>
                    <a:pt x="340" y="387"/>
                  </a:lnTo>
                  <a:lnTo>
                    <a:pt x="344" y="382"/>
                  </a:lnTo>
                  <a:lnTo>
                    <a:pt x="347" y="379"/>
                  </a:lnTo>
                  <a:lnTo>
                    <a:pt x="350" y="377"/>
                  </a:lnTo>
                  <a:lnTo>
                    <a:pt x="353" y="374"/>
                  </a:lnTo>
                  <a:lnTo>
                    <a:pt x="357" y="371"/>
                  </a:lnTo>
                  <a:lnTo>
                    <a:pt x="360" y="367"/>
                  </a:lnTo>
                  <a:lnTo>
                    <a:pt x="363" y="364"/>
                  </a:lnTo>
                  <a:lnTo>
                    <a:pt x="366" y="361"/>
                  </a:lnTo>
                  <a:lnTo>
                    <a:pt x="370" y="358"/>
                  </a:lnTo>
                  <a:lnTo>
                    <a:pt x="373" y="354"/>
                  </a:lnTo>
                  <a:lnTo>
                    <a:pt x="376" y="351"/>
                  </a:lnTo>
                  <a:lnTo>
                    <a:pt x="378" y="347"/>
                  </a:lnTo>
                  <a:lnTo>
                    <a:pt x="381" y="344"/>
                  </a:lnTo>
                  <a:lnTo>
                    <a:pt x="384" y="341"/>
                  </a:lnTo>
                  <a:lnTo>
                    <a:pt x="387" y="337"/>
                  </a:lnTo>
                  <a:lnTo>
                    <a:pt x="390" y="334"/>
                  </a:lnTo>
                  <a:lnTo>
                    <a:pt x="393" y="331"/>
                  </a:lnTo>
                  <a:lnTo>
                    <a:pt x="394" y="327"/>
                  </a:lnTo>
                  <a:lnTo>
                    <a:pt x="397" y="324"/>
                  </a:lnTo>
                  <a:lnTo>
                    <a:pt x="398" y="321"/>
                  </a:lnTo>
                  <a:lnTo>
                    <a:pt x="401" y="317"/>
                  </a:lnTo>
                  <a:lnTo>
                    <a:pt x="403" y="314"/>
                  </a:lnTo>
                  <a:lnTo>
                    <a:pt x="406" y="311"/>
                  </a:lnTo>
                  <a:lnTo>
                    <a:pt x="407" y="307"/>
                  </a:lnTo>
                  <a:lnTo>
                    <a:pt x="408" y="304"/>
                  </a:lnTo>
                  <a:lnTo>
                    <a:pt x="410" y="301"/>
                  </a:lnTo>
                  <a:lnTo>
                    <a:pt x="411" y="297"/>
                  </a:lnTo>
                  <a:lnTo>
                    <a:pt x="411" y="292"/>
                  </a:lnTo>
                  <a:lnTo>
                    <a:pt x="414" y="290"/>
                  </a:lnTo>
                  <a:lnTo>
                    <a:pt x="414" y="285"/>
                  </a:lnTo>
                  <a:lnTo>
                    <a:pt x="416" y="282"/>
                  </a:lnTo>
                  <a:lnTo>
                    <a:pt x="417" y="278"/>
                  </a:lnTo>
                  <a:lnTo>
                    <a:pt x="418" y="275"/>
                  </a:lnTo>
                  <a:lnTo>
                    <a:pt x="418" y="271"/>
                  </a:lnTo>
                  <a:lnTo>
                    <a:pt x="420" y="268"/>
                  </a:lnTo>
                  <a:lnTo>
                    <a:pt x="421" y="264"/>
                  </a:lnTo>
                  <a:lnTo>
                    <a:pt x="421" y="261"/>
                  </a:lnTo>
                  <a:lnTo>
                    <a:pt x="423" y="257"/>
                  </a:lnTo>
                  <a:lnTo>
                    <a:pt x="423" y="254"/>
                  </a:lnTo>
                  <a:lnTo>
                    <a:pt x="424" y="250"/>
                  </a:lnTo>
                  <a:lnTo>
                    <a:pt x="425" y="245"/>
                  </a:lnTo>
                  <a:lnTo>
                    <a:pt x="425" y="241"/>
                  </a:lnTo>
                  <a:lnTo>
                    <a:pt x="425" y="238"/>
                  </a:lnTo>
                  <a:lnTo>
                    <a:pt x="425" y="234"/>
                  </a:lnTo>
                  <a:lnTo>
                    <a:pt x="427" y="230"/>
                  </a:lnTo>
                  <a:lnTo>
                    <a:pt x="427" y="225"/>
                  </a:lnTo>
                  <a:lnTo>
                    <a:pt x="427" y="222"/>
                  </a:lnTo>
                  <a:lnTo>
                    <a:pt x="427" y="218"/>
                  </a:lnTo>
                  <a:lnTo>
                    <a:pt x="428" y="215"/>
                  </a:lnTo>
                  <a:lnTo>
                    <a:pt x="428" y="211"/>
                  </a:lnTo>
                  <a:lnTo>
                    <a:pt x="428" y="207"/>
                  </a:lnTo>
                  <a:lnTo>
                    <a:pt x="428" y="202"/>
                  </a:lnTo>
                  <a:lnTo>
                    <a:pt x="428" y="200"/>
                  </a:lnTo>
                  <a:lnTo>
                    <a:pt x="428" y="195"/>
                  </a:lnTo>
                  <a:lnTo>
                    <a:pt x="428" y="192"/>
                  </a:lnTo>
                  <a:lnTo>
                    <a:pt x="428" y="188"/>
                  </a:lnTo>
                  <a:lnTo>
                    <a:pt x="428" y="184"/>
                  </a:lnTo>
                  <a:lnTo>
                    <a:pt x="428" y="180"/>
                  </a:lnTo>
                  <a:lnTo>
                    <a:pt x="427" y="177"/>
                  </a:lnTo>
                  <a:lnTo>
                    <a:pt x="427" y="173"/>
                  </a:lnTo>
                  <a:lnTo>
                    <a:pt x="427" y="168"/>
                  </a:lnTo>
                  <a:lnTo>
                    <a:pt x="425" y="164"/>
                  </a:lnTo>
                  <a:lnTo>
                    <a:pt x="425" y="161"/>
                  </a:lnTo>
                  <a:lnTo>
                    <a:pt x="425" y="157"/>
                  </a:lnTo>
                  <a:lnTo>
                    <a:pt x="425" y="153"/>
                  </a:lnTo>
                  <a:lnTo>
                    <a:pt x="424" y="148"/>
                  </a:lnTo>
                  <a:lnTo>
                    <a:pt x="423" y="145"/>
                  </a:lnTo>
                  <a:lnTo>
                    <a:pt x="421" y="141"/>
                  </a:lnTo>
                  <a:lnTo>
                    <a:pt x="421" y="138"/>
                  </a:lnTo>
                  <a:lnTo>
                    <a:pt x="420" y="134"/>
                  </a:lnTo>
                  <a:lnTo>
                    <a:pt x="420" y="130"/>
                  </a:lnTo>
                  <a:lnTo>
                    <a:pt x="418" y="127"/>
                  </a:lnTo>
                  <a:lnTo>
                    <a:pt x="418" y="123"/>
                  </a:lnTo>
                  <a:lnTo>
                    <a:pt x="417" y="118"/>
                  </a:lnTo>
                  <a:lnTo>
                    <a:pt x="416" y="115"/>
                  </a:lnTo>
                  <a:lnTo>
                    <a:pt x="414" y="111"/>
                  </a:lnTo>
                  <a:lnTo>
                    <a:pt x="413" y="108"/>
                  </a:lnTo>
                  <a:lnTo>
                    <a:pt x="411" y="105"/>
                  </a:lnTo>
                  <a:lnTo>
                    <a:pt x="410" y="101"/>
                  </a:lnTo>
                  <a:lnTo>
                    <a:pt x="408" y="97"/>
                  </a:lnTo>
                  <a:lnTo>
                    <a:pt x="407" y="94"/>
                  </a:lnTo>
                  <a:lnTo>
                    <a:pt x="406" y="91"/>
                  </a:lnTo>
                  <a:lnTo>
                    <a:pt x="404" y="87"/>
                  </a:lnTo>
                  <a:lnTo>
                    <a:pt x="403" y="83"/>
                  </a:lnTo>
                  <a:lnTo>
                    <a:pt x="401" y="80"/>
                  </a:lnTo>
                  <a:lnTo>
                    <a:pt x="400" y="77"/>
                  </a:lnTo>
                  <a:lnTo>
                    <a:pt x="398" y="74"/>
                  </a:lnTo>
                  <a:lnTo>
                    <a:pt x="396" y="71"/>
                  </a:lnTo>
                  <a:lnTo>
                    <a:pt x="394" y="67"/>
                  </a:lnTo>
                  <a:lnTo>
                    <a:pt x="391" y="64"/>
                  </a:lnTo>
                  <a:lnTo>
                    <a:pt x="390" y="61"/>
                  </a:lnTo>
                  <a:lnTo>
                    <a:pt x="388" y="57"/>
                  </a:lnTo>
                  <a:lnTo>
                    <a:pt x="386" y="55"/>
                  </a:lnTo>
                  <a:lnTo>
                    <a:pt x="381" y="50"/>
                  </a:lnTo>
                  <a:lnTo>
                    <a:pt x="377" y="44"/>
                  </a:lnTo>
                  <a:lnTo>
                    <a:pt x="371" y="40"/>
                  </a:lnTo>
                  <a:lnTo>
                    <a:pt x="366" y="35"/>
                  </a:lnTo>
                  <a:lnTo>
                    <a:pt x="361" y="31"/>
                  </a:lnTo>
                  <a:lnTo>
                    <a:pt x="356" y="27"/>
                  </a:lnTo>
                  <a:lnTo>
                    <a:pt x="353" y="25"/>
                  </a:lnTo>
                  <a:lnTo>
                    <a:pt x="350" y="24"/>
                  </a:lnTo>
                  <a:lnTo>
                    <a:pt x="347" y="23"/>
                  </a:lnTo>
                  <a:lnTo>
                    <a:pt x="344" y="21"/>
                  </a:lnTo>
                  <a:lnTo>
                    <a:pt x="338" y="17"/>
                  </a:lnTo>
                  <a:lnTo>
                    <a:pt x="333" y="15"/>
                  </a:lnTo>
                  <a:lnTo>
                    <a:pt x="330" y="14"/>
                  </a:lnTo>
                  <a:lnTo>
                    <a:pt x="327" y="13"/>
                  </a:lnTo>
                  <a:lnTo>
                    <a:pt x="324" y="11"/>
                  </a:lnTo>
                  <a:lnTo>
                    <a:pt x="321" y="11"/>
                  </a:lnTo>
                  <a:lnTo>
                    <a:pt x="316" y="10"/>
                  </a:lnTo>
                  <a:lnTo>
                    <a:pt x="311" y="7"/>
                  </a:lnTo>
                  <a:lnTo>
                    <a:pt x="306" y="5"/>
                  </a:lnTo>
                  <a:lnTo>
                    <a:pt x="300" y="4"/>
                  </a:lnTo>
                  <a:lnTo>
                    <a:pt x="296" y="4"/>
                  </a:lnTo>
                  <a:lnTo>
                    <a:pt x="290" y="3"/>
                  </a:lnTo>
                  <a:lnTo>
                    <a:pt x="286" y="1"/>
                  </a:lnTo>
                  <a:lnTo>
                    <a:pt x="281" y="1"/>
                  </a:lnTo>
                  <a:lnTo>
                    <a:pt x="277" y="0"/>
                  </a:lnTo>
                  <a:lnTo>
                    <a:pt x="274" y="0"/>
                  </a:lnTo>
                  <a:lnTo>
                    <a:pt x="270" y="0"/>
                  </a:lnTo>
                  <a:lnTo>
                    <a:pt x="267" y="0"/>
                  </a:lnTo>
                  <a:lnTo>
                    <a:pt x="264" y="0"/>
                  </a:lnTo>
                  <a:lnTo>
                    <a:pt x="263" y="0"/>
                  </a:lnTo>
                  <a:lnTo>
                    <a:pt x="260" y="0"/>
                  </a:lnTo>
                  <a:lnTo>
                    <a:pt x="260" y="0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036" y="2171"/>
              <a:ext cx="51" cy="748"/>
            </a:xfrm>
            <a:custGeom>
              <a:avLst/>
              <a:gdLst/>
              <a:ahLst/>
              <a:cxnLst>
                <a:cxn ang="0">
                  <a:pos x="4" y="38"/>
                </a:cxn>
                <a:cxn ang="0">
                  <a:pos x="3" y="104"/>
                </a:cxn>
                <a:cxn ang="0">
                  <a:pos x="1" y="177"/>
                </a:cxn>
                <a:cxn ang="0">
                  <a:pos x="0" y="255"/>
                </a:cxn>
                <a:cxn ang="0">
                  <a:pos x="0" y="341"/>
                </a:cxn>
                <a:cxn ang="0">
                  <a:pos x="0" y="430"/>
                </a:cxn>
                <a:cxn ang="0">
                  <a:pos x="0" y="521"/>
                </a:cxn>
                <a:cxn ang="0">
                  <a:pos x="0" y="612"/>
                </a:cxn>
                <a:cxn ang="0">
                  <a:pos x="0" y="706"/>
                </a:cxn>
                <a:cxn ang="0">
                  <a:pos x="1" y="799"/>
                </a:cxn>
                <a:cxn ang="0">
                  <a:pos x="3" y="892"/>
                </a:cxn>
                <a:cxn ang="0">
                  <a:pos x="3" y="981"/>
                </a:cxn>
                <a:cxn ang="0">
                  <a:pos x="4" y="1066"/>
                </a:cxn>
                <a:cxn ang="0">
                  <a:pos x="6" y="1146"/>
                </a:cxn>
                <a:cxn ang="0">
                  <a:pos x="6" y="1220"/>
                </a:cxn>
                <a:cxn ang="0">
                  <a:pos x="7" y="1289"/>
                </a:cxn>
                <a:cxn ang="0">
                  <a:pos x="9" y="1347"/>
                </a:cxn>
                <a:cxn ang="0">
                  <a:pos x="9" y="1397"/>
                </a:cxn>
                <a:cxn ang="0">
                  <a:pos x="10" y="1439"/>
                </a:cxn>
                <a:cxn ang="0">
                  <a:pos x="10" y="1466"/>
                </a:cxn>
                <a:cxn ang="0">
                  <a:pos x="11" y="1483"/>
                </a:cxn>
                <a:cxn ang="0">
                  <a:pos x="11" y="1486"/>
                </a:cxn>
                <a:cxn ang="0">
                  <a:pos x="23" y="1489"/>
                </a:cxn>
                <a:cxn ang="0">
                  <a:pos x="30" y="1490"/>
                </a:cxn>
                <a:cxn ang="0">
                  <a:pos x="40" y="1493"/>
                </a:cxn>
                <a:cxn ang="0">
                  <a:pos x="51" y="1494"/>
                </a:cxn>
                <a:cxn ang="0">
                  <a:pos x="61" y="1494"/>
                </a:cxn>
                <a:cxn ang="0">
                  <a:pos x="71" y="1493"/>
                </a:cxn>
                <a:cxn ang="0">
                  <a:pos x="80" y="1492"/>
                </a:cxn>
                <a:cxn ang="0">
                  <a:pos x="90" y="1486"/>
                </a:cxn>
                <a:cxn ang="0">
                  <a:pos x="93" y="1474"/>
                </a:cxn>
                <a:cxn ang="0">
                  <a:pos x="94" y="1452"/>
                </a:cxn>
                <a:cxn ang="0">
                  <a:pos x="96" y="1415"/>
                </a:cxn>
                <a:cxn ang="0">
                  <a:pos x="97" y="1363"/>
                </a:cxn>
                <a:cxn ang="0">
                  <a:pos x="98" y="1302"/>
                </a:cxn>
                <a:cxn ang="0">
                  <a:pos x="98" y="1229"/>
                </a:cxn>
                <a:cxn ang="0">
                  <a:pos x="100" y="1149"/>
                </a:cxn>
                <a:cxn ang="0">
                  <a:pos x="100" y="1062"/>
                </a:cxn>
                <a:cxn ang="0">
                  <a:pos x="100" y="971"/>
                </a:cxn>
                <a:cxn ang="0">
                  <a:pos x="101" y="875"/>
                </a:cxn>
                <a:cxn ang="0">
                  <a:pos x="103" y="779"/>
                </a:cxn>
                <a:cxn ang="0">
                  <a:pos x="103" y="681"/>
                </a:cxn>
                <a:cxn ang="0">
                  <a:pos x="103" y="585"/>
                </a:cxn>
                <a:cxn ang="0">
                  <a:pos x="103" y="494"/>
                </a:cxn>
                <a:cxn ang="0">
                  <a:pos x="103" y="407"/>
                </a:cxn>
                <a:cxn ang="0">
                  <a:pos x="103" y="325"/>
                </a:cxn>
                <a:cxn ang="0">
                  <a:pos x="101" y="253"/>
                </a:cxn>
                <a:cxn ang="0">
                  <a:pos x="100" y="188"/>
                </a:cxn>
                <a:cxn ang="0">
                  <a:pos x="100" y="138"/>
                </a:cxn>
                <a:cxn ang="0">
                  <a:pos x="100" y="98"/>
                </a:cxn>
                <a:cxn ang="0">
                  <a:pos x="98" y="74"/>
                </a:cxn>
                <a:cxn ang="0">
                  <a:pos x="97" y="64"/>
                </a:cxn>
                <a:cxn ang="0">
                  <a:pos x="93" y="53"/>
                </a:cxn>
                <a:cxn ang="0">
                  <a:pos x="84" y="43"/>
                </a:cxn>
                <a:cxn ang="0">
                  <a:pos x="74" y="34"/>
                </a:cxn>
                <a:cxn ang="0">
                  <a:pos x="63" y="24"/>
                </a:cxn>
                <a:cxn ang="0">
                  <a:pos x="50" y="18"/>
                </a:cxn>
                <a:cxn ang="0">
                  <a:pos x="37" y="11"/>
                </a:cxn>
                <a:cxn ang="0">
                  <a:pos x="26" y="6"/>
                </a:cxn>
                <a:cxn ang="0">
                  <a:pos x="17" y="3"/>
                </a:cxn>
                <a:cxn ang="0">
                  <a:pos x="10" y="0"/>
                </a:cxn>
                <a:cxn ang="0">
                  <a:pos x="7" y="0"/>
                </a:cxn>
              </a:cxnLst>
              <a:rect l="0" t="0" r="r" b="b"/>
              <a:pathLst>
                <a:path w="103" h="1494">
                  <a:moveTo>
                    <a:pt x="7" y="0"/>
                  </a:moveTo>
                  <a:lnTo>
                    <a:pt x="6" y="18"/>
                  </a:lnTo>
                  <a:lnTo>
                    <a:pt x="4" y="38"/>
                  </a:lnTo>
                  <a:lnTo>
                    <a:pt x="4" y="60"/>
                  </a:lnTo>
                  <a:lnTo>
                    <a:pt x="3" y="81"/>
                  </a:lnTo>
                  <a:lnTo>
                    <a:pt x="3" y="104"/>
                  </a:lnTo>
                  <a:lnTo>
                    <a:pt x="1" y="127"/>
                  </a:lnTo>
                  <a:lnTo>
                    <a:pt x="1" y="151"/>
                  </a:lnTo>
                  <a:lnTo>
                    <a:pt x="1" y="177"/>
                  </a:lnTo>
                  <a:lnTo>
                    <a:pt x="1" y="203"/>
                  </a:lnTo>
                  <a:lnTo>
                    <a:pt x="0" y="230"/>
                  </a:lnTo>
                  <a:lnTo>
                    <a:pt x="0" y="255"/>
                  </a:lnTo>
                  <a:lnTo>
                    <a:pt x="0" y="284"/>
                  </a:lnTo>
                  <a:lnTo>
                    <a:pt x="0" y="312"/>
                  </a:lnTo>
                  <a:lnTo>
                    <a:pt x="0" y="341"/>
                  </a:lnTo>
                  <a:lnTo>
                    <a:pt x="0" y="370"/>
                  </a:lnTo>
                  <a:lnTo>
                    <a:pt x="0" y="400"/>
                  </a:lnTo>
                  <a:lnTo>
                    <a:pt x="0" y="430"/>
                  </a:lnTo>
                  <a:lnTo>
                    <a:pt x="0" y="459"/>
                  </a:lnTo>
                  <a:lnTo>
                    <a:pt x="0" y="489"/>
                  </a:lnTo>
                  <a:lnTo>
                    <a:pt x="0" y="521"/>
                  </a:lnTo>
                  <a:lnTo>
                    <a:pt x="0" y="551"/>
                  </a:lnTo>
                  <a:lnTo>
                    <a:pt x="0" y="582"/>
                  </a:lnTo>
                  <a:lnTo>
                    <a:pt x="0" y="612"/>
                  </a:lnTo>
                  <a:lnTo>
                    <a:pt x="0" y="645"/>
                  </a:lnTo>
                  <a:lnTo>
                    <a:pt x="0" y="675"/>
                  </a:lnTo>
                  <a:lnTo>
                    <a:pt x="0" y="706"/>
                  </a:lnTo>
                  <a:lnTo>
                    <a:pt x="0" y="738"/>
                  </a:lnTo>
                  <a:lnTo>
                    <a:pt x="1" y="769"/>
                  </a:lnTo>
                  <a:lnTo>
                    <a:pt x="1" y="799"/>
                  </a:lnTo>
                  <a:lnTo>
                    <a:pt x="1" y="831"/>
                  </a:lnTo>
                  <a:lnTo>
                    <a:pt x="1" y="861"/>
                  </a:lnTo>
                  <a:lnTo>
                    <a:pt x="3" y="892"/>
                  </a:lnTo>
                  <a:lnTo>
                    <a:pt x="3" y="922"/>
                  </a:lnTo>
                  <a:lnTo>
                    <a:pt x="3" y="952"/>
                  </a:lnTo>
                  <a:lnTo>
                    <a:pt x="3" y="981"/>
                  </a:lnTo>
                  <a:lnTo>
                    <a:pt x="4" y="1011"/>
                  </a:lnTo>
                  <a:lnTo>
                    <a:pt x="4" y="1038"/>
                  </a:lnTo>
                  <a:lnTo>
                    <a:pt x="4" y="1066"/>
                  </a:lnTo>
                  <a:lnTo>
                    <a:pt x="4" y="1093"/>
                  </a:lnTo>
                  <a:lnTo>
                    <a:pt x="6" y="1120"/>
                  </a:lnTo>
                  <a:lnTo>
                    <a:pt x="6" y="1146"/>
                  </a:lnTo>
                  <a:lnTo>
                    <a:pt x="6" y="1172"/>
                  </a:lnTo>
                  <a:lnTo>
                    <a:pt x="6" y="1196"/>
                  </a:lnTo>
                  <a:lnTo>
                    <a:pt x="6" y="1220"/>
                  </a:lnTo>
                  <a:lnTo>
                    <a:pt x="6" y="1243"/>
                  </a:lnTo>
                  <a:lnTo>
                    <a:pt x="7" y="1266"/>
                  </a:lnTo>
                  <a:lnTo>
                    <a:pt x="7" y="1289"/>
                  </a:lnTo>
                  <a:lnTo>
                    <a:pt x="7" y="1309"/>
                  </a:lnTo>
                  <a:lnTo>
                    <a:pt x="7" y="1329"/>
                  </a:lnTo>
                  <a:lnTo>
                    <a:pt x="9" y="1347"/>
                  </a:lnTo>
                  <a:lnTo>
                    <a:pt x="9" y="1365"/>
                  </a:lnTo>
                  <a:lnTo>
                    <a:pt x="9" y="1383"/>
                  </a:lnTo>
                  <a:lnTo>
                    <a:pt x="9" y="1397"/>
                  </a:lnTo>
                  <a:lnTo>
                    <a:pt x="10" y="1413"/>
                  </a:lnTo>
                  <a:lnTo>
                    <a:pt x="10" y="1426"/>
                  </a:lnTo>
                  <a:lnTo>
                    <a:pt x="10" y="1439"/>
                  </a:lnTo>
                  <a:lnTo>
                    <a:pt x="10" y="1449"/>
                  </a:lnTo>
                  <a:lnTo>
                    <a:pt x="10" y="1459"/>
                  </a:lnTo>
                  <a:lnTo>
                    <a:pt x="10" y="1466"/>
                  </a:lnTo>
                  <a:lnTo>
                    <a:pt x="11" y="1474"/>
                  </a:lnTo>
                  <a:lnTo>
                    <a:pt x="11" y="1479"/>
                  </a:lnTo>
                  <a:lnTo>
                    <a:pt x="11" y="1483"/>
                  </a:lnTo>
                  <a:lnTo>
                    <a:pt x="11" y="1486"/>
                  </a:lnTo>
                  <a:lnTo>
                    <a:pt x="11" y="1486"/>
                  </a:lnTo>
                  <a:lnTo>
                    <a:pt x="11" y="1486"/>
                  </a:lnTo>
                  <a:lnTo>
                    <a:pt x="14" y="1487"/>
                  </a:lnTo>
                  <a:lnTo>
                    <a:pt x="17" y="1487"/>
                  </a:lnTo>
                  <a:lnTo>
                    <a:pt x="23" y="1489"/>
                  </a:lnTo>
                  <a:lnTo>
                    <a:pt x="24" y="1489"/>
                  </a:lnTo>
                  <a:lnTo>
                    <a:pt x="27" y="1490"/>
                  </a:lnTo>
                  <a:lnTo>
                    <a:pt x="30" y="1490"/>
                  </a:lnTo>
                  <a:lnTo>
                    <a:pt x="33" y="1492"/>
                  </a:lnTo>
                  <a:lnTo>
                    <a:pt x="37" y="1492"/>
                  </a:lnTo>
                  <a:lnTo>
                    <a:pt x="40" y="1493"/>
                  </a:lnTo>
                  <a:lnTo>
                    <a:pt x="44" y="1493"/>
                  </a:lnTo>
                  <a:lnTo>
                    <a:pt x="47" y="1494"/>
                  </a:lnTo>
                  <a:lnTo>
                    <a:pt x="51" y="1494"/>
                  </a:lnTo>
                  <a:lnTo>
                    <a:pt x="54" y="1494"/>
                  </a:lnTo>
                  <a:lnTo>
                    <a:pt x="57" y="1494"/>
                  </a:lnTo>
                  <a:lnTo>
                    <a:pt x="61" y="1494"/>
                  </a:lnTo>
                  <a:lnTo>
                    <a:pt x="64" y="1494"/>
                  </a:lnTo>
                  <a:lnTo>
                    <a:pt x="68" y="1494"/>
                  </a:lnTo>
                  <a:lnTo>
                    <a:pt x="71" y="1493"/>
                  </a:lnTo>
                  <a:lnTo>
                    <a:pt x="74" y="1493"/>
                  </a:lnTo>
                  <a:lnTo>
                    <a:pt x="77" y="1493"/>
                  </a:lnTo>
                  <a:lnTo>
                    <a:pt x="80" y="1492"/>
                  </a:lnTo>
                  <a:lnTo>
                    <a:pt x="83" y="1490"/>
                  </a:lnTo>
                  <a:lnTo>
                    <a:pt x="86" y="1490"/>
                  </a:lnTo>
                  <a:lnTo>
                    <a:pt x="90" y="1486"/>
                  </a:lnTo>
                  <a:lnTo>
                    <a:pt x="93" y="1482"/>
                  </a:lnTo>
                  <a:lnTo>
                    <a:pt x="93" y="1479"/>
                  </a:lnTo>
                  <a:lnTo>
                    <a:pt x="93" y="1474"/>
                  </a:lnTo>
                  <a:lnTo>
                    <a:pt x="94" y="1469"/>
                  </a:lnTo>
                  <a:lnTo>
                    <a:pt x="94" y="1462"/>
                  </a:lnTo>
                  <a:lnTo>
                    <a:pt x="94" y="1452"/>
                  </a:lnTo>
                  <a:lnTo>
                    <a:pt x="94" y="1440"/>
                  </a:lnTo>
                  <a:lnTo>
                    <a:pt x="96" y="1429"/>
                  </a:lnTo>
                  <a:lnTo>
                    <a:pt x="96" y="1415"/>
                  </a:lnTo>
                  <a:lnTo>
                    <a:pt x="96" y="1399"/>
                  </a:lnTo>
                  <a:lnTo>
                    <a:pt x="96" y="1382"/>
                  </a:lnTo>
                  <a:lnTo>
                    <a:pt x="97" y="1363"/>
                  </a:lnTo>
                  <a:lnTo>
                    <a:pt x="97" y="1343"/>
                  </a:lnTo>
                  <a:lnTo>
                    <a:pt x="97" y="1323"/>
                  </a:lnTo>
                  <a:lnTo>
                    <a:pt x="98" y="1302"/>
                  </a:lnTo>
                  <a:lnTo>
                    <a:pt x="98" y="1277"/>
                  </a:lnTo>
                  <a:lnTo>
                    <a:pt x="98" y="1255"/>
                  </a:lnTo>
                  <a:lnTo>
                    <a:pt x="98" y="1229"/>
                  </a:lnTo>
                  <a:lnTo>
                    <a:pt x="98" y="1203"/>
                  </a:lnTo>
                  <a:lnTo>
                    <a:pt x="98" y="1176"/>
                  </a:lnTo>
                  <a:lnTo>
                    <a:pt x="100" y="1149"/>
                  </a:lnTo>
                  <a:lnTo>
                    <a:pt x="100" y="1120"/>
                  </a:lnTo>
                  <a:lnTo>
                    <a:pt x="100" y="1092"/>
                  </a:lnTo>
                  <a:lnTo>
                    <a:pt x="100" y="1062"/>
                  </a:lnTo>
                  <a:lnTo>
                    <a:pt x="100" y="1032"/>
                  </a:lnTo>
                  <a:lnTo>
                    <a:pt x="100" y="1001"/>
                  </a:lnTo>
                  <a:lnTo>
                    <a:pt x="100" y="971"/>
                  </a:lnTo>
                  <a:lnTo>
                    <a:pt x="100" y="938"/>
                  </a:lnTo>
                  <a:lnTo>
                    <a:pt x="101" y="906"/>
                  </a:lnTo>
                  <a:lnTo>
                    <a:pt x="101" y="875"/>
                  </a:lnTo>
                  <a:lnTo>
                    <a:pt x="101" y="843"/>
                  </a:lnTo>
                  <a:lnTo>
                    <a:pt x="101" y="811"/>
                  </a:lnTo>
                  <a:lnTo>
                    <a:pt x="103" y="779"/>
                  </a:lnTo>
                  <a:lnTo>
                    <a:pt x="103" y="746"/>
                  </a:lnTo>
                  <a:lnTo>
                    <a:pt x="103" y="714"/>
                  </a:lnTo>
                  <a:lnTo>
                    <a:pt x="103" y="681"/>
                  </a:lnTo>
                  <a:lnTo>
                    <a:pt x="103" y="649"/>
                  </a:lnTo>
                  <a:lnTo>
                    <a:pt x="103" y="617"/>
                  </a:lnTo>
                  <a:lnTo>
                    <a:pt x="103" y="585"/>
                  </a:lnTo>
                  <a:lnTo>
                    <a:pt x="103" y="554"/>
                  </a:lnTo>
                  <a:lnTo>
                    <a:pt x="103" y="524"/>
                  </a:lnTo>
                  <a:lnTo>
                    <a:pt x="103" y="494"/>
                  </a:lnTo>
                  <a:lnTo>
                    <a:pt x="103" y="464"/>
                  </a:lnTo>
                  <a:lnTo>
                    <a:pt x="103" y="434"/>
                  </a:lnTo>
                  <a:lnTo>
                    <a:pt x="103" y="407"/>
                  </a:lnTo>
                  <a:lnTo>
                    <a:pt x="103" y="378"/>
                  </a:lnTo>
                  <a:lnTo>
                    <a:pt x="103" y="351"/>
                  </a:lnTo>
                  <a:lnTo>
                    <a:pt x="103" y="325"/>
                  </a:lnTo>
                  <a:lnTo>
                    <a:pt x="103" y="301"/>
                  </a:lnTo>
                  <a:lnTo>
                    <a:pt x="101" y="275"/>
                  </a:lnTo>
                  <a:lnTo>
                    <a:pt x="101" y="253"/>
                  </a:lnTo>
                  <a:lnTo>
                    <a:pt x="101" y="230"/>
                  </a:lnTo>
                  <a:lnTo>
                    <a:pt x="101" y="210"/>
                  </a:lnTo>
                  <a:lnTo>
                    <a:pt x="100" y="188"/>
                  </a:lnTo>
                  <a:lnTo>
                    <a:pt x="100" y="171"/>
                  </a:lnTo>
                  <a:lnTo>
                    <a:pt x="100" y="153"/>
                  </a:lnTo>
                  <a:lnTo>
                    <a:pt x="100" y="138"/>
                  </a:lnTo>
                  <a:lnTo>
                    <a:pt x="100" y="123"/>
                  </a:lnTo>
                  <a:lnTo>
                    <a:pt x="100" y="110"/>
                  </a:lnTo>
                  <a:lnTo>
                    <a:pt x="100" y="98"/>
                  </a:lnTo>
                  <a:lnTo>
                    <a:pt x="100" y="90"/>
                  </a:lnTo>
                  <a:lnTo>
                    <a:pt x="98" y="81"/>
                  </a:lnTo>
                  <a:lnTo>
                    <a:pt x="98" y="74"/>
                  </a:lnTo>
                  <a:lnTo>
                    <a:pt x="98" y="70"/>
                  </a:lnTo>
                  <a:lnTo>
                    <a:pt x="98" y="68"/>
                  </a:lnTo>
                  <a:lnTo>
                    <a:pt x="97" y="64"/>
                  </a:lnTo>
                  <a:lnTo>
                    <a:pt x="96" y="60"/>
                  </a:lnTo>
                  <a:lnTo>
                    <a:pt x="94" y="56"/>
                  </a:lnTo>
                  <a:lnTo>
                    <a:pt x="93" y="53"/>
                  </a:lnTo>
                  <a:lnTo>
                    <a:pt x="90" y="50"/>
                  </a:lnTo>
                  <a:lnTo>
                    <a:pt x="87" y="46"/>
                  </a:lnTo>
                  <a:lnTo>
                    <a:pt x="84" y="43"/>
                  </a:lnTo>
                  <a:lnTo>
                    <a:pt x="81" y="40"/>
                  </a:lnTo>
                  <a:lnTo>
                    <a:pt x="77" y="37"/>
                  </a:lnTo>
                  <a:lnTo>
                    <a:pt x="74" y="34"/>
                  </a:lnTo>
                  <a:lnTo>
                    <a:pt x="70" y="30"/>
                  </a:lnTo>
                  <a:lnTo>
                    <a:pt x="67" y="27"/>
                  </a:lnTo>
                  <a:lnTo>
                    <a:pt x="63" y="24"/>
                  </a:lnTo>
                  <a:lnTo>
                    <a:pt x="59" y="23"/>
                  </a:lnTo>
                  <a:lnTo>
                    <a:pt x="54" y="20"/>
                  </a:lnTo>
                  <a:lnTo>
                    <a:pt x="50" y="18"/>
                  </a:lnTo>
                  <a:lnTo>
                    <a:pt x="46" y="16"/>
                  </a:lnTo>
                  <a:lnTo>
                    <a:pt x="41" y="14"/>
                  </a:lnTo>
                  <a:lnTo>
                    <a:pt x="37" y="11"/>
                  </a:lnTo>
                  <a:lnTo>
                    <a:pt x="34" y="10"/>
                  </a:lnTo>
                  <a:lnTo>
                    <a:pt x="30" y="8"/>
                  </a:lnTo>
                  <a:lnTo>
                    <a:pt x="26" y="6"/>
                  </a:lnTo>
                  <a:lnTo>
                    <a:pt x="23" y="6"/>
                  </a:lnTo>
                  <a:lnTo>
                    <a:pt x="20" y="4"/>
                  </a:lnTo>
                  <a:lnTo>
                    <a:pt x="17" y="3"/>
                  </a:lnTo>
                  <a:lnTo>
                    <a:pt x="14" y="1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540" y="2164"/>
              <a:ext cx="51" cy="748"/>
            </a:xfrm>
            <a:custGeom>
              <a:avLst/>
              <a:gdLst/>
              <a:ahLst/>
              <a:cxnLst>
                <a:cxn ang="0">
                  <a:pos x="6" y="40"/>
                </a:cxn>
                <a:cxn ang="0">
                  <a:pos x="3" y="106"/>
                </a:cxn>
                <a:cxn ang="0">
                  <a:pos x="3" y="179"/>
                </a:cxn>
                <a:cxn ang="0">
                  <a:pos x="2" y="257"/>
                </a:cxn>
                <a:cxn ang="0">
                  <a:pos x="2" y="343"/>
                </a:cxn>
                <a:cxn ang="0">
                  <a:pos x="0" y="431"/>
                </a:cxn>
                <a:cxn ang="0">
                  <a:pos x="0" y="521"/>
                </a:cxn>
                <a:cxn ang="0">
                  <a:pos x="2" y="615"/>
                </a:cxn>
                <a:cxn ang="0">
                  <a:pos x="2" y="708"/>
                </a:cxn>
                <a:cxn ang="0">
                  <a:pos x="3" y="802"/>
                </a:cxn>
                <a:cxn ang="0">
                  <a:pos x="4" y="894"/>
                </a:cxn>
                <a:cxn ang="0">
                  <a:pos x="4" y="982"/>
                </a:cxn>
                <a:cxn ang="0">
                  <a:pos x="6" y="1068"/>
                </a:cxn>
                <a:cxn ang="0">
                  <a:pos x="7" y="1148"/>
                </a:cxn>
                <a:cxn ang="0">
                  <a:pos x="9" y="1222"/>
                </a:cxn>
                <a:cxn ang="0">
                  <a:pos x="9" y="1291"/>
                </a:cxn>
                <a:cxn ang="0">
                  <a:pos x="10" y="1349"/>
                </a:cxn>
                <a:cxn ang="0">
                  <a:pos x="10" y="1399"/>
                </a:cxn>
                <a:cxn ang="0">
                  <a:pos x="13" y="1440"/>
                </a:cxn>
                <a:cxn ang="0">
                  <a:pos x="13" y="1468"/>
                </a:cxn>
                <a:cxn ang="0">
                  <a:pos x="13" y="1485"/>
                </a:cxn>
                <a:cxn ang="0">
                  <a:pos x="14" y="1488"/>
                </a:cxn>
                <a:cxn ang="0">
                  <a:pos x="24" y="1490"/>
                </a:cxn>
                <a:cxn ang="0">
                  <a:pos x="32" y="1492"/>
                </a:cxn>
                <a:cxn ang="0">
                  <a:pos x="43" y="1493"/>
                </a:cxn>
                <a:cxn ang="0">
                  <a:pos x="53" y="1496"/>
                </a:cxn>
                <a:cxn ang="0">
                  <a:pos x="63" y="1496"/>
                </a:cxn>
                <a:cxn ang="0">
                  <a:pos x="73" y="1495"/>
                </a:cxn>
                <a:cxn ang="0">
                  <a:pos x="83" y="1493"/>
                </a:cxn>
                <a:cxn ang="0">
                  <a:pos x="91" y="1488"/>
                </a:cxn>
                <a:cxn ang="0">
                  <a:pos x="96" y="1476"/>
                </a:cxn>
                <a:cxn ang="0">
                  <a:pos x="96" y="1453"/>
                </a:cxn>
                <a:cxn ang="0">
                  <a:pos x="97" y="1416"/>
                </a:cxn>
                <a:cxn ang="0">
                  <a:pos x="99" y="1365"/>
                </a:cxn>
                <a:cxn ang="0">
                  <a:pos x="100" y="1303"/>
                </a:cxn>
                <a:cxn ang="0">
                  <a:pos x="100" y="1231"/>
                </a:cxn>
                <a:cxn ang="0">
                  <a:pos x="101" y="1151"/>
                </a:cxn>
                <a:cxn ang="0">
                  <a:pos x="101" y="1064"/>
                </a:cxn>
                <a:cxn ang="0">
                  <a:pos x="101" y="972"/>
                </a:cxn>
                <a:cxn ang="0">
                  <a:pos x="103" y="877"/>
                </a:cxn>
                <a:cxn ang="0">
                  <a:pos x="103" y="781"/>
                </a:cxn>
                <a:cxn ang="0">
                  <a:pos x="103" y="682"/>
                </a:cxn>
                <a:cxn ang="0">
                  <a:pos x="103" y="588"/>
                </a:cxn>
                <a:cxn ang="0">
                  <a:pos x="103" y="495"/>
                </a:cxn>
                <a:cxn ang="0">
                  <a:pos x="103" y="408"/>
                </a:cxn>
                <a:cxn ang="0">
                  <a:pos x="103" y="327"/>
                </a:cxn>
                <a:cxn ang="0">
                  <a:pos x="101" y="254"/>
                </a:cxn>
                <a:cxn ang="0">
                  <a:pos x="101" y="191"/>
                </a:cxn>
                <a:cxn ang="0">
                  <a:pos x="101" y="140"/>
                </a:cxn>
                <a:cxn ang="0">
                  <a:pos x="100" y="100"/>
                </a:cxn>
                <a:cxn ang="0">
                  <a:pos x="100" y="76"/>
                </a:cxn>
                <a:cxn ang="0">
                  <a:pos x="97" y="66"/>
                </a:cxn>
                <a:cxn ang="0">
                  <a:pos x="93" y="54"/>
                </a:cxn>
                <a:cxn ang="0">
                  <a:pos x="86" y="44"/>
                </a:cxn>
                <a:cxn ang="0">
                  <a:pos x="74" y="36"/>
                </a:cxn>
                <a:cxn ang="0">
                  <a:pos x="63" y="26"/>
                </a:cxn>
                <a:cxn ang="0">
                  <a:pos x="51" y="20"/>
                </a:cxn>
                <a:cxn ang="0">
                  <a:pos x="39" y="13"/>
                </a:cxn>
                <a:cxn ang="0">
                  <a:pos x="27" y="9"/>
                </a:cxn>
                <a:cxn ang="0">
                  <a:pos x="17" y="4"/>
                </a:cxn>
                <a:cxn ang="0">
                  <a:pos x="10" y="2"/>
                </a:cxn>
                <a:cxn ang="0">
                  <a:pos x="7" y="0"/>
                </a:cxn>
              </a:cxnLst>
              <a:rect l="0" t="0" r="r" b="b"/>
              <a:pathLst>
                <a:path w="103" h="1496">
                  <a:moveTo>
                    <a:pt x="7" y="0"/>
                  </a:moveTo>
                  <a:lnTo>
                    <a:pt x="6" y="19"/>
                  </a:lnTo>
                  <a:lnTo>
                    <a:pt x="6" y="40"/>
                  </a:lnTo>
                  <a:lnTo>
                    <a:pt x="4" y="60"/>
                  </a:lnTo>
                  <a:lnTo>
                    <a:pt x="4" y="83"/>
                  </a:lnTo>
                  <a:lnTo>
                    <a:pt x="3" y="106"/>
                  </a:lnTo>
                  <a:lnTo>
                    <a:pt x="3" y="129"/>
                  </a:lnTo>
                  <a:lnTo>
                    <a:pt x="3" y="153"/>
                  </a:lnTo>
                  <a:lnTo>
                    <a:pt x="3" y="179"/>
                  </a:lnTo>
                  <a:lnTo>
                    <a:pt x="2" y="204"/>
                  </a:lnTo>
                  <a:lnTo>
                    <a:pt x="2" y="230"/>
                  </a:lnTo>
                  <a:lnTo>
                    <a:pt x="2" y="257"/>
                  </a:lnTo>
                  <a:lnTo>
                    <a:pt x="2" y="286"/>
                  </a:lnTo>
                  <a:lnTo>
                    <a:pt x="2" y="313"/>
                  </a:lnTo>
                  <a:lnTo>
                    <a:pt x="2" y="343"/>
                  </a:lnTo>
                  <a:lnTo>
                    <a:pt x="2" y="371"/>
                  </a:lnTo>
                  <a:lnTo>
                    <a:pt x="2" y="401"/>
                  </a:lnTo>
                  <a:lnTo>
                    <a:pt x="0" y="431"/>
                  </a:lnTo>
                  <a:lnTo>
                    <a:pt x="0" y="461"/>
                  </a:lnTo>
                  <a:lnTo>
                    <a:pt x="0" y="491"/>
                  </a:lnTo>
                  <a:lnTo>
                    <a:pt x="0" y="521"/>
                  </a:lnTo>
                  <a:lnTo>
                    <a:pt x="0" y="553"/>
                  </a:lnTo>
                  <a:lnTo>
                    <a:pt x="2" y="583"/>
                  </a:lnTo>
                  <a:lnTo>
                    <a:pt x="2" y="615"/>
                  </a:lnTo>
                  <a:lnTo>
                    <a:pt x="2" y="647"/>
                  </a:lnTo>
                  <a:lnTo>
                    <a:pt x="2" y="677"/>
                  </a:lnTo>
                  <a:lnTo>
                    <a:pt x="2" y="708"/>
                  </a:lnTo>
                  <a:lnTo>
                    <a:pt x="2" y="740"/>
                  </a:lnTo>
                  <a:lnTo>
                    <a:pt x="3" y="771"/>
                  </a:lnTo>
                  <a:lnTo>
                    <a:pt x="3" y="802"/>
                  </a:lnTo>
                  <a:lnTo>
                    <a:pt x="3" y="832"/>
                  </a:lnTo>
                  <a:lnTo>
                    <a:pt x="3" y="864"/>
                  </a:lnTo>
                  <a:lnTo>
                    <a:pt x="4" y="894"/>
                  </a:lnTo>
                  <a:lnTo>
                    <a:pt x="4" y="924"/>
                  </a:lnTo>
                  <a:lnTo>
                    <a:pt x="4" y="954"/>
                  </a:lnTo>
                  <a:lnTo>
                    <a:pt x="4" y="982"/>
                  </a:lnTo>
                  <a:lnTo>
                    <a:pt x="4" y="1012"/>
                  </a:lnTo>
                  <a:lnTo>
                    <a:pt x="4" y="1039"/>
                  </a:lnTo>
                  <a:lnTo>
                    <a:pt x="6" y="1068"/>
                  </a:lnTo>
                  <a:lnTo>
                    <a:pt x="6" y="1095"/>
                  </a:lnTo>
                  <a:lnTo>
                    <a:pt x="7" y="1122"/>
                  </a:lnTo>
                  <a:lnTo>
                    <a:pt x="7" y="1148"/>
                  </a:lnTo>
                  <a:lnTo>
                    <a:pt x="7" y="1174"/>
                  </a:lnTo>
                  <a:lnTo>
                    <a:pt x="7" y="1198"/>
                  </a:lnTo>
                  <a:lnTo>
                    <a:pt x="9" y="1222"/>
                  </a:lnTo>
                  <a:lnTo>
                    <a:pt x="9" y="1246"/>
                  </a:lnTo>
                  <a:lnTo>
                    <a:pt x="9" y="1268"/>
                  </a:lnTo>
                  <a:lnTo>
                    <a:pt x="9" y="1291"/>
                  </a:lnTo>
                  <a:lnTo>
                    <a:pt x="10" y="1312"/>
                  </a:lnTo>
                  <a:lnTo>
                    <a:pt x="10" y="1331"/>
                  </a:lnTo>
                  <a:lnTo>
                    <a:pt x="10" y="1349"/>
                  </a:lnTo>
                  <a:lnTo>
                    <a:pt x="10" y="1366"/>
                  </a:lnTo>
                  <a:lnTo>
                    <a:pt x="10" y="1385"/>
                  </a:lnTo>
                  <a:lnTo>
                    <a:pt x="10" y="1399"/>
                  </a:lnTo>
                  <a:lnTo>
                    <a:pt x="12" y="1415"/>
                  </a:lnTo>
                  <a:lnTo>
                    <a:pt x="12" y="1428"/>
                  </a:lnTo>
                  <a:lnTo>
                    <a:pt x="13" y="1440"/>
                  </a:lnTo>
                  <a:lnTo>
                    <a:pt x="13" y="1450"/>
                  </a:lnTo>
                  <a:lnTo>
                    <a:pt x="13" y="1460"/>
                  </a:lnTo>
                  <a:lnTo>
                    <a:pt x="13" y="1468"/>
                  </a:lnTo>
                  <a:lnTo>
                    <a:pt x="13" y="1476"/>
                  </a:lnTo>
                  <a:lnTo>
                    <a:pt x="13" y="1480"/>
                  </a:lnTo>
                  <a:lnTo>
                    <a:pt x="13" y="1485"/>
                  </a:lnTo>
                  <a:lnTo>
                    <a:pt x="13" y="1488"/>
                  </a:lnTo>
                  <a:lnTo>
                    <a:pt x="13" y="1488"/>
                  </a:lnTo>
                  <a:lnTo>
                    <a:pt x="14" y="1488"/>
                  </a:lnTo>
                  <a:lnTo>
                    <a:pt x="16" y="1489"/>
                  </a:lnTo>
                  <a:lnTo>
                    <a:pt x="19" y="1489"/>
                  </a:lnTo>
                  <a:lnTo>
                    <a:pt x="24" y="1490"/>
                  </a:lnTo>
                  <a:lnTo>
                    <a:pt x="27" y="1490"/>
                  </a:lnTo>
                  <a:lnTo>
                    <a:pt x="29" y="1492"/>
                  </a:lnTo>
                  <a:lnTo>
                    <a:pt x="32" y="1492"/>
                  </a:lnTo>
                  <a:lnTo>
                    <a:pt x="36" y="1493"/>
                  </a:lnTo>
                  <a:lnTo>
                    <a:pt x="39" y="1493"/>
                  </a:lnTo>
                  <a:lnTo>
                    <a:pt x="43" y="1493"/>
                  </a:lnTo>
                  <a:lnTo>
                    <a:pt x="46" y="1495"/>
                  </a:lnTo>
                  <a:lnTo>
                    <a:pt x="50" y="1496"/>
                  </a:lnTo>
                  <a:lnTo>
                    <a:pt x="53" y="1496"/>
                  </a:lnTo>
                  <a:lnTo>
                    <a:pt x="56" y="1496"/>
                  </a:lnTo>
                  <a:lnTo>
                    <a:pt x="60" y="1496"/>
                  </a:lnTo>
                  <a:lnTo>
                    <a:pt x="63" y="1496"/>
                  </a:lnTo>
                  <a:lnTo>
                    <a:pt x="66" y="1496"/>
                  </a:lnTo>
                  <a:lnTo>
                    <a:pt x="70" y="1496"/>
                  </a:lnTo>
                  <a:lnTo>
                    <a:pt x="73" y="1495"/>
                  </a:lnTo>
                  <a:lnTo>
                    <a:pt x="77" y="1495"/>
                  </a:lnTo>
                  <a:lnTo>
                    <a:pt x="80" y="1493"/>
                  </a:lnTo>
                  <a:lnTo>
                    <a:pt x="83" y="1493"/>
                  </a:lnTo>
                  <a:lnTo>
                    <a:pt x="84" y="1492"/>
                  </a:lnTo>
                  <a:lnTo>
                    <a:pt x="87" y="1490"/>
                  </a:lnTo>
                  <a:lnTo>
                    <a:pt x="91" y="1488"/>
                  </a:lnTo>
                  <a:lnTo>
                    <a:pt x="94" y="1483"/>
                  </a:lnTo>
                  <a:lnTo>
                    <a:pt x="94" y="1480"/>
                  </a:lnTo>
                  <a:lnTo>
                    <a:pt x="96" y="1476"/>
                  </a:lnTo>
                  <a:lnTo>
                    <a:pt x="96" y="1470"/>
                  </a:lnTo>
                  <a:lnTo>
                    <a:pt x="96" y="1463"/>
                  </a:lnTo>
                  <a:lnTo>
                    <a:pt x="96" y="1453"/>
                  </a:lnTo>
                  <a:lnTo>
                    <a:pt x="97" y="1442"/>
                  </a:lnTo>
                  <a:lnTo>
                    <a:pt x="97" y="1431"/>
                  </a:lnTo>
                  <a:lnTo>
                    <a:pt x="97" y="1416"/>
                  </a:lnTo>
                  <a:lnTo>
                    <a:pt x="97" y="1401"/>
                  </a:lnTo>
                  <a:lnTo>
                    <a:pt x="99" y="1383"/>
                  </a:lnTo>
                  <a:lnTo>
                    <a:pt x="99" y="1365"/>
                  </a:lnTo>
                  <a:lnTo>
                    <a:pt x="99" y="1345"/>
                  </a:lnTo>
                  <a:lnTo>
                    <a:pt x="99" y="1325"/>
                  </a:lnTo>
                  <a:lnTo>
                    <a:pt x="100" y="1303"/>
                  </a:lnTo>
                  <a:lnTo>
                    <a:pt x="100" y="1279"/>
                  </a:lnTo>
                  <a:lnTo>
                    <a:pt x="100" y="1256"/>
                  </a:lnTo>
                  <a:lnTo>
                    <a:pt x="100" y="1231"/>
                  </a:lnTo>
                  <a:lnTo>
                    <a:pt x="100" y="1205"/>
                  </a:lnTo>
                  <a:lnTo>
                    <a:pt x="100" y="1178"/>
                  </a:lnTo>
                  <a:lnTo>
                    <a:pt x="101" y="1151"/>
                  </a:lnTo>
                  <a:lnTo>
                    <a:pt x="101" y="1122"/>
                  </a:lnTo>
                  <a:lnTo>
                    <a:pt x="101" y="1094"/>
                  </a:lnTo>
                  <a:lnTo>
                    <a:pt x="101" y="1064"/>
                  </a:lnTo>
                  <a:lnTo>
                    <a:pt x="101" y="1034"/>
                  </a:lnTo>
                  <a:lnTo>
                    <a:pt x="101" y="1002"/>
                  </a:lnTo>
                  <a:lnTo>
                    <a:pt x="101" y="972"/>
                  </a:lnTo>
                  <a:lnTo>
                    <a:pt x="101" y="941"/>
                  </a:lnTo>
                  <a:lnTo>
                    <a:pt x="103" y="908"/>
                  </a:lnTo>
                  <a:lnTo>
                    <a:pt x="103" y="877"/>
                  </a:lnTo>
                  <a:lnTo>
                    <a:pt x="103" y="845"/>
                  </a:lnTo>
                  <a:lnTo>
                    <a:pt x="103" y="812"/>
                  </a:lnTo>
                  <a:lnTo>
                    <a:pt x="103" y="781"/>
                  </a:lnTo>
                  <a:lnTo>
                    <a:pt x="103" y="748"/>
                  </a:lnTo>
                  <a:lnTo>
                    <a:pt x="103" y="715"/>
                  </a:lnTo>
                  <a:lnTo>
                    <a:pt x="103" y="682"/>
                  </a:lnTo>
                  <a:lnTo>
                    <a:pt x="103" y="651"/>
                  </a:lnTo>
                  <a:lnTo>
                    <a:pt x="103" y="620"/>
                  </a:lnTo>
                  <a:lnTo>
                    <a:pt x="103" y="588"/>
                  </a:lnTo>
                  <a:lnTo>
                    <a:pt x="103" y="557"/>
                  </a:lnTo>
                  <a:lnTo>
                    <a:pt x="103" y="527"/>
                  </a:lnTo>
                  <a:lnTo>
                    <a:pt x="103" y="495"/>
                  </a:lnTo>
                  <a:lnTo>
                    <a:pt x="103" y="467"/>
                  </a:lnTo>
                  <a:lnTo>
                    <a:pt x="103" y="437"/>
                  </a:lnTo>
                  <a:lnTo>
                    <a:pt x="103" y="408"/>
                  </a:lnTo>
                  <a:lnTo>
                    <a:pt x="103" y="381"/>
                  </a:lnTo>
                  <a:lnTo>
                    <a:pt x="103" y="354"/>
                  </a:lnTo>
                  <a:lnTo>
                    <a:pt x="103" y="327"/>
                  </a:lnTo>
                  <a:lnTo>
                    <a:pt x="103" y="303"/>
                  </a:lnTo>
                  <a:lnTo>
                    <a:pt x="101" y="279"/>
                  </a:lnTo>
                  <a:lnTo>
                    <a:pt x="101" y="254"/>
                  </a:lnTo>
                  <a:lnTo>
                    <a:pt x="101" y="233"/>
                  </a:lnTo>
                  <a:lnTo>
                    <a:pt x="101" y="211"/>
                  </a:lnTo>
                  <a:lnTo>
                    <a:pt x="101" y="191"/>
                  </a:lnTo>
                  <a:lnTo>
                    <a:pt x="101" y="173"/>
                  </a:lnTo>
                  <a:lnTo>
                    <a:pt x="101" y="156"/>
                  </a:lnTo>
                  <a:lnTo>
                    <a:pt x="101" y="140"/>
                  </a:lnTo>
                  <a:lnTo>
                    <a:pt x="100" y="126"/>
                  </a:lnTo>
                  <a:lnTo>
                    <a:pt x="100" y="111"/>
                  </a:lnTo>
                  <a:lnTo>
                    <a:pt x="100" y="100"/>
                  </a:lnTo>
                  <a:lnTo>
                    <a:pt x="100" y="91"/>
                  </a:lnTo>
                  <a:lnTo>
                    <a:pt x="100" y="83"/>
                  </a:lnTo>
                  <a:lnTo>
                    <a:pt x="100" y="76"/>
                  </a:lnTo>
                  <a:lnTo>
                    <a:pt x="100" y="72"/>
                  </a:lnTo>
                  <a:lnTo>
                    <a:pt x="100" y="70"/>
                  </a:lnTo>
                  <a:lnTo>
                    <a:pt x="97" y="66"/>
                  </a:lnTo>
                  <a:lnTo>
                    <a:pt x="97" y="62"/>
                  </a:lnTo>
                  <a:lnTo>
                    <a:pt x="96" y="57"/>
                  </a:lnTo>
                  <a:lnTo>
                    <a:pt x="93" y="54"/>
                  </a:lnTo>
                  <a:lnTo>
                    <a:pt x="91" y="52"/>
                  </a:lnTo>
                  <a:lnTo>
                    <a:pt x="89" y="47"/>
                  </a:lnTo>
                  <a:lnTo>
                    <a:pt x="86" y="44"/>
                  </a:lnTo>
                  <a:lnTo>
                    <a:pt x="83" y="42"/>
                  </a:lnTo>
                  <a:lnTo>
                    <a:pt x="79" y="39"/>
                  </a:lnTo>
                  <a:lnTo>
                    <a:pt x="74" y="36"/>
                  </a:lnTo>
                  <a:lnTo>
                    <a:pt x="71" y="32"/>
                  </a:lnTo>
                  <a:lnTo>
                    <a:pt x="67" y="30"/>
                  </a:lnTo>
                  <a:lnTo>
                    <a:pt x="63" y="26"/>
                  </a:lnTo>
                  <a:lnTo>
                    <a:pt x="59" y="24"/>
                  </a:lnTo>
                  <a:lnTo>
                    <a:pt x="54" y="22"/>
                  </a:lnTo>
                  <a:lnTo>
                    <a:pt x="51" y="20"/>
                  </a:lnTo>
                  <a:lnTo>
                    <a:pt x="46" y="17"/>
                  </a:lnTo>
                  <a:lnTo>
                    <a:pt x="43" y="16"/>
                  </a:lnTo>
                  <a:lnTo>
                    <a:pt x="39" y="13"/>
                  </a:lnTo>
                  <a:lnTo>
                    <a:pt x="34" y="12"/>
                  </a:lnTo>
                  <a:lnTo>
                    <a:pt x="30" y="10"/>
                  </a:lnTo>
                  <a:lnTo>
                    <a:pt x="27" y="9"/>
                  </a:lnTo>
                  <a:lnTo>
                    <a:pt x="23" y="6"/>
                  </a:lnTo>
                  <a:lnTo>
                    <a:pt x="20" y="6"/>
                  </a:lnTo>
                  <a:lnTo>
                    <a:pt x="17" y="4"/>
                  </a:lnTo>
                  <a:lnTo>
                    <a:pt x="14" y="3"/>
                  </a:lnTo>
                  <a:lnTo>
                    <a:pt x="12" y="2"/>
                  </a:lnTo>
                  <a:lnTo>
                    <a:pt x="10" y="2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573" y="2191"/>
              <a:ext cx="205" cy="402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1" y="94"/>
                </a:cxn>
                <a:cxn ang="0">
                  <a:pos x="7" y="151"/>
                </a:cxn>
                <a:cxn ang="0">
                  <a:pos x="15" y="208"/>
                </a:cxn>
                <a:cxn ang="0">
                  <a:pos x="28" y="268"/>
                </a:cxn>
                <a:cxn ang="0">
                  <a:pos x="44" y="325"/>
                </a:cxn>
                <a:cxn ang="0">
                  <a:pos x="63" y="382"/>
                </a:cxn>
                <a:cxn ang="0">
                  <a:pos x="84" y="434"/>
                </a:cxn>
                <a:cxn ang="0">
                  <a:pos x="107" y="482"/>
                </a:cxn>
                <a:cxn ang="0">
                  <a:pos x="134" y="524"/>
                </a:cxn>
                <a:cxn ang="0">
                  <a:pos x="161" y="558"/>
                </a:cxn>
                <a:cxn ang="0">
                  <a:pos x="187" y="585"/>
                </a:cxn>
                <a:cxn ang="0">
                  <a:pos x="210" y="607"/>
                </a:cxn>
                <a:cxn ang="0">
                  <a:pos x="231" y="625"/>
                </a:cxn>
                <a:cxn ang="0">
                  <a:pos x="251" y="642"/>
                </a:cxn>
                <a:cxn ang="0">
                  <a:pos x="282" y="666"/>
                </a:cxn>
                <a:cxn ang="0">
                  <a:pos x="308" y="694"/>
                </a:cxn>
                <a:cxn ang="0">
                  <a:pos x="324" y="716"/>
                </a:cxn>
                <a:cxn ang="0">
                  <a:pos x="337" y="739"/>
                </a:cxn>
                <a:cxn ang="0">
                  <a:pos x="349" y="764"/>
                </a:cxn>
                <a:cxn ang="0">
                  <a:pos x="362" y="782"/>
                </a:cxn>
                <a:cxn ang="0">
                  <a:pos x="384" y="801"/>
                </a:cxn>
                <a:cxn ang="0">
                  <a:pos x="401" y="799"/>
                </a:cxn>
                <a:cxn ang="0">
                  <a:pos x="409" y="781"/>
                </a:cxn>
                <a:cxn ang="0">
                  <a:pos x="408" y="755"/>
                </a:cxn>
                <a:cxn ang="0">
                  <a:pos x="405" y="735"/>
                </a:cxn>
                <a:cxn ang="0">
                  <a:pos x="397" y="714"/>
                </a:cxn>
                <a:cxn ang="0">
                  <a:pos x="384" y="692"/>
                </a:cxn>
                <a:cxn ang="0">
                  <a:pos x="368" y="671"/>
                </a:cxn>
                <a:cxn ang="0">
                  <a:pos x="351" y="652"/>
                </a:cxn>
                <a:cxn ang="0">
                  <a:pos x="331" y="632"/>
                </a:cxn>
                <a:cxn ang="0">
                  <a:pos x="309" y="614"/>
                </a:cxn>
                <a:cxn ang="0">
                  <a:pos x="288" y="594"/>
                </a:cxn>
                <a:cxn ang="0">
                  <a:pos x="267" y="572"/>
                </a:cxn>
                <a:cxn ang="0">
                  <a:pos x="245" y="551"/>
                </a:cxn>
                <a:cxn ang="0">
                  <a:pos x="224" y="528"/>
                </a:cxn>
                <a:cxn ang="0">
                  <a:pos x="205" y="504"/>
                </a:cxn>
                <a:cxn ang="0">
                  <a:pos x="188" y="477"/>
                </a:cxn>
                <a:cxn ang="0">
                  <a:pos x="180" y="459"/>
                </a:cxn>
                <a:cxn ang="0">
                  <a:pos x="168" y="439"/>
                </a:cxn>
                <a:cxn ang="0">
                  <a:pos x="160" y="419"/>
                </a:cxn>
                <a:cxn ang="0">
                  <a:pos x="150" y="398"/>
                </a:cxn>
                <a:cxn ang="0">
                  <a:pos x="140" y="374"/>
                </a:cxn>
                <a:cxn ang="0">
                  <a:pos x="130" y="348"/>
                </a:cxn>
                <a:cxn ang="0">
                  <a:pos x="121" y="322"/>
                </a:cxn>
                <a:cxn ang="0">
                  <a:pos x="113" y="295"/>
                </a:cxn>
                <a:cxn ang="0">
                  <a:pos x="105" y="267"/>
                </a:cxn>
                <a:cxn ang="0">
                  <a:pos x="98" y="240"/>
                </a:cxn>
                <a:cxn ang="0">
                  <a:pos x="93" y="211"/>
                </a:cxn>
                <a:cxn ang="0">
                  <a:pos x="88" y="183"/>
                </a:cxn>
                <a:cxn ang="0">
                  <a:pos x="83" y="155"/>
                </a:cxn>
                <a:cxn ang="0">
                  <a:pos x="80" y="130"/>
                </a:cxn>
                <a:cxn ang="0">
                  <a:pos x="77" y="105"/>
                </a:cxn>
                <a:cxn ang="0">
                  <a:pos x="75" y="84"/>
                </a:cxn>
                <a:cxn ang="0">
                  <a:pos x="74" y="65"/>
                </a:cxn>
                <a:cxn ang="0">
                  <a:pos x="74" y="40"/>
                </a:cxn>
                <a:cxn ang="0">
                  <a:pos x="75" y="21"/>
                </a:cxn>
                <a:cxn ang="0">
                  <a:pos x="60" y="6"/>
                </a:cxn>
                <a:cxn ang="0">
                  <a:pos x="40" y="1"/>
                </a:cxn>
                <a:cxn ang="0">
                  <a:pos x="18" y="0"/>
                </a:cxn>
                <a:cxn ang="0">
                  <a:pos x="3" y="1"/>
                </a:cxn>
              </a:cxnLst>
              <a:rect l="0" t="0" r="r" b="b"/>
              <a:pathLst>
                <a:path w="411" h="803">
                  <a:moveTo>
                    <a:pt x="3" y="1"/>
                  </a:moveTo>
                  <a:lnTo>
                    <a:pt x="1" y="10"/>
                  </a:lnTo>
                  <a:lnTo>
                    <a:pt x="1" y="17"/>
                  </a:lnTo>
                  <a:lnTo>
                    <a:pt x="0" y="26"/>
                  </a:lnTo>
                  <a:lnTo>
                    <a:pt x="0" y="33"/>
                  </a:lnTo>
                  <a:lnTo>
                    <a:pt x="0" y="41"/>
                  </a:lnTo>
                  <a:lnTo>
                    <a:pt x="0" y="50"/>
                  </a:lnTo>
                  <a:lnTo>
                    <a:pt x="0" y="58"/>
                  </a:lnTo>
                  <a:lnTo>
                    <a:pt x="0" y="67"/>
                  </a:lnTo>
                  <a:lnTo>
                    <a:pt x="0" y="75"/>
                  </a:lnTo>
                  <a:lnTo>
                    <a:pt x="1" y="85"/>
                  </a:lnTo>
                  <a:lnTo>
                    <a:pt x="1" y="94"/>
                  </a:lnTo>
                  <a:lnTo>
                    <a:pt x="3" y="103"/>
                  </a:lnTo>
                  <a:lnTo>
                    <a:pt x="3" y="113"/>
                  </a:lnTo>
                  <a:lnTo>
                    <a:pt x="4" y="123"/>
                  </a:lnTo>
                  <a:lnTo>
                    <a:pt x="4" y="131"/>
                  </a:lnTo>
                  <a:lnTo>
                    <a:pt x="5" y="141"/>
                  </a:lnTo>
                  <a:lnTo>
                    <a:pt x="7" y="151"/>
                  </a:lnTo>
                  <a:lnTo>
                    <a:pt x="7" y="160"/>
                  </a:lnTo>
                  <a:lnTo>
                    <a:pt x="10" y="170"/>
                  </a:lnTo>
                  <a:lnTo>
                    <a:pt x="11" y="180"/>
                  </a:lnTo>
                  <a:lnTo>
                    <a:pt x="13" y="188"/>
                  </a:lnTo>
                  <a:lnTo>
                    <a:pt x="14" y="198"/>
                  </a:lnTo>
                  <a:lnTo>
                    <a:pt x="15" y="208"/>
                  </a:lnTo>
                  <a:lnTo>
                    <a:pt x="18" y="218"/>
                  </a:lnTo>
                  <a:lnTo>
                    <a:pt x="20" y="228"/>
                  </a:lnTo>
                  <a:lnTo>
                    <a:pt x="21" y="238"/>
                  </a:lnTo>
                  <a:lnTo>
                    <a:pt x="24" y="248"/>
                  </a:lnTo>
                  <a:lnTo>
                    <a:pt x="25" y="258"/>
                  </a:lnTo>
                  <a:lnTo>
                    <a:pt x="28" y="268"/>
                  </a:lnTo>
                  <a:lnTo>
                    <a:pt x="31" y="278"/>
                  </a:lnTo>
                  <a:lnTo>
                    <a:pt x="34" y="287"/>
                  </a:lnTo>
                  <a:lnTo>
                    <a:pt x="37" y="298"/>
                  </a:lnTo>
                  <a:lnTo>
                    <a:pt x="38" y="307"/>
                  </a:lnTo>
                  <a:lnTo>
                    <a:pt x="41" y="317"/>
                  </a:lnTo>
                  <a:lnTo>
                    <a:pt x="44" y="325"/>
                  </a:lnTo>
                  <a:lnTo>
                    <a:pt x="47" y="335"/>
                  </a:lnTo>
                  <a:lnTo>
                    <a:pt x="50" y="345"/>
                  </a:lnTo>
                  <a:lnTo>
                    <a:pt x="53" y="354"/>
                  </a:lnTo>
                  <a:lnTo>
                    <a:pt x="57" y="364"/>
                  </a:lnTo>
                  <a:lnTo>
                    <a:pt x="60" y="372"/>
                  </a:lnTo>
                  <a:lnTo>
                    <a:pt x="63" y="382"/>
                  </a:lnTo>
                  <a:lnTo>
                    <a:pt x="65" y="391"/>
                  </a:lnTo>
                  <a:lnTo>
                    <a:pt x="70" y="400"/>
                  </a:lnTo>
                  <a:lnTo>
                    <a:pt x="73" y="408"/>
                  </a:lnTo>
                  <a:lnTo>
                    <a:pt x="77" y="417"/>
                  </a:lnTo>
                  <a:lnTo>
                    <a:pt x="80" y="427"/>
                  </a:lnTo>
                  <a:lnTo>
                    <a:pt x="84" y="434"/>
                  </a:lnTo>
                  <a:lnTo>
                    <a:pt x="88" y="444"/>
                  </a:lnTo>
                  <a:lnTo>
                    <a:pt x="91" y="451"/>
                  </a:lnTo>
                  <a:lnTo>
                    <a:pt x="95" y="459"/>
                  </a:lnTo>
                  <a:lnTo>
                    <a:pt x="98" y="467"/>
                  </a:lnTo>
                  <a:lnTo>
                    <a:pt x="103" y="475"/>
                  </a:lnTo>
                  <a:lnTo>
                    <a:pt x="107" y="482"/>
                  </a:lnTo>
                  <a:lnTo>
                    <a:pt x="111" y="489"/>
                  </a:lnTo>
                  <a:lnTo>
                    <a:pt x="115" y="497"/>
                  </a:lnTo>
                  <a:lnTo>
                    <a:pt x="120" y="504"/>
                  </a:lnTo>
                  <a:lnTo>
                    <a:pt x="124" y="511"/>
                  </a:lnTo>
                  <a:lnTo>
                    <a:pt x="128" y="518"/>
                  </a:lnTo>
                  <a:lnTo>
                    <a:pt x="134" y="524"/>
                  </a:lnTo>
                  <a:lnTo>
                    <a:pt x="138" y="531"/>
                  </a:lnTo>
                  <a:lnTo>
                    <a:pt x="142" y="537"/>
                  </a:lnTo>
                  <a:lnTo>
                    <a:pt x="148" y="542"/>
                  </a:lnTo>
                  <a:lnTo>
                    <a:pt x="152" y="548"/>
                  </a:lnTo>
                  <a:lnTo>
                    <a:pt x="157" y="554"/>
                  </a:lnTo>
                  <a:lnTo>
                    <a:pt x="161" y="558"/>
                  </a:lnTo>
                  <a:lnTo>
                    <a:pt x="165" y="564"/>
                  </a:lnTo>
                  <a:lnTo>
                    <a:pt x="170" y="568"/>
                  </a:lnTo>
                  <a:lnTo>
                    <a:pt x="175" y="572"/>
                  </a:lnTo>
                  <a:lnTo>
                    <a:pt x="180" y="577"/>
                  </a:lnTo>
                  <a:lnTo>
                    <a:pt x="184" y="581"/>
                  </a:lnTo>
                  <a:lnTo>
                    <a:pt x="187" y="585"/>
                  </a:lnTo>
                  <a:lnTo>
                    <a:pt x="191" y="589"/>
                  </a:lnTo>
                  <a:lnTo>
                    <a:pt x="195" y="594"/>
                  </a:lnTo>
                  <a:lnTo>
                    <a:pt x="200" y="597"/>
                  </a:lnTo>
                  <a:lnTo>
                    <a:pt x="202" y="601"/>
                  </a:lnTo>
                  <a:lnTo>
                    <a:pt x="207" y="604"/>
                  </a:lnTo>
                  <a:lnTo>
                    <a:pt x="210" y="607"/>
                  </a:lnTo>
                  <a:lnTo>
                    <a:pt x="214" y="611"/>
                  </a:lnTo>
                  <a:lnTo>
                    <a:pt x="217" y="614"/>
                  </a:lnTo>
                  <a:lnTo>
                    <a:pt x="221" y="616"/>
                  </a:lnTo>
                  <a:lnTo>
                    <a:pt x="225" y="619"/>
                  </a:lnTo>
                  <a:lnTo>
                    <a:pt x="228" y="622"/>
                  </a:lnTo>
                  <a:lnTo>
                    <a:pt x="231" y="625"/>
                  </a:lnTo>
                  <a:lnTo>
                    <a:pt x="234" y="628"/>
                  </a:lnTo>
                  <a:lnTo>
                    <a:pt x="237" y="629"/>
                  </a:lnTo>
                  <a:lnTo>
                    <a:pt x="240" y="632"/>
                  </a:lnTo>
                  <a:lnTo>
                    <a:pt x="242" y="635"/>
                  </a:lnTo>
                  <a:lnTo>
                    <a:pt x="247" y="638"/>
                  </a:lnTo>
                  <a:lnTo>
                    <a:pt x="251" y="642"/>
                  </a:lnTo>
                  <a:lnTo>
                    <a:pt x="257" y="646"/>
                  </a:lnTo>
                  <a:lnTo>
                    <a:pt x="262" y="651"/>
                  </a:lnTo>
                  <a:lnTo>
                    <a:pt x="268" y="655"/>
                  </a:lnTo>
                  <a:lnTo>
                    <a:pt x="272" y="658"/>
                  </a:lnTo>
                  <a:lnTo>
                    <a:pt x="278" y="662"/>
                  </a:lnTo>
                  <a:lnTo>
                    <a:pt x="282" y="666"/>
                  </a:lnTo>
                  <a:lnTo>
                    <a:pt x="287" y="671"/>
                  </a:lnTo>
                  <a:lnTo>
                    <a:pt x="291" y="675"/>
                  </a:lnTo>
                  <a:lnTo>
                    <a:pt x="295" y="679"/>
                  </a:lnTo>
                  <a:lnTo>
                    <a:pt x="299" y="684"/>
                  </a:lnTo>
                  <a:lnTo>
                    <a:pt x="305" y="689"/>
                  </a:lnTo>
                  <a:lnTo>
                    <a:pt x="308" y="694"/>
                  </a:lnTo>
                  <a:lnTo>
                    <a:pt x="314" y="699"/>
                  </a:lnTo>
                  <a:lnTo>
                    <a:pt x="315" y="702"/>
                  </a:lnTo>
                  <a:lnTo>
                    <a:pt x="317" y="706"/>
                  </a:lnTo>
                  <a:lnTo>
                    <a:pt x="319" y="709"/>
                  </a:lnTo>
                  <a:lnTo>
                    <a:pt x="321" y="712"/>
                  </a:lnTo>
                  <a:lnTo>
                    <a:pt x="324" y="716"/>
                  </a:lnTo>
                  <a:lnTo>
                    <a:pt x="325" y="719"/>
                  </a:lnTo>
                  <a:lnTo>
                    <a:pt x="328" y="722"/>
                  </a:lnTo>
                  <a:lnTo>
                    <a:pt x="329" y="726"/>
                  </a:lnTo>
                  <a:lnTo>
                    <a:pt x="332" y="731"/>
                  </a:lnTo>
                  <a:lnTo>
                    <a:pt x="335" y="735"/>
                  </a:lnTo>
                  <a:lnTo>
                    <a:pt x="337" y="739"/>
                  </a:lnTo>
                  <a:lnTo>
                    <a:pt x="339" y="744"/>
                  </a:lnTo>
                  <a:lnTo>
                    <a:pt x="341" y="748"/>
                  </a:lnTo>
                  <a:lnTo>
                    <a:pt x="344" y="752"/>
                  </a:lnTo>
                  <a:lnTo>
                    <a:pt x="345" y="756"/>
                  </a:lnTo>
                  <a:lnTo>
                    <a:pt x="348" y="761"/>
                  </a:lnTo>
                  <a:lnTo>
                    <a:pt x="349" y="764"/>
                  </a:lnTo>
                  <a:lnTo>
                    <a:pt x="352" y="768"/>
                  </a:lnTo>
                  <a:lnTo>
                    <a:pt x="354" y="771"/>
                  </a:lnTo>
                  <a:lnTo>
                    <a:pt x="357" y="774"/>
                  </a:lnTo>
                  <a:lnTo>
                    <a:pt x="358" y="776"/>
                  </a:lnTo>
                  <a:lnTo>
                    <a:pt x="361" y="779"/>
                  </a:lnTo>
                  <a:lnTo>
                    <a:pt x="362" y="782"/>
                  </a:lnTo>
                  <a:lnTo>
                    <a:pt x="365" y="785"/>
                  </a:lnTo>
                  <a:lnTo>
                    <a:pt x="369" y="789"/>
                  </a:lnTo>
                  <a:lnTo>
                    <a:pt x="372" y="794"/>
                  </a:lnTo>
                  <a:lnTo>
                    <a:pt x="377" y="796"/>
                  </a:lnTo>
                  <a:lnTo>
                    <a:pt x="381" y="799"/>
                  </a:lnTo>
                  <a:lnTo>
                    <a:pt x="384" y="801"/>
                  </a:lnTo>
                  <a:lnTo>
                    <a:pt x="387" y="802"/>
                  </a:lnTo>
                  <a:lnTo>
                    <a:pt x="391" y="802"/>
                  </a:lnTo>
                  <a:lnTo>
                    <a:pt x="394" y="803"/>
                  </a:lnTo>
                  <a:lnTo>
                    <a:pt x="397" y="802"/>
                  </a:lnTo>
                  <a:lnTo>
                    <a:pt x="399" y="802"/>
                  </a:lnTo>
                  <a:lnTo>
                    <a:pt x="401" y="799"/>
                  </a:lnTo>
                  <a:lnTo>
                    <a:pt x="404" y="798"/>
                  </a:lnTo>
                  <a:lnTo>
                    <a:pt x="405" y="795"/>
                  </a:lnTo>
                  <a:lnTo>
                    <a:pt x="407" y="792"/>
                  </a:lnTo>
                  <a:lnTo>
                    <a:pt x="408" y="789"/>
                  </a:lnTo>
                  <a:lnTo>
                    <a:pt x="408" y="785"/>
                  </a:lnTo>
                  <a:lnTo>
                    <a:pt x="409" y="781"/>
                  </a:lnTo>
                  <a:lnTo>
                    <a:pt x="411" y="776"/>
                  </a:lnTo>
                  <a:lnTo>
                    <a:pt x="411" y="771"/>
                  </a:lnTo>
                  <a:lnTo>
                    <a:pt x="411" y="765"/>
                  </a:lnTo>
                  <a:lnTo>
                    <a:pt x="409" y="762"/>
                  </a:lnTo>
                  <a:lnTo>
                    <a:pt x="409" y="759"/>
                  </a:lnTo>
                  <a:lnTo>
                    <a:pt x="408" y="755"/>
                  </a:lnTo>
                  <a:lnTo>
                    <a:pt x="408" y="754"/>
                  </a:lnTo>
                  <a:lnTo>
                    <a:pt x="408" y="749"/>
                  </a:lnTo>
                  <a:lnTo>
                    <a:pt x="407" y="746"/>
                  </a:lnTo>
                  <a:lnTo>
                    <a:pt x="407" y="742"/>
                  </a:lnTo>
                  <a:lnTo>
                    <a:pt x="405" y="739"/>
                  </a:lnTo>
                  <a:lnTo>
                    <a:pt x="405" y="735"/>
                  </a:lnTo>
                  <a:lnTo>
                    <a:pt x="404" y="732"/>
                  </a:lnTo>
                  <a:lnTo>
                    <a:pt x="402" y="728"/>
                  </a:lnTo>
                  <a:lnTo>
                    <a:pt x="401" y="725"/>
                  </a:lnTo>
                  <a:lnTo>
                    <a:pt x="399" y="721"/>
                  </a:lnTo>
                  <a:lnTo>
                    <a:pt x="398" y="718"/>
                  </a:lnTo>
                  <a:lnTo>
                    <a:pt x="397" y="714"/>
                  </a:lnTo>
                  <a:lnTo>
                    <a:pt x="394" y="709"/>
                  </a:lnTo>
                  <a:lnTo>
                    <a:pt x="392" y="706"/>
                  </a:lnTo>
                  <a:lnTo>
                    <a:pt x="391" y="702"/>
                  </a:lnTo>
                  <a:lnTo>
                    <a:pt x="388" y="698"/>
                  </a:lnTo>
                  <a:lnTo>
                    <a:pt x="387" y="695"/>
                  </a:lnTo>
                  <a:lnTo>
                    <a:pt x="384" y="692"/>
                  </a:lnTo>
                  <a:lnTo>
                    <a:pt x="381" y="688"/>
                  </a:lnTo>
                  <a:lnTo>
                    <a:pt x="379" y="684"/>
                  </a:lnTo>
                  <a:lnTo>
                    <a:pt x="377" y="681"/>
                  </a:lnTo>
                  <a:lnTo>
                    <a:pt x="374" y="678"/>
                  </a:lnTo>
                  <a:lnTo>
                    <a:pt x="371" y="674"/>
                  </a:lnTo>
                  <a:lnTo>
                    <a:pt x="368" y="671"/>
                  </a:lnTo>
                  <a:lnTo>
                    <a:pt x="367" y="668"/>
                  </a:lnTo>
                  <a:lnTo>
                    <a:pt x="364" y="664"/>
                  </a:lnTo>
                  <a:lnTo>
                    <a:pt x="359" y="661"/>
                  </a:lnTo>
                  <a:lnTo>
                    <a:pt x="357" y="658"/>
                  </a:lnTo>
                  <a:lnTo>
                    <a:pt x="354" y="655"/>
                  </a:lnTo>
                  <a:lnTo>
                    <a:pt x="351" y="652"/>
                  </a:lnTo>
                  <a:lnTo>
                    <a:pt x="348" y="648"/>
                  </a:lnTo>
                  <a:lnTo>
                    <a:pt x="344" y="645"/>
                  </a:lnTo>
                  <a:lnTo>
                    <a:pt x="341" y="642"/>
                  </a:lnTo>
                  <a:lnTo>
                    <a:pt x="337" y="639"/>
                  </a:lnTo>
                  <a:lnTo>
                    <a:pt x="334" y="636"/>
                  </a:lnTo>
                  <a:lnTo>
                    <a:pt x="331" y="632"/>
                  </a:lnTo>
                  <a:lnTo>
                    <a:pt x="328" y="629"/>
                  </a:lnTo>
                  <a:lnTo>
                    <a:pt x="324" y="626"/>
                  </a:lnTo>
                  <a:lnTo>
                    <a:pt x="321" y="624"/>
                  </a:lnTo>
                  <a:lnTo>
                    <a:pt x="317" y="621"/>
                  </a:lnTo>
                  <a:lnTo>
                    <a:pt x="314" y="616"/>
                  </a:lnTo>
                  <a:lnTo>
                    <a:pt x="309" y="614"/>
                  </a:lnTo>
                  <a:lnTo>
                    <a:pt x="307" y="611"/>
                  </a:lnTo>
                  <a:lnTo>
                    <a:pt x="302" y="607"/>
                  </a:lnTo>
                  <a:lnTo>
                    <a:pt x="299" y="604"/>
                  </a:lnTo>
                  <a:lnTo>
                    <a:pt x="295" y="601"/>
                  </a:lnTo>
                  <a:lnTo>
                    <a:pt x="292" y="597"/>
                  </a:lnTo>
                  <a:lnTo>
                    <a:pt x="288" y="594"/>
                  </a:lnTo>
                  <a:lnTo>
                    <a:pt x="284" y="591"/>
                  </a:lnTo>
                  <a:lnTo>
                    <a:pt x="279" y="587"/>
                  </a:lnTo>
                  <a:lnTo>
                    <a:pt x="277" y="584"/>
                  </a:lnTo>
                  <a:lnTo>
                    <a:pt x="272" y="579"/>
                  </a:lnTo>
                  <a:lnTo>
                    <a:pt x="269" y="577"/>
                  </a:lnTo>
                  <a:lnTo>
                    <a:pt x="267" y="572"/>
                  </a:lnTo>
                  <a:lnTo>
                    <a:pt x="262" y="569"/>
                  </a:lnTo>
                  <a:lnTo>
                    <a:pt x="258" y="567"/>
                  </a:lnTo>
                  <a:lnTo>
                    <a:pt x="255" y="564"/>
                  </a:lnTo>
                  <a:lnTo>
                    <a:pt x="252" y="559"/>
                  </a:lnTo>
                  <a:lnTo>
                    <a:pt x="248" y="555"/>
                  </a:lnTo>
                  <a:lnTo>
                    <a:pt x="245" y="551"/>
                  </a:lnTo>
                  <a:lnTo>
                    <a:pt x="241" y="548"/>
                  </a:lnTo>
                  <a:lnTo>
                    <a:pt x="238" y="544"/>
                  </a:lnTo>
                  <a:lnTo>
                    <a:pt x="234" y="541"/>
                  </a:lnTo>
                  <a:lnTo>
                    <a:pt x="231" y="537"/>
                  </a:lnTo>
                  <a:lnTo>
                    <a:pt x="228" y="532"/>
                  </a:lnTo>
                  <a:lnTo>
                    <a:pt x="224" y="528"/>
                  </a:lnTo>
                  <a:lnTo>
                    <a:pt x="221" y="524"/>
                  </a:lnTo>
                  <a:lnTo>
                    <a:pt x="218" y="519"/>
                  </a:lnTo>
                  <a:lnTo>
                    <a:pt x="215" y="517"/>
                  </a:lnTo>
                  <a:lnTo>
                    <a:pt x="211" y="511"/>
                  </a:lnTo>
                  <a:lnTo>
                    <a:pt x="208" y="508"/>
                  </a:lnTo>
                  <a:lnTo>
                    <a:pt x="205" y="504"/>
                  </a:lnTo>
                  <a:lnTo>
                    <a:pt x="202" y="499"/>
                  </a:lnTo>
                  <a:lnTo>
                    <a:pt x="200" y="494"/>
                  </a:lnTo>
                  <a:lnTo>
                    <a:pt x="197" y="489"/>
                  </a:lnTo>
                  <a:lnTo>
                    <a:pt x="194" y="484"/>
                  </a:lnTo>
                  <a:lnTo>
                    <a:pt x="190" y="479"/>
                  </a:lnTo>
                  <a:lnTo>
                    <a:pt x="188" y="477"/>
                  </a:lnTo>
                  <a:lnTo>
                    <a:pt x="187" y="474"/>
                  </a:lnTo>
                  <a:lnTo>
                    <a:pt x="185" y="471"/>
                  </a:lnTo>
                  <a:lnTo>
                    <a:pt x="184" y="468"/>
                  </a:lnTo>
                  <a:lnTo>
                    <a:pt x="182" y="465"/>
                  </a:lnTo>
                  <a:lnTo>
                    <a:pt x="181" y="462"/>
                  </a:lnTo>
                  <a:lnTo>
                    <a:pt x="180" y="459"/>
                  </a:lnTo>
                  <a:lnTo>
                    <a:pt x="177" y="457"/>
                  </a:lnTo>
                  <a:lnTo>
                    <a:pt x="175" y="452"/>
                  </a:lnTo>
                  <a:lnTo>
                    <a:pt x="174" y="449"/>
                  </a:lnTo>
                  <a:lnTo>
                    <a:pt x="172" y="447"/>
                  </a:lnTo>
                  <a:lnTo>
                    <a:pt x="171" y="444"/>
                  </a:lnTo>
                  <a:lnTo>
                    <a:pt x="168" y="439"/>
                  </a:lnTo>
                  <a:lnTo>
                    <a:pt x="167" y="437"/>
                  </a:lnTo>
                  <a:lnTo>
                    <a:pt x="165" y="434"/>
                  </a:lnTo>
                  <a:lnTo>
                    <a:pt x="164" y="431"/>
                  </a:lnTo>
                  <a:lnTo>
                    <a:pt x="162" y="427"/>
                  </a:lnTo>
                  <a:lnTo>
                    <a:pt x="161" y="422"/>
                  </a:lnTo>
                  <a:lnTo>
                    <a:pt x="160" y="419"/>
                  </a:lnTo>
                  <a:lnTo>
                    <a:pt x="158" y="417"/>
                  </a:lnTo>
                  <a:lnTo>
                    <a:pt x="155" y="412"/>
                  </a:lnTo>
                  <a:lnTo>
                    <a:pt x="154" y="408"/>
                  </a:lnTo>
                  <a:lnTo>
                    <a:pt x="152" y="405"/>
                  </a:lnTo>
                  <a:lnTo>
                    <a:pt x="151" y="402"/>
                  </a:lnTo>
                  <a:lnTo>
                    <a:pt x="150" y="398"/>
                  </a:lnTo>
                  <a:lnTo>
                    <a:pt x="148" y="394"/>
                  </a:lnTo>
                  <a:lnTo>
                    <a:pt x="145" y="390"/>
                  </a:lnTo>
                  <a:lnTo>
                    <a:pt x="144" y="385"/>
                  </a:lnTo>
                  <a:lnTo>
                    <a:pt x="142" y="381"/>
                  </a:lnTo>
                  <a:lnTo>
                    <a:pt x="141" y="378"/>
                  </a:lnTo>
                  <a:lnTo>
                    <a:pt x="140" y="374"/>
                  </a:lnTo>
                  <a:lnTo>
                    <a:pt x="138" y="370"/>
                  </a:lnTo>
                  <a:lnTo>
                    <a:pt x="137" y="365"/>
                  </a:lnTo>
                  <a:lnTo>
                    <a:pt x="134" y="361"/>
                  </a:lnTo>
                  <a:lnTo>
                    <a:pt x="132" y="357"/>
                  </a:lnTo>
                  <a:lnTo>
                    <a:pt x="131" y="352"/>
                  </a:lnTo>
                  <a:lnTo>
                    <a:pt x="130" y="348"/>
                  </a:lnTo>
                  <a:lnTo>
                    <a:pt x="128" y="345"/>
                  </a:lnTo>
                  <a:lnTo>
                    <a:pt x="127" y="340"/>
                  </a:lnTo>
                  <a:lnTo>
                    <a:pt x="125" y="337"/>
                  </a:lnTo>
                  <a:lnTo>
                    <a:pt x="124" y="331"/>
                  </a:lnTo>
                  <a:lnTo>
                    <a:pt x="122" y="327"/>
                  </a:lnTo>
                  <a:lnTo>
                    <a:pt x="121" y="322"/>
                  </a:lnTo>
                  <a:lnTo>
                    <a:pt x="120" y="318"/>
                  </a:lnTo>
                  <a:lnTo>
                    <a:pt x="118" y="314"/>
                  </a:lnTo>
                  <a:lnTo>
                    <a:pt x="117" y="310"/>
                  </a:lnTo>
                  <a:lnTo>
                    <a:pt x="115" y="304"/>
                  </a:lnTo>
                  <a:lnTo>
                    <a:pt x="114" y="300"/>
                  </a:lnTo>
                  <a:lnTo>
                    <a:pt x="113" y="295"/>
                  </a:lnTo>
                  <a:lnTo>
                    <a:pt x="111" y="291"/>
                  </a:lnTo>
                  <a:lnTo>
                    <a:pt x="111" y="285"/>
                  </a:lnTo>
                  <a:lnTo>
                    <a:pt x="110" y="281"/>
                  </a:lnTo>
                  <a:lnTo>
                    <a:pt x="108" y="277"/>
                  </a:lnTo>
                  <a:lnTo>
                    <a:pt x="107" y="271"/>
                  </a:lnTo>
                  <a:lnTo>
                    <a:pt x="105" y="267"/>
                  </a:lnTo>
                  <a:lnTo>
                    <a:pt x="104" y="262"/>
                  </a:lnTo>
                  <a:lnTo>
                    <a:pt x="103" y="258"/>
                  </a:lnTo>
                  <a:lnTo>
                    <a:pt x="103" y="254"/>
                  </a:lnTo>
                  <a:lnTo>
                    <a:pt x="101" y="248"/>
                  </a:lnTo>
                  <a:lnTo>
                    <a:pt x="100" y="244"/>
                  </a:lnTo>
                  <a:lnTo>
                    <a:pt x="98" y="240"/>
                  </a:lnTo>
                  <a:lnTo>
                    <a:pt x="97" y="234"/>
                  </a:lnTo>
                  <a:lnTo>
                    <a:pt x="97" y="230"/>
                  </a:lnTo>
                  <a:lnTo>
                    <a:pt x="95" y="225"/>
                  </a:lnTo>
                  <a:lnTo>
                    <a:pt x="94" y="220"/>
                  </a:lnTo>
                  <a:lnTo>
                    <a:pt x="94" y="215"/>
                  </a:lnTo>
                  <a:lnTo>
                    <a:pt x="93" y="211"/>
                  </a:lnTo>
                  <a:lnTo>
                    <a:pt x="93" y="207"/>
                  </a:lnTo>
                  <a:lnTo>
                    <a:pt x="91" y="201"/>
                  </a:lnTo>
                  <a:lnTo>
                    <a:pt x="91" y="197"/>
                  </a:lnTo>
                  <a:lnTo>
                    <a:pt x="90" y="193"/>
                  </a:lnTo>
                  <a:lnTo>
                    <a:pt x="88" y="188"/>
                  </a:lnTo>
                  <a:lnTo>
                    <a:pt x="88" y="183"/>
                  </a:lnTo>
                  <a:lnTo>
                    <a:pt x="87" y="178"/>
                  </a:lnTo>
                  <a:lnTo>
                    <a:pt x="87" y="174"/>
                  </a:lnTo>
                  <a:lnTo>
                    <a:pt x="85" y="168"/>
                  </a:lnTo>
                  <a:lnTo>
                    <a:pt x="84" y="164"/>
                  </a:lnTo>
                  <a:lnTo>
                    <a:pt x="84" y="160"/>
                  </a:lnTo>
                  <a:lnTo>
                    <a:pt x="83" y="155"/>
                  </a:lnTo>
                  <a:lnTo>
                    <a:pt x="83" y="151"/>
                  </a:lnTo>
                  <a:lnTo>
                    <a:pt x="83" y="147"/>
                  </a:lnTo>
                  <a:lnTo>
                    <a:pt x="81" y="143"/>
                  </a:lnTo>
                  <a:lnTo>
                    <a:pt x="81" y="138"/>
                  </a:lnTo>
                  <a:lnTo>
                    <a:pt x="81" y="134"/>
                  </a:lnTo>
                  <a:lnTo>
                    <a:pt x="80" y="130"/>
                  </a:lnTo>
                  <a:lnTo>
                    <a:pt x="80" y="125"/>
                  </a:lnTo>
                  <a:lnTo>
                    <a:pt x="78" y="121"/>
                  </a:lnTo>
                  <a:lnTo>
                    <a:pt x="78" y="118"/>
                  </a:lnTo>
                  <a:lnTo>
                    <a:pt x="78" y="113"/>
                  </a:lnTo>
                  <a:lnTo>
                    <a:pt x="77" y="110"/>
                  </a:lnTo>
                  <a:lnTo>
                    <a:pt x="77" y="105"/>
                  </a:lnTo>
                  <a:lnTo>
                    <a:pt x="77" y="101"/>
                  </a:lnTo>
                  <a:lnTo>
                    <a:pt x="77" y="98"/>
                  </a:lnTo>
                  <a:lnTo>
                    <a:pt x="75" y="94"/>
                  </a:lnTo>
                  <a:lnTo>
                    <a:pt x="75" y="91"/>
                  </a:lnTo>
                  <a:lnTo>
                    <a:pt x="75" y="87"/>
                  </a:lnTo>
                  <a:lnTo>
                    <a:pt x="75" y="84"/>
                  </a:lnTo>
                  <a:lnTo>
                    <a:pt x="75" y="80"/>
                  </a:lnTo>
                  <a:lnTo>
                    <a:pt x="74" y="77"/>
                  </a:lnTo>
                  <a:lnTo>
                    <a:pt x="74" y="74"/>
                  </a:lnTo>
                  <a:lnTo>
                    <a:pt x="74" y="71"/>
                  </a:lnTo>
                  <a:lnTo>
                    <a:pt x="74" y="67"/>
                  </a:lnTo>
                  <a:lnTo>
                    <a:pt x="74" y="65"/>
                  </a:lnTo>
                  <a:lnTo>
                    <a:pt x="74" y="63"/>
                  </a:lnTo>
                  <a:lnTo>
                    <a:pt x="74" y="57"/>
                  </a:lnTo>
                  <a:lnTo>
                    <a:pt x="74" y="51"/>
                  </a:lnTo>
                  <a:lnTo>
                    <a:pt x="74" y="47"/>
                  </a:lnTo>
                  <a:lnTo>
                    <a:pt x="74" y="44"/>
                  </a:lnTo>
                  <a:lnTo>
                    <a:pt x="74" y="40"/>
                  </a:lnTo>
                  <a:lnTo>
                    <a:pt x="74" y="37"/>
                  </a:lnTo>
                  <a:lnTo>
                    <a:pt x="75" y="34"/>
                  </a:lnTo>
                  <a:lnTo>
                    <a:pt x="75" y="33"/>
                  </a:lnTo>
                  <a:lnTo>
                    <a:pt x="75" y="28"/>
                  </a:lnTo>
                  <a:lnTo>
                    <a:pt x="77" y="26"/>
                  </a:lnTo>
                  <a:lnTo>
                    <a:pt x="75" y="21"/>
                  </a:lnTo>
                  <a:lnTo>
                    <a:pt x="75" y="20"/>
                  </a:lnTo>
                  <a:lnTo>
                    <a:pt x="73" y="14"/>
                  </a:lnTo>
                  <a:lnTo>
                    <a:pt x="68" y="10"/>
                  </a:lnTo>
                  <a:lnTo>
                    <a:pt x="65" y="8"/>
                  </a:lnTo>
                  <a:lnTo>
                    <a:pt x="63" y="7"/>
                  </a:lnTo>
                  <a:lnTo>
                    <a:pt x="60" y="6"/>
                  </a:lnTo>
                  <a:lnTo>
                    <a:pt x="57" y="4"/>
                  </a:lnTo>
                  <a:lnTo>
                    <a:pt x="54" y="3"/>
                  </a:lnTo>
                  <a:lnTo>
                    <a:pt x="50" y="3"/>
                  </a:lnTo>
                  <a:lnTo>
                    <a:pt x="47" y="1"/>
                  </a:lnTo>
                  <a:lnTo>
                    <a:pt x="43" y="1"/>
                  </a:lnTo>
                  <a:lnTo>
                    <a:pt x="40" y="1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5" y="1"/>
                  </a:lnTo>
                  <a:lnTo>
                    <a:pt x="10" y="1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835" y="2206"/>
              <a:ext cx="211" cy="387"/>
            </a:xfrm>
            <a:custGeom>
              <a:avLst/>
              <a:gdLst/>
              <a:ahLst/>
              <a:cxnLst>
                <a:cxn ang="0">
                  <a:pos x="323" y="52"/>
                </a:cxn>
                <a:cxn ang="0">
                  <a:pos x="319" y="97"/>
                </a:cxn>
                <a:cxn ang="0">
                  <a:pos x="315" y="143"/>
                </a:cxn>
                <a:cxn ang="0">
                  <a:pos x="309" y="189"/>
                </a:cxn>
                <a:cxn ang="0">
                  <a:pos x="301" y="234"/>
                </a:cxn>
                <a:cxn ang="0">
                  <a:pos x="292" y="279"/>
                </a:cxn>
                <a:cxn ang="0">
                  <a:pos x="279" y="323"/>
                </a:cxn>
                <a:cxn ang="0">
                  <a:pos x="265" y="367"/>
                </a:cxn>
                <a:cxn ang="0">
                  <a:pos x="245" y="410"/>
                </a:cxn>
                <a:cxn ang="0">
                  <a:pos x="222" y="451"/>
                </a:cxn>
                <a:cxn ang="0">
                  <a:pos x="195" y="491"/>
                </a:cxn>
                <a:cxn ang="0">
                  <a:pos x="165" y="526"/>
                </a:cxn>
                <a:cxn ang="0">
                  <a:pos x="137" y="556"/>
                </a:cxn>
                <a:cxn ang="0">
                  <a:pos x="109" y="580"/>
                </a:cxn>
                <a:cxn ang="0">
                  <a:pos x="85" y="600"/>
                </a:cxn>
                <a:cxn ang="0">
                  <a:pos x="64" y="618"/>
                </a:cxn>
                <a:cxn ang="0">
                  <a:pos x="42" y="634"/>
                </a:cxn>
                <a:cxn ang="0">
                  <a:pos x="20" y="658"/>
                </a:cxn>
                <a:cxn ang="0">
                  <a:pos x="4" y="683"/>
                </a:cxn>
                <a:cxn ang="0">
                  <a:pos x="0" y="701"/>
                </a:cxn>
                <a:cxn ang="0">
                  <a:pos x="0" y="723"/>
                </a:cxn>
                <a:cxn ang="0">
                  <a:pos x="1" y="744"/>
                </a:cxn>
                <a:cxn ang="0">
                  <a:pos x="8" y="767"/>
                </a:cxn>
                <a:cxn ang="0">
                  <a:pos x="27" y="770"/>
                </a:cxn>
                <a:cxn ang="0">
                  <a:pos x="42" y="750"/>
                </a:cxn>
                <a:cxn ang="0">
                  <a:pos x="54" y="730"/>
                </a:cxn>
                <a:cxn ang="0">
                  <a:pos x="62" y="707"/>
                </a:cxn>
                <a:cxn ang="0">
                  <a:pos x="75" y="687"/>
                </a:cxn>
                <a:cxn ang="0">
                  <a:pos x="101" y="661"/>
                </a:cxn>
                <a:cxn ang="0">
                  <a:pos x="127" y="647"/>
                </a:cxn>
                <a:cxn ang="0">
                  <a:pos x="144" y="636"/>
                </a:cxn>
                <a:cxn ang="0">
                  <a:pos x="164" y="621"/>
                </a:cxn>
                <a:cxn ang="0">
                  <a:pos x="185" y="606"/>
                </a:cxn>
                <a:cxn ang="0">
                  <a:pos x="208" y="584"/>
                </a:cxn>
                <a:cxn ang="0">
                  <a:pos x="232" y="559"/>
                </a:cxn>
                <a:cxn ang="0">
                  <a:pos x="255" y="529"/>
                </a:cxn>
                <a:cxn ang="0">
                  <a:pos x="275" y="499"/>
                </a:cxn>
                <a:cxn ang="0">
                  <a:pos x="286" y="481"/>
                </a:cxn>
                <a:cxn ang="0">
                  <a:pos x="296" y="463"/>
                </a:cxn>
                <a:cxn ang="0">
                  <a:pos x="308" y="441"/>
                </a:cxn>
                <a:cxn ang="0">
                  <a:pos x="319" y="420"/>
                </a:cxn>
                <a:cxn ang="0">
                  <a:pos x="331" y="399"/>
                </a:cxn>
                <a:cxn ang="0">
                  <a:pos x="341" y="374"/>
                </a:cxn>
                <a:cxn ang="0">
                  <a:pos x="351" y="349"/>
                </a:cxn>
                <a:cxn ang="0">
                  <a:pos x="361" y="320"/>
                </a:cxn>
                <a:cxn ang="0">
                  <a:pos x="372" y="277"/>
                </a:cxn>
                <a:cxn ang="0">
                  <a:pos x="385" y="233"/>
                </a:cxn>
                <a:cxn ang="0">
                  <a:pos x="395" y="190"/>
                </a:cxn>
                <a:cxn ang="0">
                  <a:pos x="403" y="150"/>
                </a:cxn>
                <a:cxn ang="0">
                  <a:pos x="411" y="113"/>
                </a:cxn>
                <a:cxn ang="0">
                  <a:pos x="416" y="77"/>
                </a:cxn>
                <a:cxn ang="0">
                  <a:pos x="419" y="49"/>
                </a:cxn>
                <a:cxn ang="0">
                  <a:pos x="422" y="26"/>
                </a:cxn>
                <a:cxn ang="0">
                  <a:pos x="421" y="3"/>
                </a:cxn>
                <a:cxn ang="0">
                  <a:pos x="409" y="0"/>
                </a:cxn>
                <a:cxn ang="0">
                  <a:pos x="389" y="2"/>
                </a:cxn>
                <a:cxn ang="0">
                  <a:pos x="368" y="6"/>
                </a:cxn>
                <a:cxn ang="0">
                  <a:pos x="346" y="10"/>
                </a:cxn>
                <a:cxn ang="0">
                  <a:pos x="329" y="15"/>
                </a:cxn>
              </a:cxnLst>
              <a:rect l="0" t="0" r="r" b="b"/>
              <a:pathLst>
                <a:path w="422" h="775">
                  <a:moveTo>
                    <a:pt x="328" y="16"/>
                  </a:moveTo>
                  <a:lnTo>
                    <a:pt x="326" y="22"/>
                  </a:lnTo>
                  <a:lnTo>
                    <a:pt x="326" y="29"/>
                  </a:lnTo>
                  <a:lnTo>
                    <a:pt x="325" y="37"/>
                  </a:lnTo>
                  <a:lnTo>
                    <a:pt x="325" y="45"/>
                  </a:lnTo>
                  <a:lnTo>
                    <a:pt x="323" y="52"/>
                  </a:lnTo>
                  <a:lnTo>
                    <a:pt x="323" y="59"/>
                  </a:lnTo>
                  <a:lnTo>
                    <a:pt x="322" y="67"/>
                  </a:lnTo>
                  <a:lnTo>
                    <a:pt x="322" y="75"/>
                  </a:lnTo>
                  <a:lnTo>
                    <a:pt x="321" y="82"/>
                  </a:lnTo>
                  <a:lnTo>
                    <a:pt x="321" y="90"/>
                  </a:lnTo>
                  <a:lnTo>
                    <a:pt x="319" y="97"/>
                  </a:lnTo>
                  <a:lnTo>
                    <a:pt x="319" y="105"/>
                  </a:lnTo>
                  <a:lnTo>
                    <a:pt x="318" y="113"/>
                  </a:lnTo>
                  <a:lnTo>
                    <a:pt x="318" y="120"/>
                  </a:lnTo>
                  <a:lnTo>
                    <a:pt x="316" y="129"/>
                  </a:lnTo>
                  <a:lnTo>
                    <a:pt x="316" y="136"/>
                  </a:lnTo>
                  <a:lnTo>
                    <a:pt x="315" y="143"/>
                  </a:lnTo>
                  <a:lnTo>
                    <a:pt x="315" y="150"/>
                  </a:lnTo>
                  <a:lnTo>
                    <a:pt x="314" y="159"/>
                  </a:lnTo>
                  <a:lnTo>
                    <a:pt x="312" y="166"/>
                  </a:lnTo>
                  <a:lnTo>
                    <a:pt x="311" y="173"/>
                  </a:lnTo>
                  <a:lnTo>
                    <a:pt x="311" y="182"/>
                  </a:lnTo>
                  <a:lnTo>
                    <a:pt x="309" y="189"/>
                  </a:lnTo>
                  <a:lnTo>
                    <a:pt x="308" y="196"/>
                  </a:lnTo>
                  <a:lnTo>
                    <a:pt x="306" y="204"/>
                  </a:lnTo>
                  <a:lnTo>
                    <a:pt x="305" y="212"/>
                  </a:lnTo>
                  <a:lnTo>
                    <a:pt x="304" y="219"/>
                  </a:lnTo>
                  <a:lnTo>
                    <a:pt x="302" y="227"/>
                  </a:lnTo>
                  <a:lnTo>
                    <a:pt x="301" y="234"/>
                  </a:lnTo>
                  <a:lnTo>
                    <a:pt x="301" y="242"/>
                  </a:lnTo>
                  <a:lnTo>
                    <a:pt x="299" y="250"/>
                  </a:lnTo>
                  <a:lnTo>
                    <a:pt x="298" y="257"/>
                  </a:lnTo>
                  <a:lnTo>
                    <a:pt x="295" y="264"/>
                  </a:lnTo>
                  <a:lnTo>
                    <a:pt x="294" y="272"/>
                  </a:lnTo>
                  <a:lnTo>
                    <a:pt x="292" y="279"/>
                  </a:lnTo>
                  <a:lnTo>
                    <a:pt x="291" y="287"/>
                  </a:lnTo>
                  <a:lnTo>
                    <a:pt x="288" y="294"/>
                  </a:lnTo>
                  <a:lnTo>
                    <a:pt x="286" y="302"/>
                  </a:lnTo>
                  <a:lnTo>
                    <a:pt x="284" y="309"/>
                  </a:lnTo>
                  <a:lnTo>
                    <a:pt x="282" y="317"/>
                  </a:lnTo>
                  <a:lnTo>
                    <a:pt x="279" y="323"/>
                  </a:lnTo>
                  <a:lnTo>
                    <a:pt x="278" y="332"/>
                  </a:lnTo>
                  <a:lnTo>
                    <a:pt x="275" y="339"/>
                  </a:lnTo>
                  <a:lnTo>
                    <a:pt x="274" y="346"/>
                  </a:lnTo>
                  <a:lnTo>
                    <a:pt x="269" y="353"/>
                  </a:lnTo>
                  <a:lnTo>
                    <a:pt x="268" y="360"/>
                  </a:lnTo>
                  <a:lnTo>
                    <a:pt x="265" y="367"/>
                  </a:lnTo>
                  <a:lnTo>
                    <a:pt x="262" y="376"/>
                  </a:lnTo>
                  <a:lnTo>
                    <a:pt x="258" y="383"/>
                  </a:lnTo>
                  <a:lnTo>
                    <a:pt x="255" y="389"/>
                  </a:lnTo>
                  <a:lnTo>
                    <a:pt x="252" y="396"/>
                  </a:lnTo>
                  <a:lnTo>
                    <a:pt x="249" y="403"/>
                  </a:lnTo>
                  <a:lnTo>
                    <a:pt x="245" y="410"/>
                  </a:lnTo>
                  <a:lnTo>
                    <a:pt x="242" y="417"/>
                  </a:lnTo>
                  <a:lnTo>
                    <a:pt x="238" y="424"/>
                  </a:lnTo>
                  <a:lnTo>
                    <a:pt x="235" y="431"/>
                  </a:lnTo>
                  <a:lnTo>
                    <a:pt x="231" y="437"/>
                  </a:lnTo>
                  <a:lnTo>
                    <a:pt x="226" y="444"/>
                  </a:lnTo>
                  <a:lnTo>
                    <a:pt x="222" y="451"/>
                  </a:lnTo>
                  <a:lnTo>
                    <a:pt x="218" y="459"/>
                  </a:lnTo>
                  <a:lnTo>
                    <a:pt x="214" y="466"/>
                  </a:lnTo>
                  <a:lnTo>
                    <a:pt x="208" y="471"/>
                  </a:lnTo>
                  <a:lnTo>
                    <a:pt x="204" y="479"/>
                  </a:lnTo>
                  <a:lnTo>
                    <a:pt x="199" y="486"/>
                  </a:lnTo>
                  <a:lnTo>
                    <a:pt x="195" y="491"/>
                  </a:lnTo>
                  <a:lnTo>
                    <a:pt x="189" y="497"/>
                  </a:lnTo>
                  <a:lnTo>
                    <a:pt x="184" y="503"/>
                  </a:lnTo>
                  <a:lnTo>
                    <a:pt x="179" y="510"/>
                  </a:lnTo>
                  <a:lnTo>
                    <a:pt x="175" y="516"/>
                  </a:lnTo>
                  <a:lnTo>
                    <a:pt x="171" y="521"/>
                  </a:lnTo>
                  <a:lnTo>
                    <a:pt x="165" y="526"/>
                  </a:lnTo>
                  <a:lnTo>
                    <a:pt x="161" y="531"/>
                  </a:lnTo>
                  <a:lnTo>
                    <a:pt x="155" y="537"/>
                  </a:lnTo>
                  <a:lnTo>
                    <a:pt x="151" y="541"/>
                  </a:lnTo>
                  <a:lnTo>
                    <a:pt x="147" y="546"/>
                  </a:lnTo>
                  <a:lnTo>
                    <a:pt x="141" y="551"/>
                  </a:lnTo>
                  <a:lnTo>
                    <a:pt x="137" y="556"/>
                  </a:lnTo>
                  <a:lnTo>
                    <a:pt x="132" y="560"/>
                  </a:lnTo>
                  <a:lnTo>
                    <a:pt x="128" y="564"/>
                  </a:lnTo>
                  <a:lnTo>
                    <a:pt x="124" y="569"/>
                  </a:lnTo>
                  <a:lnTo>
                    <a:pt x="119" y="573"/>
                  </a:lnTo>
                  <a:lnTo>
                    <a:pt x="114" y="576"/>
                  </a:lnTo>
                  <a:lnTo>
                    <a:pt x="109" y="580"/>
                  </a:lnTo>
                  <a:lnTo>
                    <a:pt x="105" y="583"/>
                  </a:lnTo>
                  <a:lnTo>
                    <a:pt x="101" y="587"/>
                  </a:lnTo>
                  <a:lnTo>
                    <a:pt x="98" y="590"/>
                  </a:lnTo>
                  <a:lnTo>
                    <a:pt x="94" y="594"/>
                  </a:lnTo>
                  <a:lnTo>
                    <a:pt x="89" y="597"/>
                  </a:lnTo>
                  <a:lnTo>
                    <a:pt x="85" y="600"/>
                  </a:lnTo>
                  <a:lnTo>
                    <a:pt x="82" y="604"/>
                  </a:lnTo>
                  <a:lnTo>
                    <a:pt x="78" y="607"/>
                  </a:lnTo>
                  <a:lnTo>
                    <a:pt x="74" y="610"/>
                  </a:lnTo>
                  <a:lnTo>
                    <a:pt x="69" y="613"/>
                  </a:lnTo>
                  <a:lnTo>
                    <a:pt x="67" y="616"/>
                  </a:lnTo>
                  <a:lnTo>
                    <a:pt x="64" y="618"/>
                  </a:lnTo>
                  <a:lnTo>
                    <a:pt x="61" y="623"/>
                  </a:lnTo>
                  <a:lnTo>
                    <a:pt x="57" y="624"/>
                  </a:lnTo>
                  <a:lnTo>
                    <a:pt x="52" y="627"/>
                  </a:lnTo>
                  <a:lnTo>
                    <a:pt x="49" y="630"/>
                  </a:lnTo>
                  <a:lnTo>
                    <a:pt x="47" y="633"/>
                  </a:lnTo>
                  <a:lnTo>
                    <a:pt x="42" y="634"/>
                  </a:lnTo>
                  <a:lnTo>
                    <a:pt x="39" y="637"/>
                  </a:lnTo>
                  <a:lnTo>
                    <a:pt x="37" y="640"/>
                  </a:lnTo>
                  <a:lnTo>
                    <a:pt x="34" y="643"/>
                  </a:lnTo>
                  <a:lnTo>
                    <a:pt x="28" y="647"/>
                  </a:lnTo>
                  <a:lnTo>
                    <a:pt x="24" y="653"/>
                  </a:lnTo>
                  <a:lnTo>
                    <a:pt x="20" y="658"/>
                  </a:lnTo>
                  <a:lnTo>
                    <a:pt x="15" y="664"/>
                  </a:lnTo>
                  <a:lnTo>
                    <a:pt x="11" y="668"/>
                  </a:lnTo>
                  <a:lnTo>
                    <a:pt x="8" y="674"/>
                  </a:lnTo>
                  <a:lnTo>
                    <a:pt x="7" y="677"/>
                  </a:lnTo>
                  <a:lnTo>
                    <a:pt x="5" y="680"/>
                  </a:lnTo>
                  <a:lnTo>
                    <a:pt x="4" y="683"/>
                  </a:lnTo>
                  <a:lnTo>
                    <a:pt x="4" y="686"/>
                  </a:lnTo>
                  <a:lnTo>
                    <a:pt x="2" y="688"/>
                  </a:lnTo>
                  <a:lnTo>
                    <a:pt x="1" y="691"/>
                  </a:lnTo>
                  <a:lnTo>
                    <a:pt x="1" y="696"/>
                  </a:lnTo>
                  <a:lnTo>
                    <a:pt x="0" y="698"/>
                  </a:lnTo>
                  <a:lnTo>
                    <a:pt x="0" y="701"/>
                  </a:lnTo>
                  <a:lnTo>
                    <a:pt x="0" y="706"/>
                  </a:lnTo>
                  <a:lnTo>
                    <a:pt x="0" y="708"/>
                  </a:lnTo>
                  <a:lnTo>
                    <a:pt x="0" y="713"/>
                  </a:lnTo>
                  <a:lnTo>
                    <a:pt x="0" y="716"/>
                  </a:lnTo>
                  <a:lnTo>
                    <a:pt x="0" y="720"/>
                  </a:lnTo>
                  <a:lnTo>
                    <a:pt x="0" y="723"/>
                  </a:lnTo>
                  <a:lnTo>
                    <a:pt x="0" y="726"/>
                  </a:lnTo>
                  <a:lnTo>
                    <a:pt x="0" y="728"/>
                  </a:lnTo>
                  <a:lnTo>
                    <a:pt x="0" y="731"/>
                  </a:lnTo>
                  <a:lnTo>
                    <a:pt x="0" y="736"/>
                  </a:lnTo>
                  <a:lnTo>
                    <a:pt x="1" y="738"/>
                  </a:lnTo>
                  <a:lnTo>
                    <a:pt x="1" y="744"/>
                  </a:lnTo>
                  <a:lnTo>
                    <a:pt x="1" y="748"/>
                  </a:lnTo>
                  <a:lnTo>
                    <a:pt x="2" y="753"/>
                  </a:lnTo>
                  <a:lnTo>
                    <a:pt x="4" y="757"/>
                  </a:lnTo>
                  <a:lnTo>
                    <a:pt x="5" y="761"/>
                  </a:lnTo>
                  <a:lnTo>
                    <a:pt x="7" y="764"/>
                  </a:lnTo>
                  <a:lnTo>
                    <a:pt x="8" y="767"/>
                  </a:lnTo>
                  <a:lnTo>
                    <a:pt x="10" y="770"/>
                  </a:lnTo>
                  <a:lnTo>
                    <a:pt x="12" y="773"/>
                  </a:lnTo>
                  <a:lnTo>
                    <a:pt x="17" y="775"/>
                  </a:lnTo>
                  <a:lnTo>
                    <a:pt x="21" y="774"/>
                  </a:lnTo>
                  <a:lnTo>
                    <a:pt x="25" y="773"/>
                  </a:lnTo>
                  <a:lnTo>
                    <a:pt x="27" y="770"/>
                  </a:lnTo>
                  <a:lnTo>
                    <a:pt x="29" y="768"/>
                  </a:lnTo>
                  <a:lnTo>
                    <a:pt x="32" y="766"/>
                  </a:lnTo>
                  <a:lnTo>
                    <a:pt x="35" y="763"/>
                  </a:lnTo>
                  <a:lnTo>
                    <a:pt x="38" y="758"/>
                  </a:lnTo>
                  <a:lnTo>
                    <a:pt x="41" y="754"/>
                  </a:lnTo>
                  <a:lnTo>
                    <a:pt x="42" y="750"/>
                  </a:lnTo>
                  <a:lnTo>
                    <a:pt x="47" y="746"/>
                  </a:lnTo>
                  <a:lnTo>
                    <a:pt x="47" y="741"/>
                  </a:lnTo>
                  <a:lnTo>
                    <a:pt x="48" y="738"/>
                  </a:lnTo>
                  <a:lnTo>
                    <a:pt x="49" y="736"/>
                  </a:lnTo>
                  <a:lnTo>
                    <a:pt x="52" y="733"/>
                  </a:lnTo>
                  <a:lnTo>
                    <a:pt x="54" y="730"/>
                  </a:lnTo>
                  <a:lnTo>
                    <a:pt x="55" y="726"/>
                  </a:lnTo>
                  <a:lnTo>
                    <a:pt x="57" y="723"/>
                  </a:lnTo>
                  <a:lnTo>
                    <a:pt x="58" y="720"/>
                  </a:lnTo>
                  <a:lnTo>
                    <a:pt x="59" y="716"/>
                  </a:lnTo>
                  <a:lnTo>
                    <a:pt x="61" y="711"/>
                  </a:lnTo>
                  <a:lnTo>
                    <a:pt x="62" y="707"/>
                  </a:lnTo>
                  <a:lnTo>
                    <a:pt x="64" y="704"/>
                  </a:lnTo>
                  <a:lnTo>
                    <a:pt x="65" y="701"/>
                  </a:lnTo>
                  <a:lnTo>
                    <a:pt x="68" y="698"/>
                  </a:lnTo>
                  <a:lnTo>
                    <a:pt x="69" y="696"/>
                  </a:lnTo>
                  <a:lnTo>
                    <a:pt x="72" y="693"/>
                  </a:lnTo>
                  <a:lnTo>
                    <a:pt x="75" y="687"/>
                  </a:lnTo>
                  <a:lnTo>
                    <a:pt x="79" y="683"/>
                  </a:lnTo>
                  <a:lnTo>
                    <a:pt x="84" y="678"/>
                  </a:lnTo>
                  <a:lnTo>
                    <a:pt x="88" y="674"/>
                  </a:lnTo>
                  <a:lnTo>
                    <a:pt x="92" y="670"/>
                  </a:lnTo>
                  <a:lnTo>
                    <a:pt x="97" y="666"/>
                  </a:lnTo>
                  <a:lnTo>
                    <a:pt x="101" y="661"/>
                  </a:lnTo>
                  <a:lnTo>
                    <a:pt x="107" y="658"/>
                  </a:lnTo>
                  <a:lnTo>
                    <a:pt x="112" y="656"/>
                  </a:lnTo>
                  <a:lnTo>
                    <a:pt x="118" y="653"/>
                  </a:lnTo>
                  <a:lnTo>
                    <a:pt x="121" y="650"/>
                  </a:lnTo>
                  <a:lnTo>
                    <a:pt x="124" y="648"/>
                  </a:lnTo>
                  <a:lnTo>
                    <a:pt x="127" y="647"/>
                  </a:lnTo>
                  <a:lnTo>
                    <a:pt x="129" y="646"/>
                  </a:lnTo>
                  <a:lnTo>
                    <a:pt x="132" y="643"/>
                  </a:lnTo>
                  <a:lnTo>
                    <a:pt x="135" y="641"/>
                  </a:lnTo>
                  <a:lnTo>
                    <a:pt x="138" y="638"/>
                  </a:lnTo>
                  <a:lnTo>
                    <a:pt x="141" y="637"/>
                  </a:lnTo>
                  <a:lnTo>
                    <a:pt x="144" y="636"/>
                  </a:lnTo>
                  <a:lnTo>
                    <a:pt x="147" y="633"/>
                  </a:lnTo>
                  <a:lnTo>
                    <a:pt x="151" y="631"/>
                  </a:lnTo>
                  <a:lnTo>
                    <a:pt x="154" y="630"/>
                  </a:lnTo>
                  <a:lnTo>
                    <a:pt x="157" y="627"/>
                  </a:lnTo>
                  <a:lnTo>
                    <a:pt x="161" y="624"/>
                  </a:lnTo>
                  <a:lnTo>
                    <a:pt x="164" y="621"/>
                  </a:lnTo>
                  <a:lnTo>
                    <a:pt x="167" y="620"/>
                  </a:lnTo>
                  <a:lnTo>
                    <a:pt x="171" y="617"/>
                  </a:lnTo>
                  <a:lnTo>
                    <a:pt x="174" y="614"/>
                  </a:lnTo>
                  <a:lnTo>
                    <a:pt x="178" y="611"/>
                  </a:lnTo>
                  <a:lnTo>
                    <a:pt x="182" y="608"/>
                  </a:lnTo>
                  <a:lnTo>
                    <a:pt x="185" y="606"/>
                  </a:lnTo>
                  <a:lnTo>
                    <a:pt x="188" y="603"/>
                  </a:lnTo>
                  <a:lnTo>
                    <a:pt x="192" y="598"/>
                  </a:lnTo>
                  <a:lnTo>
                    <a:pt x="196" y="596"/>
                  </a:lnTo>
                  <a:lnTo>
                    <a:pt x="199" y="591"/>
                  </a:lnTo>
                  <a:lnTo>
                    <a:pt x="204" y="588"/>
                  </a:lnTo>
                  <a:lnTo>
                    <a:pt x="208" y="584"/>
                  </a:lnTo>
                  <a:lnTo>
                    <a:pt x="212" y="581"/>
                  </a:lnTo>
                  <a:lnTo>
                    <a:pt x="215" y="577"/>
                  </a:lnTo>
                  <a:lnTo>
                    <a:pt x="219" y="573"/>
                  </a:lnTo>
                  <a:lnTo>
                    <a:pt x="224" y="567"/>
                  </a:lnTo>
                  <a:lnTo>
                    <a:pt x="228" y="563"/>
                  </a:lnTo>
                  <a:lnTo>
                    <a:pt x="232" y="559"/>
                  </a:lnTo>
                  <a:lnTo>
                    <a:pt x="236" y="553"/>
                  </a:lnTo>
                  <a:lnTo>
                    <a:pt x="241" y="549"/>
                  </a:lnTo>
                  <a:lnTo>
                    <a:pt x="245" y="543"/>
                  </a:lnTo>
                  <a:lnTo>
                    <a:pt x="248" y="539"/>
                  </a:lnTo>
                  <a:lnTo>
                    <a:pt x="252" y="533"/>
                  </a:lnTo>
                  <a:lnTo>
                    <a:pt x="255" y="529"/>
                  </a:lnTo>
                  <a:lnTo>
                    <a:pt x="258" y="524"/>
                  </a:lnTo>
                  <a:lnTo>
                    <a:pt x="261" y="519"/>
                  </a:lnTo>
                  <a:lnTo>
                    <a:pt x="265" y="513"/>
                  </a:lnTo>
                  <a:lnTo>
                    <a:pt x="269" y="507"/>
                  </a:lnTo>
                  <a:lnTo>
                    <a:pt x="274" y="503"/>
                  </a:lnTo>
                  <a:lnTo>
                    <a:pt x="275" y="499"/>
                  </a:lnTo>
                  <a:lnTo>
                    <a:pt x="276" y="497"/>
                  </a:lnTo>
                  <a:lnTo>
                    <a:pt x="278" y="494"/>
                  </a:lnTo>
                  <a:lnTo>
                    <a:pt x="281" y="491"/>
                  </a:lnTo>
                  <a:lnTo>
                    <a:pt x="282" y="487"/>
                  </a:lnTo>
                  <a:lnTo>
                    <a:pt x="284" y="484"/>
                  </a:lnTo>
                  <a:lnTo>
                    <a:pt x="286" y="481"/>
                  </a:lnTo>
                  <a:lnTo>
                    <a:pt x="288" y="479"/>
                  </a:lnTo>
                  <a:lnTo>
                    <a:pt x="289" y="476"/>
                  </a:lnTo>
                  <a:lnTo>
                    <a:pt x="291" y="471"/>
                  </a:lnTo>
                  <a:lnTo>
                    <a:pt x="294" y="469"/>
                  </a:lnTo>
                  <a:lnTo>
                    <a:pt x="295" y="466"/>
                  </a:lnTo>
                  <a:lnTo>
                    <a:pt x="296" y="463"/>
                  </a:lnTo>
                  <a:lnTo>
                    <a:pt x="299" y="460"/>
                  </a:lnTo>
                  <a:lnTo>
                    <a:pt x="301" y="456"/>
                  </a:lnTo>
                  <a:lnTo>
                    <a:pt x="304" y="453"/>
                  </a:lnTo>
                  <a:lnTo>
                    <a:pt x="305" y="450"/>
                  </a:lnTo>
                  <a:lnTo>
                    <a:pt x="306" y="446"/>
                  </a:lnTo>
                  <a:lnTo>
                    <a:pt x="308" y="441"/>
                  </a:lnTo>
                  <a:lnTo>
                    <a:pt x="311" y="439"/>
                  </a:lnTo>
                  <a:lnTo>
                    <a:pt x="312" y="436"/>
                  </a:lnTo>
                  <a:lnTo>
                    <a:pt x="314" y="431"/>
                  </a:lnTo>
                  <a:lnTo>
                    <a:pt x="315" y="429"/>
                  </a:lnTo>
                  <a:lnTo>
                    <a:pt x="318" y="424"/>
                  </a:lnTo>
                  <a:lnTo>
                    <a:pt x="319" y="420"/>
                  </a:lnTo>
                  <a:lnTo>
                    <a:pt x="321" y="417"/>
                  </a:lnTo>
                  <a:lnTo>
                    <a:pt x="322" y="413"/>
                  </a:lnTo>
                  <a:lnTo>
                    <a:pt x="325" y="410"/>
                  </a:lnTo>
                  <a:lnTo>
                    <a:pt x="326" y="406"/>
                  </a:lnTo>
                  <a:lnTo>
                    <a:pt x="329" y="403"/>
                  </a:lnTo>
                  <a:lnTo>
                    <a:pt x="331" y="399"/>
                  </a:lnTo>
                  <a:lnTo>
                    <a:pt x="332" y="394"/>
                  </a:lnTo>
                  <a:lnTo>
                    <a:pt x="333" y="390"/>
                  </a:lnTo>
                  <a:lnTo>
                    <a:pt x="335" y="386"/>
                  </a:lnTo>
                  <a:lnTo>
                    <a:pt x="336" y="383"/>
                  </a:lnTo>
                  <a:lnTo>
                    <a:pt x="338" y="379"/>
                  </a:lnTo>
                  <a:lnTo>
                    <a:pt x="341" y="374"/>
                  </a:lnTo>
                  <a:lnTo>
                    <a:pt x="342" y="370"/>
                  </a:lnTo>
                  <a:lnTo>
                    <a:pt x="343" y="366"/>
                  </a:lnTo>
                  <a:lnTo>
                    <a:pt x="345" y="363"/>
                  </a:lnTo>
                  <a:lnTo>
                    <a:pt x="346" y="357"/>
                  </a:lnTo>
                  <a:lnTo>
                    <a:pt x="348" y="354"/>
                  </a:lnTo>
                  <a:lnTo>
                    <a:pt x="351" y="349"/>
                  </a:lnTo>
                  <a:lnTo>
                    <a:pt x="352" y="346"/>
                  </a:lnTo>
                  <a:lnTo>
                    <a:pt x="353" y="340"/>
                  </a:lnTo>
                  <a:lnTo>
                    <a:pt x="355" y="337"/>
                  </a:lnTo>
                  <a:lnTo>
                    <a:pt x="356" y="333"/>
                  </a:lnTo>
                  <a:lnTo>
                    <a:pt x="358" y="329"/>
                  </a:lnTo>
                  <a:lnTo>
                    <a:pt x="361" y="320"/>
                  </a:lnTo>
                  <a:lnTo>
                    <a:pt x="362" y="314"/>
                  </a:lnTo>
                  <a:lnTo>
                    <a:pt x="363" y="306"/>
                  </a:lnTo>
                  <a:lnTo>
                    <a:pt x="366" y="299"/>
                  </a:lnTo>
                  <a:lnTo>
                    <a:pt x="368" y="292"/>
                  </a:lnTo>
                  <a:lnTo>
                    <a:pt x="371" y="284"/>
                  </a:lnTo>
                  <a:lnTo>
                    <a:pt x="372" y="277"/>
                  </a:lnTo>
                  <a:lnTo>
                    <a:pt x="375" y="270"/>
                  </a:lnTo>
                  <a:lnTo>
                    <a:pt x="376" y="263"/>
                  </a:lnTo>
                  <a:lnTo>
                    <a:pt x="379" y="256"/>
                  </a:lnTo>
                  <a:lnTo>
                    <a:pt x="381" y="247"/>
                  </a:lnTo>
                  <a:lnTo>
                    <a:pt x="383" y="240"/>
                  </a:lnTo>
                  <a:lnTo>
                    <a:pt x="385" y="233"/>
                  </a:lnTo>
                  <a:lnTo>
                    <a:pt x="386" y="226"/>
                  </a:lnTo>
                  <a:lnTo>
                    <a:pt x="388" y="219"/>
                  </a:lnTo>
                  <a:lnTo>
                    <a:pt x="391" y="212"/>
                  </a:lnTo>
                  <a:lnTo>
                    <a:pt x="392" y="204"/>
                  </a:lnTo>
                  <a:lnTo>
                    <a:pt x="393" y="197"/>
                  </a:lnTo>
                  <a:lnTo>
                    <a:pt x="395" y="190"/>
                  </a:lnTo>
                  <a:lnTo>
                    <a:pt x="396" y="185"/>
                  </a:lnTo>
                  <a:lnTo>
                    <a:pt x="398" y="176"/>
                  </a:lnTo>
                  <a:lnTo>
                    <a:pt x="399" y="170"/>
                  </a:lnTo>
                  <a:lnTo>
                    <a:pt x="402" y="163"/>
                  </a:lnTo>
                  <a:lnTo>
                    <a:pt x="403" y="157"/>
                  </a:lnTo>
                  <a:lnTo>
                    <a:pt x="403" y="150"/>
                  </a:lnTo>
                  <a:lnTo>
                    <a:pt x="405" y="143"/>
                  </a:lnTo>
                  <a:lnTo>
                    <a:pt x="406" y="137"/>
                  </a:lnTo>
                  <a:lnTo>
                    <a:pt x="408" y="130"/>
                  </a:lnTo>
                  <a:lnTo>
                    <a:pt x="409" y="125"/>
                  </a:lnTo>
                  <a:lnTo>
                    <a:pt x="409" y="119"/>
                  </a:lnTo>
                  <a:lnTo>
                    <a:pt x="411" y="113"/>
                  </a:lnTo>
                  <a:lnTo>
                    <a:pt x="412" y="107"/>
                  </a:lnTo>
                  <a:lnTo>
                    <a:pt x="413" y="100"/>
                  </a:lnTo>
                  <a:lnTo>
                    <a:pt x="413" y="95"/>
                  </a:lnTo>
                  <a:lnTo>
                    <a:pt x="415" y="89"/>
                  </a:lnTo>
                  <a:lnTo>
                    <a:pt x="415" y="83"/>
                  </a:lnTo>
                  <a:lnTo>
                    <a:pt x="416" y="77"/>
                  </a:lnTo>
                  <a:lnTo>
                    <a:pt x="418" y="73"/>
                  </a:lnTo>
                  <a:lnTo>
                    <a:pt x="418" y="67"/>
                  </a:lnTo>
                  <a:lnTo>
                    <a:pt x="419" y="63"/>
                  </a:lnTo>
                  <a:lnTo>
                    <a:pt x="419" y="57"/>
                  </a:lnTo>
                  <a:lnTo>
                    <a:pt x="419" y="53"/>
                  </a:lnTo>
                  <a:lnTo>
                    <a:pt x="419" y="49"/>
                  </a:lnTo>
                  <a:lnTo>
                    <a:pt x="421" y="45"/>
                  </a:lnTo>
                  <a:lnTo>
                    <a:pt x="421" y="40"/>
                  </a:lnTo>
                  <a:lnTo>
                    <a:pt x="421" y="36"/>
                  </a:lnTo>
                  <a:lnTo>
                    <a:pt x="421" y="33"/>
                  </a:lnTo>
                  <a:lnTo>
                    <a:pt x="422" y="29"/>
                  </a:lnTo>
                  <a:lnTo>
                    <a:pt x="422" y="26"/>
                  </a:lnTo>
                  <a:lnTo>
                    <a:pt x="422" y="22"/>
                  </a:lnTo>
                  <a:lnTo>
                    <a:pt x="422" y="19"/>
                  </a:lnTo>
                  <a:lnTo>
                    <a:pt x="422" y="16"/>
                  </a:lnTo>
                  <a:lnTo>
                    <a:pt x="421" y="12"/>
                  </a:lnTo>
                  <a:lnTo>
                    <a:pt x="421" y="7"/>
                  </a:lnTo>
                  <a:lnTo>
                    <a:pt x="421" y="3"/>
                  </a:lnTo>
                  <a:lnTo>
                    <a:pt x="419" y="2"/>
                  </a:lnTo>
                  <a:lnTo>
                    <a:pt x="419" y="0"/>
                  </a:lnTo>
                  <a:lnTo>
                    <a:pt x="418" y="0"/>
                  </a:lnTo>
                  <a:lnTo>
                    <a:pt x="415" y="0"/>
                  </a:lnTo>
                  <a:lnTo>
                    <a:pt x="413" y="0"/>
                  </a:lnTo>
                  <a:lnTo>
                    <a:pt x="409" y="0"/>
                  </a:lnTo>
                  <a:lnTo>
                    <a:pt x="408" y="0"/>
                  </a:lnTo>
                  <a:lnTo>
                    <a:pt x="403" y="0"/>
                  </a:lnTo>
                  <a:lnTo>
                    <a:pt x="401" y="0"/>
                  </a:lnTo>
                  <a:lnTo>
                    <a:pt x="396" y="0"/>
                  </a:lnTo>
                  <a:lnTo>
                    <a:pt x="393" y="2"/>
                  </a:lnTo>
                  <a:lnTo>
                    <a:pt x="389" y="2"/>
                  </a:lnTo>
                  <a:lnTo>
                    <a:pt x="386" y="3"/>
                  </a:lnTo>
                  <a:lnTo>
                    <a:pt x="382" y="3"/>
                  </a:lnTo>
                  <a:lnTo>
                    <a:pt x="379" y="5"/>
                  </a:lnTo>
                  <a:lnTo>
                    <a:pt x="375" y="5"/>
                  </a:lnTo>
                  <a:lnTo>
                    <a:pt x="371" y="6"/>
                  </a:lnTo>
                  <a:lnTo>
                    <a:pt x="368" y="6"/>
                  </a:lnTo>
                  <a:lnTo>
                    <a:pt x="363" y="7"/>
                  </a:lnTo>
                  <a:lnTo>
                    <a:pt x="361" y="7"/>
                  </a:lnTo>
                  <a:lnTo>
                    <a:pt x="356" y="9"/>
                  </a:lnTo>
                  <a:lnTo>
                    <a:pt x="352" y="9"/>
                  </a:lnTo>
                  <a:lnTo>
                    <a:pt x="349" y="10"/>
                  </a:lnTo>
                  <a:lnTo>
                    <a:pt x="346" y="10"/>
                  </a:lnTo>
                  <a:lnTo>
                    <a:pt x="343" y="12"/>
                  </a:lnTo>
                  <a:lnTo>
                    <a:pt x="341" y="12"/>
                  </a:lnTo>
                  <a:lnTo>
                    <a:pt x="338" y="13"/>
                  </a:lnTo>
                  <a:lnTo>
                    <a:pt x="333" y="13"/>
                  </a:lnTo>
                  <a:lnTo>
                    <a:pt x="331" y="15"/>
                  </a:lnTo>
                  <a:lnTo>
                    <a:pt x="329" y="15"/>
                  </a:lnTo>
                  <a:lnTo>
                    <a:pt x="328" y="16"/>
                  </a:lnTo>
                  <a:lnTo>
                    <a:pt x="328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659" y="2324"/>
              <a:ext cx="291" cy="601"/>
            </a:xfrm>
            <a:custGeom>
              <a:avLst/>
              <a:gdLst/>
              <a:ahLst/>
              <a:cxnLst>
                <a:cxn ang="0">
                  <a:pos x="19" y="83"/>
                </a:cxn>
                <a:cxn ang="0">
                  <a:pos x="55" y="157"/>
                </a:cxn>
                <a:cxn ang="0">
                  <a:pos x="100" y="217"/>
                </a:cxn>
                <a:cxn ang="0">
                  <a:pos x="147" y="264"/>
                </a:cxn>
                <a:cxn ang="0">
                  <a:pos x="192" y="297"/>
                </a:cxn>
                <a:cxn ang="0">
                  <a:pos x="236" y="334"/>
                </a:cxn>
                <a:cxn ang="0">
                  <a:pos x="259" y="377"/>
                </a:cxn>
                <a:cxn ang="0">
                  <a:pos x="260" y="421"/>
                </a:cxn>
                <a:cxn ang="0">
                  <a:pos x="262" y="466"/>
                </a:cxn>
                <a:cxn ang="0">
                  <a:pos x="266" y="531"/>
                </a:cxn>
                <a:cxn ang="0">
                  <a:pos x="267" y="604"/>
                </a:cxn>
                <a:cxn ang="0">
                  <a:pos x="264" y="671"/>
                </a:cxn>
                <a:cxn ang="0">
                  <a:pos x="250" y="721"/>
                </a:cxn>
                <a:cxn ang="0">
                  <a:pos x="205" y="781"/>
                </a:cxn>
                <a:cxn ang="0">
                  <a:pos x="153" y="830"/>
                </a:cxn>
                <a:cxn ang="0">
                  <a:pos x="117" y="865"/>
                </a:cxn>
                <a:cxn ang="0">
                  <a:pos x="78" y="907"/>
                </a:cxn>
                <a:cxn ang="0">
                  <a:pos x="46" y="962"/>
                </a:cxn>
                <a:cxn ang="0">
                  <a:pos x="26" y="1021"/>
                </a:cxn>
                <a:cxn ang="0">
                  <a:pos x="13" y="1074"/>
                </a:cxn>
                <a:cxn ang="0">
                  <a:pos x="8" y="1121"/>
                </a:cxn>
                <a:cxn ang="0">
                  <a:pos x="40" y="1151"/>
                </a:cxn>
                <a:cxn ang="0">
                  <a:pos x="83" y="1171"/>
                </a:cxn>
                <a:cxn ang="0">
                  <a:pos x="149" y="1188"/>
                </a:cxn>
                <a:cxn ang="0">
                  <a:pos x="243" y="1201"/>
                </a:cxn>
                <a:cxn ang="0">
                  <a:pos x="346" y="1199"/>
                </a:cxn>
                <a:cxn ang="0">
                  <a:pos x="436" y="1185"/>
                </a:cxn>
                <a:cxn ang="0">
                  <a:pos x="507" y="1165"/>
                </a:cxn>
                <a:cxn ang="0">
                  <a:pos x="557" y="1147"/>
                </a:cxn>
                <a:cxn ang="0">
                  <a:pos x="581" y="1134"/>
                </a:cxn>
                <a:cxn ang="0">
                  <a:pos x="570" y="1094"/>
                </a:cxn>
                <a:cxn ang="0">
                  <a:pos x="551" y="1042"/>
                </a:cxn>
                <a:cxn ang="0">
                  <a:pos x="526" y="981"/>
                </a:cxn>
                <a:cxn ang="0">
                  <a:pos x="493" y="925"/>
                </a:cxn>
                <a:cxn ang="0">
                  <a:pos x="453" y="880"/>
                </a:cxn>
                <a:cxn ang="0">
                  <a:pos x="413" y="835"/>
                </a:cxn>
                <a:cxn ang="0">
                  <a:pos x="374" y="794"/>
                </a:cxn>
                <a:cxn ang="0">
                  <a:pos x="343" y="755"/>
                </a:cxn>
                <a:cxn ang="0">
                  <a:pos x="314" y="710"/>
                </a:cxn>
                <a:cxn ang="0">
                  <a:pos x="312" y="673"/>
                </a:cxn>
                <a:cxn ang="0">
                  <a:pos x="310" y="611"/>
                </a:cxn>
                <a:cxn ang="0">
                  <a:pos x="310" y="534"/>
                </a:cxn>
                <a:cxn ang="0">
                  <a:pos x="309" y="461"/>
                </a:cxn>
                <a:cxn ang="0">
                  <a:pos x="310" y="406"/>
                </a:cxn>
                <a:cxn ang="0">
                  <a:pos x="326" y="360"/>
                </a:cxn>
                <a:cxn ang="0">
                  <a:pos x="380" y="306"/>
                </a:cxn>
                <a:cxn ang="0">
                  <a:pos x="419" y="276"/>
                </a:cxn>
                <a:cxn ang="0">
                  <a:pos x="463" y="240"/>
                </a:cxn>
                <a:cxn ang="0">
                  <a:pos x="503" y="193"/>
                </a:cxn>
                <a:cxn ang="0">
                  <a:pos x="537" y="135"/>
                </a:cxn>
                <a:cxn ang="0">
                  <a:pos x="560" y="77"/>
                </a:cxn>
                <a:cxn ang="0">
                  <a:pos x="571" y="35"/>
                </a:cxn>
                <a:cxn ang="0">
                  <a:pos x="550" y="16"/>
                </a:cxn>
                <a:cxn ang="0">
                  <a:pos x="506" y="25"/>
                </a:cxn>
                <a:cxn ang="0">
                  <a:pos x="451" y="35"/>
                </a:cxn>
                <a:cxn ang="0">
                  <a:pos x="384" y="45"/>
                </a:cxn>
                <a:cxn ang="0">
                  <a:pos x="313" y="49"/>
                </a:cxn>
                <a:cxn ang="0">
                  <a:pos x="237" y="47"/>
                </a:cxn>
                <a:cxn ang="0">
                  <a:pos x="163" y="39"/>
                </a:cxn>
                <a:cxn ang="0">
                  <a:pos x="96" y="26"/>
                </a:cxn>
                <a:cxn ang="0">
                  <a:pos x="43" y="13"/>
                </a:cxn>
                <a:cxn ang="0">
                  <a:pos x="6" y="3"/>
                </a:cxn>
              </a:cxnLst>
              <a:rect l="0" t="0" r="r" b="b"/>
              <a:pathLst>
                <a:path w="583" h="1202">
                  <a:moveTo>
                    <a:pt x="0" y="0"/>
                  </a:moveTo>
                  <a:lnTo>
                    <a:pt x="2" y="9"/>
                  </a:lnTo>
                  <a:lnTo>
                    <a:pt x="2" y="16"/>
                  </a:lnTo>
                  <a:lnTo>
                    <a:pt x="3" y="25"/>
                  </a:lnTo>
                  <a:lnTo>
                    <a:pt x="5" y="33"/>
                  </a:lnTo>
                  <a:lnTo>
                    <a:pt x="8" y="40"/>
                  </a:lnTo>
                  <a:lnTo>
                    <a:pt x="9" y="47"/>
                  </a:lnTo>
                  <a:lnTo>
                    <a:pt x="10" y="55"/>
                  </a:lnTo>
                  <a:lnTo>
                    <a:pt x="13" y="62"/>
                  </a:lnTo>
                  <a:lnTo>
                    <a:pt x="15" y="69"/>
                  </a:lnTo>
                  <a:lnTo>
                    <a:pt x="18" y="76"/>
                  </a:lnTo>
                  <a:lnTo>
                    <a:pt x="19" y="83"/>
                  </a:lnTo>
                  <a:lnTo>
                    <a:pt x="22" y="90"/>
                  </a:lnTo>
                  <a:lnTo>
                    <a:pt x="25" y="96"/>
                  </a:lnTo>
                  <a:lnTo>
                    <a:pt x="28" y="103"/>
                  </a:lnTo>
                  <a:lnTo>
                    <a:pt x="30" y="110"/>
                  </a:lnTo>
                  <a:lnTo>
                    <a:pt x="33" y="116"/>
                  </a:lnTo>
                  <a:lnTo>
                    <a:pt x="36" y="122"/>
                  </a:lnTo>
                  <a:lnTo>
                    <a:pt x="39" y="129"/>
                  </a:lnTo>
                  <a:lnTo>
                    <a:pt x="42" y="135"/>
                  </a:lnTo>
                  <a:lnTo>
                    <a:pt x="45" y="140"/>
                  </a:lnTo>
                  <a:lnTo>
                    <a:pt x="49" y="146"/>
                  </a:lnTo>
                  <a:lnTo>
                    <a:pt x="52" y="152"/>
                  </a:lnTo>
                  <a:lnTo>
                    <a:pt x="55" y="157"/>
                  </a:lnTo>
                  <a:lnTo>
                    <a:pt x="59" y="163"/>
                  </a:lnTo>
                  <a:lnTo>
                    <a:pt x="62" y="169"/>
                  </a:lnTo>
                  <a:lnTo>
                    <a:pt x="66" y="174"/>
                  </a:lnTo>
                  <a:lnTo>
                    <a:pt x="69" y="179"/>
                  </a:lnTo>
                  <a:lnTo>
                    <a:pt x="73" y="184"/>
                  </a:lnTo>
                  <a:lnTo>
                    <a:pt x="78" y="190"/>
                  </a:lnTo>
                  <a:lnTo>
                    <a:pt x="82" y="194"/>
                  </a:lnTo>
                  <a:lnTo>
                    <a:pt x="85" y="200"/>
                  </a:lnTo>
                  <a:lnTo>
                    <a:pt x="89" y="204"/>
                  </a:lnTo>
                  <a:lnTo>
                    <a:pt x="92" y="209"/>
                  </a:lnTo>
                  <a:lnTo>
                    <a:pt x="96" y="213"/>
                  </a:lnTo>
                  <a:lnTo>
                    <a:pt x="100" y="217"/>
                  </a:lnTo>
                  <a:lnTo>
                    <a:pt x="105" y="223"/>
                  </a:lnTo>
                  <a:lnTo>
                    <a:pt x="107" y="227"/>
                  </a:lnTo>
                  <a:lnTo>
                    <a:pt x="112" y="230"/>
                  </a:lnTo>
                  <a:lnTo>
                    <a:pt x="116" y="234"/>
                  </a:lnTo>
                  <a:lnTo>
                    <a:pt x="120" y="239"/>
                  </a:lnTo>
                  <a:lnTo>
                    <a:pt x="125" y="243"/>
                  </a:lnTo>
                  <a:lnTo>
                    <a:pt x="129" y="246"/>
                  </a:lnTo>
                  <a:lnTo>
                    <a:pt x="132" y="250"/>
                  </a:lnTo>
                  <a:lnTo>
                    <a:pt x="136" y="254"/>
                  </a:lnTo>
                  <a:lnTo>
                    <a:pt x="140" y="257"/>
                  </a:lnTo>
                  <a:lnTo>
                    <a:pt x="145" y="260"/>
                  </a:lnTo>
                  <a:lnTo>
                    <a:pt x="147" y="264"/>
                  </a:lnTo>
                  <a:lnTo>
                    <a:pt x="152" y="269"/>
                  </a:lnTo>
                  <a:lnTo>
                    <a:pt x="156" y="270"/>
                  </a:lnTo>
                  <a:lnTo>
                    <a:pt x="159" y="274"/>
                  </a:lnTo>
                  <a:lnTo>
                    <a:pt x="163" y="276"/>
                  </a:lnTo>
                  <a:lnTo>
                    <a:pt x="167" y="280"/>
                  </a:lnTo>
                  <a:lnTo>
                    <a:pt x="170" y="282"/>
                  </a:lnTo>
                  <a:lnTo>
                    <a:pt x="175" y="284"/>
                  </a:lnTo>
                  <a:lnTo>
                    <a:pt x="177" y="287"/>
                  </a:lnTo>
                  <a:lnTo>
                    <a:pt x="182" y="290"/>
                  </a:lnTo>
                  <a:lnTo>
                    <a:pt x="185" y="293"/>
                  </a:lnTo>
                  <a:lnTo>
                    <a:pt x="187" y="296"/>
                  </a:lnTo>
                  <a:lnTo>
                    <a:pt x="192" y="297"/>
                  </a:lnTo>
                  <a:lnTo>
                    <a:pt x="195" y="300"/>
                  </a:lnTo>
                  <a:lnTo>
                    <a:pt x="197" y="303"/>
                  </a:lnTo>
                  <a:lnTo>
                    <a:pt x="200" y="304"/>
                  </a:lnTo>
                  <a:lnTo>
                    <a:pt x="205" y="306"/>
                  </a:lnTo>
                  <a:lnTo>
                    <a:pt x="207" y="309"/>
                  </a:lnTo>
                  <a:lnTo>
                    <a:pt x="212" y="312"/>
                  </a:lnTo>
                  <a:lnTo>
                    <a:pt x="217" y="316"/>
                  </a:lnTo>
                  <a:lnTo>
                    <a:pt x="222" y="320"/>
                  </a:lnTo>
                  <a:lnTo>
                    <a:pt x="226" y="324"/>
                  </a:lnTo>
                  <a:lnTo>
                    <a:pt x="230" y="327"/>
                  </a:lnTo>
                  <a:lnTo>
                    <a:pt x="233" y="332"/>
                  </a:lnTo>
                  <a:lnTo>
                    <a:pt x="236" y="334"/>
                  </a:lnTo>
                  <a:lnTo>
                    <a:pt x="240" y="339"/>
                  </a:lnTo>
                  <a:lnTo>
                    <a:pt x="242" y="342"/>
                  </a:lnTo>
                  <a:lnTo>
                    <a:pt x="244" y="346"/>
                  </a:lnTo>
                  <a:lnTo>
                    <a:pt x="247" y="350"/>
                  </a:lnTo>
                  <a:lnTo>
                    <a:pt x="250" y="353"/>
                  </a:lnTo>
                  <a:lnTo>
                    <a:pt x="252" y="356"/>
                  </a:lnTo>
                  <a:lnTo>
                    <a:pt x="253" y="360"/>
                  </a:lnTo>
                  <a:lnTo>
                    <a:pt x="254" y="363"/>
                  </a:lnTo>
                  <a:lnTo>
                    <a:pt x="256" y="367"/>
                  </a:lnTo>
                  <a:lnTo>
                    <a:pt x="257" y="370"/>
                  </a:lnTo>
                  <a:lnTo>
                    <a:pt x="259" y="373"/>
                  </a:lnTo>
                  <a:lnTo>
                    <a:pt x="259" y="377"/>
                  </a:lnTo>
                  <a:lnTo>
                    <a:pt x="260" y="380"/>
                  </a:lnTo>
                  <a:lnTo>
                    <a:pt x="260" y="383"/>
                  </a:lnTo>
                  <a:lnTo>
                    <a:pt x="260" y="386"/>
                  </a:lnTo>
                  <a:lnTo>
                    <a:pt x="260" y="390"/>
                  </a:lnTo>
                  <a:lnTo>
                    <a:pt x="262" y="393"/>
                  </a:lnTo>
                  <a:lnTo>
                    <a:pt x="262" y="397"/>
                  </a:lnTo>
                  <a:lnTo>
                    <a:pt x="262" y="403"/>
                  </a:lnTo>
                  <a:lnTo>
                    <a:pt x="262" y="409"/>
                  </a:lnTo>
                  <a:lnTo>
                    <a:pt x="262" y="414"/>
                  </a:lnTo>
                  <a:lnTo>
                    <a:pt x="260" y="416"/>
                  </a:lnTo>
                  <a:lnTo>
                    <a:pt x="260" y="420"/>
                  </a:lnTo>
                  <a:lnTo>
                    <a:pt x="260" y="421"/>
                  </a:lnTo>
                  <a:lnTo>
                    <a:pt x="260" y="424"/>
                  </a:lnTo>
                  <a:lnTo>
                    <a:pt x="260" y="427"/>
                  </a:lnTo>
                  <a:lnTo>
                    <a:pt x="260" y="431"/>
                  </a:lnTo>
                  <a:lnTo>
                    <a:pt x="260" y="434"/>
                  </a:lnTo>
                  <a:lnTo>
                    <a:pt x="260" y="437"/>
                  </a:lnTo>
                  <a:lnTo>
                    <a:pt x="260" y="441"/>
                  </a:lnTo>
                  <a:lnTo>
                    <a:pt x="260" y="444"/>
                  </a:lnTo>
                  <a:lnTo>
                    <a:pt x="260" y="449"/>
                  </a:lnTo>
                  <a:lnTo>
                    <a:pt x="262" y="453"/>
                  </a:lnTo>
                  <a:lnTo>
                    <a:pt x="262" y="457"/>
                  </a:lnTo>
                  <a:lnTo>
                    <a:pt x="262" y="461"/>
                  </a:lnTo>
                  <a:lnTo>
                    <a:pt x="262" y="466"/>
                  </a:lnTo>
                  <a:lnTo>
                    <a:pt x="262" y="470"/>
                  </a:lnTo>
                  <a:lnTo>
                    <a:pt x="263" y="476"/>
                  </a:lnTo>
                  <a:lnTo>
                    <a:pt x="263" y="481"/>
                  </a:lnTo>
                  <a:lnTo>
                    <a:pt x="263" y="486"/>
                  </a:lnTo>
                  <a:lnTo>
                    <a:pt x="264" y="491"/>
                  </a:lnTo>
                  <a:lnTo>
                    <a:pt x="264" y="497"/>
                  </a:lnTo>
                  <a:lnTo>
                    <a:pt x="264" y="503"/>
                  </a:lnTo>
                  <a:lnTo>
                    <a:pt x="264" y="509"/>
                  </a:lnTo>
                  <a:lnTo>
                    <a:pt x="264" y="514"/>
                  </a:lnTo>
                  <a:lnTo>
                    <a:pt x="266" y="520"/>
                  </a:lnTo>
                  <a:lnTo>
                    <a:pt x="266" y="526"/>
                  </a:lnTo>
                  <a:lnTo>
                    <a:pt x="266" y="531"/>
                  </a:lnTo>
                  <a:lnTo>
                    <a:pt x="266" y="538"/>
                  </a:lnTo>
                  <a:lnTo>
                    <a:pt x="267" y="544"/>
                  </a:lnTo>
                  <a:lnTo>
                    <a:pt x="267" y="550"/>
                  </a:lnTo>
                  <a:lnTo>
                    <a:pt x="267" y="556"/>
                  </a:lnTo>
                  <a:lnTo>
                    <a:pt x="267" y="561"/>
                  </a:lnTo>
                  <a:lnTo>
                    <a:pt x="267" y="568"/>
                  </a:lnTo>
                  <a:lnTo>
                    <a:pt x="267" y="574"/>
                  </a:lnTo>
                  <a:lnTo>
                    <a:pt x="267" y="580"/>
                  </a:lnTo>
                  <a:lnTo>
                    <a:pt x="267" y="586"/>
                  </a:lnTo>
                  <a:lnTo>
                    <a:pt x="267" y="593"/>
                  </a:lnTo>
                  <a:lnTo>
                    <a:pt x="267" y="598"/>
                  </a:lnTo>
                  <a:lnTo>
                    <a:pt x="267" y="604"/>
                  </a:lnTo>
                  <a:lnTo>
                    <a:pt x="267" y="610"/>
                  </a:lnTo>
                  <a:lnTo>
                    <a:pt x="267" y="616"/>
                  </a:lnTo>
                  <a:lnTo>
                    <a:pt x="267" y="623"/>
                  </a:lnTo>
                  <a:lnTo>
                    <a:pt x="267" y="628"/>
                  </a:lnTo>
                  <a:lnTo>
                    <a:pt x="267" y="634"/>
                  </a:lnTo>
                  <a:lnTo>
                    <a:pt x="267" y="640"/>
                  </a:lnTo>
                  <a:lnTo>
                    <a:pt x="267" y="646"/>
                  </a:lnTo>
                  <a:lnTo>
                    <a:pt x="266" y="651"/>
                  </a:lnTo>
                  <a:lnTo>
                    <a:pt x="266" y="656"/>
                  </a:lnTo>
                  <a:lnTo>
                    <a:pt x="266" y="661"/>
                  </a:lnTo>
                  <a:lnTo>
                    <a:pt x="266" y="667"/>
                  </a:lnTo>
                  <a:lnTo>
                    <a:pt x="264" y="671"/>
                  </a:lnTo>
                  <a:lnTo>
                    <a:pt x="264" y="676"/>
                  </a:lnTo>
                  <a:lnTo>
                    <a:pt x="263" y="681"/>
                  </a:lnTo>
                  <a:lnTo>
                    <a:pt x="263" y="686"/>
                  </a:lnTo>
                  <a:lnTo>
                    <a:pt x="262" y="690"/>
                  </a:lnTo>
                  <a:lnTo>
                    <a:pt x="260" y="694"/>
                  </a:lnTo>
                  <a:lnTo>
                    <a:pt x="260" y="698"/>
                  </a:lnTo>
                  <a:lnTo>
                    <a:pt x="259" y="703"/>
                  </a:lnTo>
                  <a:lnTo>
                    <a:pt x="257" y="706"/>
                  </a:lnTo>
                  <a:lnTo>
                    <a:pt x="256" y="708"/>
                  </a:lnTo>
                  <a:lnTo>
                    <a:pt x="256" y="713"/>
                  </a:lnTo>
                  <a:lnTo>
                    <a:pt x="254" y="716"/>
                  </a:lnTo>
                  <a:lnTo>
                    <a:pt x="250" y="721"/>
                  </a:lnTo>
                  <a:lnTo>
                    <a:pt x="247" y="727"/>
                  </a:lnTo>
                  <a:lnTo>
                    <a:pt x="244" y="731"/>
                  </a:lnTo>
                  <a:lnTo>
                    <a:pt x="242" y="737"/>
                  </a:lnTo>
                  <a:lnTo>
                    <a:pt x="237" y="741"/>
                  </a:lnTo>
                  <a:lnTo>
                    <a:pt x="235" y="747"/>
                  </a:lnTo>
                  <a:lnTo>
                    <a:pt x="230" y="753"/>
                  </a:lnTo>
                  <a:lnTo>
                    <a:pt x="226" y="757"/>
                  </a:lnTo>
                  <a:lnTo>
                    <a:pt x="222" y="763"/>
                  </a:lnTo>
                  <a:lnTo>
                    <a:pt x="219" y="767"/>
                  </a:lnTo>
                  <a:lnTo>
                    <a:pt x="213" y="771"/>
                  </a:lnTo>
                  <a:lnTo>
                    <a:pt x="209" y="777"/>
                  </a:lnTo>
                  <a:lnTo>
                    <a:pt x="205" y="781"/>
                  </a:lnTo>
                  <a:lnTo>
                    <a:pt x="200" y="785"/>
                  </a:lnTo>
                  <a:lnTo>
                    <a:pt x="195" y="791"/>
                  </a:lnTo>
                  <a:lnTo>
                    <a:pt x="190" y="797"/>
                  </a:lnTo>
                  <a:lnTo>
                    <a:pt x="185" y="801"/>
                  </a:lnTo>
                  <a:lnTo>
                    <a:pt x="179" y="805"/>
                  </a:lnTo>
                  <a:lnTo>
                    <a:pt x="173" y="811"/>
                  </a:lnTo>
                  <a:lnTo>
                    <a:pt x="169" y="815"/>
                  </a:lnTo>
                  <a:lnTo>
                    <a:pt x="165" y="818"/>
                  </a:lnTo>
                  <a:lnTo>
                    <a:pt x="163" y="821"/>
                  </a:lnTo>
                  <a:lnTo>
                    <a:pt x="159" y="824"/>
                  </a:lnTo>
                  <a:lnTo>
                    <a:pt x="157" y="827"/>
                  </a:lnTo>
                  <a:lnTo>
                    <a:pt x="153" y="830"/>
                  </a:lnTo>
                  <a:lnTo>
                    <a:pt x="152" y="831"/>
                  </a:lnTo>
                  <a:lnTo>
                    <a:pt x="147" y="834"/>
                  </a:lnTo>
                  <a:lnTo>
                    <a:pt x="146" y="838"/>
                  </a:lnTo>
                  <a:lnTo>
                    <a:pt x="142" y="840"/>
                  </a:lnTo>
                  <a:lnTo>
                    <a:pt x="139" y="843"/>
                  </a:lnTo>
                  <a:lnTo>
                    <a:pt x="136" y="845"/>
                  </a:lnTo>
                  <a:lnTo>
                    <a:pt x="133" y="848"/>
                  </a:lnTo>
                  <a:lnTo>
                    <a:pt x="130" y="851"/>
                  </a:lnTo>
                  <a:lnTo>
                    <a:pt x="126" y="855"/>
                  </a:lnTo>
                  <a:lnTo>
                    <a:pt x="123" y="858"/>
                  </a:lnTo>
                  <a:lnTo>
                    <a:pt x="120" y="861"/>
                  </a:lnTo>
                  <a:lnTo>
                    <a:pt x="117" y="865"/>
                  </a:lnTo>
                  <a:lnTo>
                    <a:pt x="115" y="868"/>
                  </a:lnTo>
                  <a:lnTo>
                    <a:pt x="110" y="871"/>
                  </a:lnTo>
                  <a:lnTo>
                    <a:pt x="107" y="874"/>
                  </a:lnTo>
                  <a:lnTo>
                    <a:pt x="105" y="877"/>
                  </a:lnTo>
                  <a:lnTo>
                    <a:pt x="100" y="881"/>
                  </a:lnTo>
                  <a:lnTo>
                    <a:pt x="97" y="885"/>
                  </a:lnTo>
                  <a:lnTo>
                    <a:pt x="95" y="890"/>
                  </a:lnTo>
                  <a:lnTo>
                    <a:pt x="90" y="893"/>
                  </a:lnTo>
                  <a:lnTo>
                    <a:pt x="88" y="895"/>
                  </a:lnTo>
                  <a:lnTo>
                    <a:pt x="85" y="900"/>
                  </a:lnTo>
                  <a:lnTo>
                    <a:pt x="80" y="903"/>
                  </a:lnTo>
                  <a:lnTo>
                    <a:pt x="78" y="907"/>
                  </a:lnTo>
                  <a:lnTo>
                    <a:pt x="75" y="911"/>
                  </a:lnTo>
                  <a:lnTo>
                    <a:pt x="72" y="915"/>
                  </a:lnTo>
                  <a:lnTo>
                    <a:pt x="69" y="920"/>
                  </a:lnTo>
                  <a:lnTo>
                    <a:pt x="66" y="924"/>
                  </a:lnTo>
                  <a:lnTo>
                    <a:pt x="63" y="928"/>
                  </a:lnTo>
                  <a:lnTo>
                    <a:pt x="60" y="932"/>
                  </a:lnTo>
                  <a:lnTo>
                    <a:pt x="59" y="938"/>
                  </a:lnTo>
                  <a:lnTo>
                    <a:pt x="56" y="942"/>
                  </a:lnTo>
                  <a:lnTo>
                    <a:pt x="53" y="947"/>
                  </a:lnTo>
                  <a:lnTo>
                    <a:pt x="50" y="952"/>
                  </a:lnTo>
                  <a:lnTo>
                    <a:pt x="49" y="957"/>
                  </a:lnTo>
                  <a:lnTo>
                    <a:pt x="46" y="962"/>
                  </a:lnTo>
                  <a:lnTo>
                    <a:pt x="45" y="967"/>
                  </a:lnTo>
                  <a:lnTo>
                    <a:pt x="43" y="971"/>
                  </a:lnTo>
                  <a:lnTo>
                    <a:pt x="42" y="977"/>
                  </a:lnTo>
                  <a:lnTo>
                    <a:pt x="39" y="981"/>
                  </a:lnTo>
                  <a:lnTo>
                    <a:pt x="38" y="987"/>
                  </a:lnTo>
                  <a:lnTo>
                    <a:pt x="36" y="991"/>
                  </a:lnTo>
                  <a:lnTo>
                    <a:pt x="35" y="997"/>
                  </a:lnTo>
                  <a:lnTo>
                    <a:pt x="33" y="1001"/>
                  </a:lnTo>
                  <a:lnTo>
                    <a:pt x="30" y="1005"/>
                  </a:lnTo>
                  <a:lnTo>
                    <a:pt x="29" y="1011"/>
                  </a:lnTo>
                  <a:lnTo>
                    <a:pt x="28" y="1017"/>
                  </a:lnTo>
                  <a:lnTo>
                    <a:pt x="26" y="1021"/>
                  </a:lnTo>
                  <a:lnTo>
                    <a:pt x="25" y="1025"/>
                  </a:lnTo>
                  <a:lnTo>
                    <a:pt x="25" y="1030"/>
                  </a:lnTo>
                  <a:lnTo>
                    <a:pt x="23" y="1035"/>
                  </a:lnTo>
                  <a:lnTo>
                    <a:pt x="22" y="1040"/>
                  </a:lnTo>
                  <a:lnTo>
                    <a:pt x="20" y="1044"/>
                  </a:lnTo>
                  <a:lnTo>
                    <a:pt x="19" y="1048"/>
                  </a:lnTo>
                  <a:lnTo>
                    <a:pt x="18" y="1054"/>
                  </a:lnTo>
                  <a:lnTo>
                    <a:pt x="18" y="1058"/>
                  </a:lnTo>
                  <a:lnTo>
                    <a:pt x="16" y="1062"/>
                  </a:lnTo>
                  <a:lnTo>
                    <a:pt x="15" y="1065"/>
                  </a:lnTo>
                  <a:lnTo>
                    <a:pt x="15" y="1070"/>
                  </a:lnTo>
                  <a:lnTo>
                    <a:pt x="13" y="1074"/>
                  </a:lnTo>
                  <a:lnTo>
                    <a:pt x="13" y="1078"/>
                  </a:lnTo>
                  <a:lnTo>
                    <a:pt x="12" y="1081"/>
                  </a:lnTo>
                  <a:lnTo>
                    <a:pt x="12" y="1085"/>
                  </a:lnTo>
                  <a:lnTo>
                    <a:pt x="12" y="1088"/>
                  </a:lnTo>
                  <a:lnTo>
                    <a:pt x="10" y="1092"/>
                  </a:lnTo>
                  <a:lnTo>
                    <a:pt x="10" y="1095"/>
                  </a:lnTo>
                  <a:lnTo>
                    <a:pt x="10" y="1100"/>
                  </a:lnTo>
                  <a:lnTo>
                    <a:pt x="9" y="1104"/>
                  </a:lnTo>
                  <a:lnTo>
                    <a:pt x="8" y="1110"/>
                  </a:lnTo>
                  <a:lnTo>
                    <a:pt x="8" y="1114"/>
                  </a:lnTo>
                  <a:lnTo>
                    <a:pt x="8" y="1118"/>
                  </a:lnTo>
                  <a:lnTo>
                    <a:pt x="8" y="1121"/>
                  </a:lnTo>
                  <a:lnTo>
                    <a:pt x="8" y="1124"/>
                  </a:lnTo>
                  <a:lnTo>
                    <a:pt x="8" y="1125"/>
                  </a:lnTo>
                  <a:lnTo>
                    <a:pt x="8" y="1125"/>
                  </a:lnTo>
                  <a:lnTo>
                    <a:pt x="9" y="1128"/>
                  </a:lnTo>
                  <a:lnTo>
                    <a:pt x="12" y="1131"/>
                  </a:lnTo>
                  <a:lnTo>
                    <a:pt x="16" y="1135"/>
                  </a:lnTo>
                  <a:lnTo>
                    <a:pt x="19" y="1137"/>
                  </a:lnTo>
                  <a:lnTo>
                    <a:pt x="22" y="1139"/>
                  </a:lnTo>
                  <a:lnTo>
                    <a:pt x="25" y="1142"/>
                  </a:lnTo>
                  <a:lnTo>
                    <a:pt x="30" y="1145"/>
                  </a:lnTo>
                  <a:lnTo>
                    <a:pt x="35" y="1148"/>
                  </a:lnTo>
                  <a:lnTo>
                    <a:pt x="40" y="1151"/>
                  </a:lnTo>
                  <a:lnTo>
                    <a:pt x="43" y="1152"/>
                  </a:lnTo>
                  <a:lnTo>
                    <a:pt x="46" y="1154"/>
                  </a:lnTo>
                  <a:lnTo>
                    <a:pt x="49" y="1155"/>
                  </a:lnTo>
                  <a:lnTo>
                    <a:pt x="53" y="1158"/>
                  </a:lnTo>
                  <a:lnTo>
                    <a:pt x="56" y="1159"/>
                  </a:lnTo>
                  <a:lnTo>
                    <a:pt x="59" y="1161"/>
                  </a:lnTo>
                  <a:lnTo>
                    <a:pt x="62" y="1162"/>
                  </a:lnTo>
                  <a:lnTo>
                    <a:pt x="66" y="1164"/>
                  </a:lnTo>
                  <a:lnTo>
                    <a:pt x="70" y="1165"/>
                  </a:lnTo>
                  <a:lnTo>
                    <a:pt x="75" y="1167"/>
                  </a:lnTo>
                  <a:lnTo>
                    <a:pt x="79" y="1169"/>
                  </a:lnTo>
                  <a:lnTo>
                    <a:pt x="83" y="1171"/>
                  </a:lnTo>
                  <a:lnTo>
                    <a:pt x="88" y="1171"/>
                  </a:lnTo>
                  <a:lnTo>
                    <a:pt x="92" y="1172"/>
                  </a:lnTo>
                  <a:lnTo>
                    <a:pt x="96" y="1175"/>
                  </a:lnTo>
                  <a:lnTo>
                    <a:pt x="102" y="1177"/>
                  </a:lnTo>
                  <a:lnTo>
                    <a:pt x="107" y="1178"/>
                  </a:lnTo>
                  <a:lnTo>
                    <a:pt x="113" y="1179"/>
                  </a:lnTo>
                  <a:lnTo>
                    <a:pt x="117" y="1181"/>
                  </a:lnTo>
                  <a:lnTo>
                    <a:pt x="125" y="1182"/>
                  </a:lnTo>
                  <a:lnTo>
                    <a:pt x="130" y="1184"/>
                  </a:lnTo>
                  <a:lnTo>
                    <a:pt x="136" y="1185"/>
                  </a:lnTo>
                  <a:lnTo>
                    <a:pt x="142" y="1187"/>
                  </a:lnTo>
                  <a:lnTo>
                    <a:pt x="149" y="1188"/>
                  </a:lnTo>
                  <a:lnTo>
                    <a:pt x="156" y="1188"/>
                  </a:lnTo>
                  <a:lnTo>
                    <a:pt x="163" y="1191"/>
                  </a:lnTo>
                  <a:lnTo>
                    <a:pt x="169" y="1191"/>
                  </a:lnTo>
                  <a:lnTo>
                    <a:pt x="177" y="1192"/>
                  </a:lnTo>
                  <a:lnTo>
                    <a:pt x="185" y="1194"/>
                  </a:lnTo>
                  <a:lnTo>
                    <a:pt x="192" y="1195"/>
                  </a:lnTo>
                  <a:lnTo>
                    <a:pt x="200" y="1195"/>
                  </a:lnTo>
                  <a:lnTo>
                    <a:pt x="209" y="1197"/>
                  </a:lnTo>
                  <a:lnTo>
                    <a:pt x="216" y="1198"/>
                  </a:lnTo>
                  <a:lnTo>
                    <a:pt x="225" y="1199"/>
                  </a:lnTo>
                  <a:lnTo>
                    <a:pt x="235" y="1199"/>
                  </a:lnTo>
                  <a:lnTo>
                    <a:pt x="243" y="1201"/>
                  </a:lnTo>
                  <a:lnTo>
                    <a:pt x="252" y="1201"/>
                  </a:lnTo>
                  <a:lnTo>
                    <a:pt x="260" y="1201"/>
                  </a:lnTo>
                  <a:lnTo>
                    <a:pt x="270" y="1201"/>
                  </a:lnTo>
                  <a:lnTo>
                    <a:pt x="279" y="1202"/>
                  </a:lnTo>
                  <a:lnTo>
                    <a:pt x="287" y="1201"/>
                  </a:lnTo>
                  <a:lnTo>
                    <a:pt x="296" y="1201"/>
                  </a:lnTo>
                  <a:lnTo>
                    <a:pt x="304" y="1201"/>
                  </a:lnTo>
                  <a:lnTo>
                    <a:pt x="313" y="1201"/>
                  </a:lnTo>
                  <a:lnTo>
                    <a:pt x="322" y="1201"/>
                  </a:lnTo>
                  <a:lnTo>
                    <a:pt x="329" y="1201"/>
                  </a:lnTo>
                  <a:lnTo>
                    <a:pt x="337" y="1199"/>
                  </a:lnTo>
                  <a:lnTo>
                    <a:pt x="346" y="1199"/>
                  </a:lnTo>
                  <a:lnTo>
                    <a:pt x="354" y="1198"/>
                  </a:lnTo>
                  <a:lnTo>
                    <a:pt x="362" y="1198"/>
                  </a:lnTo>
                  <a:lnTo>
                    <a:pt x="370" y="1197"/>
                  </a:lnTo>
                  <a:lnTo>
                    <a:pt x="379" y="1197"/>
                  </a:lnTo>
                  <a:lnTo>
                    <a:pt x="386" y="1195"/>
                  </a:lnTo>
                  <a:lnTo>
                    <a:pt x="393" y="1194"/>
                  </a:lnTo>
                  <a:lnTo>
                    <a:pt x="400" y="1192"/>
                  </a:lnTo>
                  <a:lnTo>
                    <a:pt x="407" y="1191"/>
                  </a:lnTo>
                  <a:lnTo>
                    <a:pt x="414" y="1189"/>
                  </a:lnTo>
                  <a:lnTo>
                    <a:pt x="421" y="1188"/>
                  </a:lnTo>
                  <a:lnTo>
                    <a:pt x="429" y="1187"/>
                  </a:lnTo>
                  <a:lnTo>
                    <a:pt x="436" y="1185"/>
                  </a:lnTo>
                  <a:lnTo>
                    <a:pt x="441" y="1184"/>
                  </a:lnTo>
                  <a:lnTo>
                    <a:pt x="449" y="1182"/>
                  </a:lnTo>
                  <a:lnTo>
                    <a:pt x="454" y="1181"/>
                  </a:lnTo>
                  <a:lnTo>
                    <a:pt x="461" y="1179"/>
                  </a:lnTo>
                  <a:lnTo>
                    <a:pt x="467" y="1178"/>
                  </a:lnTo>
                  <a:lnTo>
                    <a:pt x="473" y="1177"/>
                  </a:lnTo>
                  <a:lnTo>
                    <a:pt x="479" y="1175"/>
                  </a:lnTo>
                  <a:lnTo>
                    <a:pt x="486" y="1172"/>
                  </a:lnTo>
                  <a:lnTo>
                    <a:pt x="491" y="1171"/>
                  </a:lnTo>
                  <a:lnTo>
                    <a:pt x="496" y="1169"/>
                  </a:lnTo>
                  <a:lnTo>
                    <a:pt x="501" y="1167"/>
                  </a:lnTo>
                  <a:lnTo>
                    <a:pt x="507" y="1165"/>
                  </a:lnTo>
                  <a:lnTo>
                    <a:pt x="511" y="1164"/>
                  </a:lnTo>
                  <a:lnTo>
                    <a:pt x="517" y="1162"/>
                  </a:lnTo>
                  <a:lnTo>
                    <a:pt x="521" y="1161"/>
                  </a:lnTo>
                  <a:lnTo>
                    <a:pt x="526" y="1159"/>
                  </a:lnTo>
                  <a:lnTo>
                    <a:pt x="530" y="1158"/>
                  </a:lnTo>
                  <a:lnTo>
                    <a:pt x="534" y="1157"/>
                  </a:lnTo>
                  <a:lnTo>
                    <a:pt x="538" y="1155"/>
                  </a:lnTo>
                  <a:lnTo>
                    <a:pt x="543" y="1154"/>
                  </a:lnTo>
                  <a:lnTo>
                    <a:pt x="547" y="1151"/>
                  </a:lnTo>
                  <a:lnTo>
                    <a:pt x="550" y="1149"/>
                  </a:lnTo>
                  <a:lnTo>
                    <a:pt x="553" y="1148"/>
                  </a:lnTo>
                  <a:lnTo>
                    <a:pt x="557" y="1147"/>
                  </a:lnTo>
                  <a:lnTo>
                    <a:pt x="560" y="1145"/>
                  </a:lnTo>
                  <a:lnTo>
                    <a:pt x="563" y="1144"/>
                  </a:lnTo>
                  <a:lnTo>
                    <a:pt x="566" y="1142"/>
                  </a:lnTo>
                  <a:lnTo>
                    <a:pt x="568" y="1142"/>
                  </a:lnTo>
                  <a:lnTo>
                    <a:pt x="571" y="1139"/>
                  </a:lnTo>
                  <a:lnTo>
                    <a:pt x="576" y="1138"/>
                  </a:lnTo>
                  <a:lnTo>
                    <a:pt x="578" y="1137"/>
                  </a:lnTo>
                  <a:lnTo>
                    <a:pt x="581" y="1135"/>
                  </a:lnTo>
                  <a:lnTo>
                    <a:pt x="581" y="1135"/>
                  </a:lnTo>
                  <a:lnTo>
                    <a:pt x="583" y="1135"/>
                  </a:lnTo>
                  <a:lnTo>
                    <a:pt x="583" y="1134"/>
                  </a:lnTo>
                  <a:lnTo>
                    <a:pt x="581" y="1134"/>
                  </a:lnTo>
                  <a:lnTo>
                    <a:pt x="581" y="1131"/>
                  </a:lnTo>
                  <a:lnTo>
                    <a:pt x="580" y="1127"/>
                  </a:lnTo>
                  <a:lnTo>
                    <a:pt x="578" y="1124"/>
                  </a:lnTo>
                  <a:lnTo>
                    <a:pt x="578" y="1118"/>
                  </a:lnTo>
                  <a:lnTo>
                    <a:pt x="577" y="1115"/>
                  </a:lnTo>
                  <a:lnTo>
                    <a:pt x="576" y="1114"/>
                  </a:lnTo>
                  <a:lnTo>
                    <a:pt x="576" y="1110"/>
                  </a:lnTo>
                  <a:lnTo>
                    <a:pt x="574" y="1108"/>
                  </a:lnTo>
                  <a:lnTo>
                    <a:pt x="573" y="1104"/>
                  </a:lnTo>
                  <a:lnTo>
                    <a:pt x="571" y="1101"/>
                  </a:lnTo>
                  <a:lnTo>
                    <a:pt x="571" y="1097"/>
                  </a:lnTo>
                  <a:lnTo>
                    <a:pt x="570" y="1094"/>
                  </a:lnTo>
                  <a:lnTo>
                    <a:pt x="568" y="1090"/>
                  </a:lnTo>
                  <a:lnTo>
                    <a:pt x="567" y="1085"/>
                  </a:lnTo>
                  <a:lnTo>
                    <a:pt x="566" y="1081"/>
                  </a:lnTo>
                  <a:lnTo>
                    <a:pt x="564" y="1078"/>
                  </a:lnTo>
                  <a:lnTo>
                    <a:pt x="563" y="1072"/>
                  </a:lnTo>
                  <a:lnTo>
                    <a:pt x="561" y="1068"/>
                  </a:lnTo>
                  <a:lnTo>
                    <a:pt x="560" y="1064"/>
                  </a:lnTo>
                  <a:lnTo>
                    <a:pt x="558" y="1060"/>
                  </a:lnTo>
                  <a:lnTo>
                    <a:pt x="557" y="1055"/>
                  </a:lnTo>
                  <a:lnTo>
                    <a:pt x="556" y="1051"/>
                  </a:lnTo>
                  <a:lnTo>
                    <a:pt x="554" y="1045"/>
                  </a:lnTo>
                  <a:lnTo>
                    <a:pt x="551" y="1042"/>
                  </a:lnTo>
                  <a:lnTo>
                    <a:pt x="550" y="1037"/>
                  </a:lnTo>
                  <a:lnTo>
                    <a:pt x="548" y="1032"/>
                  </a:lnTo>
                  <a:lnTo>
                    <a:pt x="546" y="1027"/>
                  </a:lnTo>
                  <a:lnTo>
                    <a:pt x="544" y="1022"/>
                  </a:lnTo>
                  <a:lnTo>
                    <a:pt x="541" y="1017"/>
                  </a:lnTo>
                  <a:lnTo>
                    <a:pt x="540" y="1012"/>
                  </a:lnTo>
                  <a:lnTo>
                    <a:pt x="537" y="1007"/>
                  </a:lnTo>
                  <a:lnTo>
                    <a:pt x="536" y="1002"/>
                  </a:lnTo>
                  <a:lnTo>
                    <a:pt x="533" y="997"/>
                  </a:lnTo>
                  <a:lnTo>
                    <a:pt x="530" y="991"/>
                  </a:lnTo>
                  <a:lnTo>
                    <a:pt x="527" y="987"/>
                  </a:lnTo>
                  <a:lnTo>
                    <a:pt x="526" y="981"/>
                  </a:lnTo>
                  <a:lnTo>
                    <a:pt x="523" y="977"/>
                  </a:lnTo>
                  <a:lnTo>
                    <a:pt x="520" y="971"/>
                  </a:lnTo>
                  <a:lnTo>
                    <a:pt x="517" y="967"/>
                  </a:lnTo>
                  <a:lnTo>
                    <a:pt x="516" y="962"/>
                  </a:lnTo>
                  <a:lnTo>
                    <a:pt x="513" y="957"/>
                  </a:lnTo>
                  <a:lnTo>
                    <a:pt x="510" y="952"/>
                  </a:lnTo>
                  <a:lnTo>
                    <a:pt x="507" y="947"/>
                  </a:lnTo>
                  <a:lnTo>
                    <a:pt x="504" y="942"/>
                  </a:lnTo>
                  <a:lnTo>
                    <a:pt x="501" y="938"/>
                  </a:lnTo>
                  <a:lnTo>
                    <a:pt x="499" y="932"/>
                  </a:lnTo>
                  <a:lnTo>
                    <a:pt x="494" y="930"/>
                  </a:lnTo>
                  <a:lnTo>
                    <a:pt x="493" y="925"/>
                  </a:lnTo>
                  <a:lnTo>
                    <a:pt x="490" y="920"/>
                  </a:lnTo>
                  <a:lnTo>
                    <a:pt x="486" y="915"/>
                  </a:lnTo>
                  <a:lnTo>
                    <a:pt x="483" y="911"/>
                  </a:lnTo>
                  <a:lnTo>
                    <a:pt x="480" y="908"/>
                  </a:lnTo>
                  <a:lnTo>
                    <a:pt x="477" y="904"/>
                  </a:lnTo>
                  <a:lnTo>
                    <a:pt x="473" y="900"/>
                  </a:lnTo>
                  <a:lnTo>
                    <a:pt x="470" y="897"/>
                  </a:lnTo>
                  <a:lnTo>
                    <a:pt x="467" y="894"/>
                  </a:lnTo>
                  <a:lnTo>
                    <a:pt x="463" y="890"/>
                  </a:lnTo>
                  <a:lnTo>
                    <a:pt x="460" y="887"/>
                  </a:lnTo>
                  <a:lnTo>
                    <a:pt x="456" y="883"/>
                  </a:lnTo>
                  <a:lnTo>
                    <a:pt x="453" y="880"/>
                  </a:lnTo>
                  <a:lnTo>
                    <a:pt x="450" y="875"/>
                  </a:lnTo>
                  <a:lnTo>
                    <a:pt x="446" y="871"/>
                  </a:lnTo>
                  <a:lnTo>
                    <a:pt x="443" y="868"/>
                  </a:lnTo>
                  <a:lnTo>
                    <a:pt x="440" y="865"/>
                  </a:lnTo>
                  <a:lnTo>
                    <a:pt x="436" y="861"/>
                  </a:lnTo>
                  <a:lnTo>
                    <a:pt x="431" y="857"/>
                  </a:lnTo>
                  <a:lnTo>
                    <a:pt x="429" y="854"/>
                  </a:lnTo>
                  <a:lnTo>
                    <a:pt x="426" y="850"/>
                  </a:lnTo>
                  <a:lnTo>
                    <a:pt x="421" y="847"/>
                  </a:lnTo>
                  <a:lnTo>
                    <a:pt x="419" y="843"/>
                  </a:lnTo>
                  <a:lnTo>
                    <a:pt x="416" y="840"/>
                  </a:lnTo>
                  <a:lnTo>
                    <a:pt x="413" y="835"/>
                  </a:lnTo>
                  <a:lnTo>
                    <a:pt x="409" y="831"/>
                  </a:lnTo>
                  <a:lnTo>
                    <a:pt x="406" y="828"/>
                  </a:lnTo>
                  <a:lnTo>
                    <a:pt x="401" y="824"/>
                  </a:lnTo>
                  <a:lnTo>
                    <a:pt x="399" y="821"/>
                  </a:lnTo>
                  <a:lnTo>
                    <a:pt x="396" y="818"/>
                  </a:lnTo>
                  <a:lnTo>
                    <a:pt x="393" y="814"/>
                  </a:lnTo>
                  <a:lnTo>
                    <a:pt x="390" y="810"/>
                  </a:lnTo>
                  <a:lnTo>
                    <a:pt x="386" y="807"/>
                  </a:lnTo>
                  <a:lnTo>
                    <a:pt x="383" y="804"/>
                  </a:lnTo>
                  <a:lnTo>
                    <a:pt x="380" y="800"/>
                  </a:lnTo>
                  <a:lnTo>
                    <a:pt x="377" y="797"/>
                  </a:lnTo>
                  <a:lnTo>
                    <a:pt x="374" y="794"/>
                  </a:lnTo>
                  <a:lnTo>
                    <a:pt x="372" y="790"/>
                  </a:lnTo>
                  <a:lnTo>
                    <a:pt x="369" y="787"/>
                  </a:lnTo>
                  <a:lnTo>
                    <a:pt x="366" y="784"/>
                  </a:lnTo>
                  <a:lnTo>
                    <a:pt x="364" y="780"/>
                  </a:lnTo>
                  <a:lnTo>
                    <a:pt x="360" y="777"/>
                  </a:lnTo>
                  <a:lnTo>
                    <a:pt x="359" y="774"/>
                  </a:lnTo>
                  <a:lnTo>
                    <a:pt x="356" y="770"/>
                  </a:lnTo>
                  <a:lnTo>
                    <a:pt x="353" y="767"/>
                  </a:lnTo>
                  <a:lnTo>
                    <a:pt x="350" y="764"/>
                  </a:lnTo>
                  <a:lnTo>
                    <a:pt x="349" y="761"/>
                  </a:lnTo>
                  <a:lnTo>
                    <a:pt x="346" y="758"/>
                  </a:lnTo>
                  <a:lnTo>
                    <a:pt x="343" y="755"/>
                  </a:lnTo>
                  <a:lnTo>
                    <a:pt x="342" y="753"/>
                  </a:lnTo>
                  <a:lnTo>
                    <a:pt x="339" y="748"/>
                  </a:lnTo>
                  <a:lnTo>
                    <a:pt x="336" y="747"/>
                  </a:lnTo>
                  <a:lnTo>
                    <a:pt x="334" y="744"/>
                  </a:lnTo>
                  <a:lnTo>
                    <a:pt x="332" y="738"/>
                  </a:lnTo>
                  <a:lnTo>
                    <a:pt x="327" y="734"/>
                  </a:lnTo>
                  <a:lnTo>
                    <a:pt x="324" y="728"/>
                  </a:lnTo>
                  <a:lnTo>
                    <a:pt x="322" y="724"/>
                  </a:lnTo>
                  <a:lnTo>
                    <a:pt x="319" y="720"/>
                  </a:lnTo>
                  <a:lnTo>
                    <a:pt x="317" y="717"/>
                  </a:lnTo>
                  <a:lnTo>
                    <a:pt x="316" y="713"/>
                  </a:lnTo>
                  <a:lnTo>
                    <a:pt x="314" y="710"/>
                  </a:lnTo>
                  <a:lnTo>
                    <a:pt x="313" y="708"/>
                  </a:lnTo>
                  <a:lnTo>
                    <a:pt x="313" y="707"/>
                  </a:lnTo>
                  <a:lnTo>
                    <a:pt x="313" y="703"/>
                  </a:lnTo>
                  <a:lnTo>
                    <a:pt x="312" y="698"/>
                  </a:lnTo>
                  <a:lnTo>
                    <a:pt x="312" y="697"/>
                  </a:lnTo>
                  <a:lnTo>
                    <a:pt x="312" y="694"/>
                  </a:lnTo>
                  <a:lnTo>
                    <a:pt x="312" y="691"/>
                  </a:lnTo>
                  <a:lnTo>
                    <a:pt x="312" y="688"/>
                  </a:lnTo>
                  <a:lnTo>
                    <a:pt x="312" y="684"/>
                  </a:lnTo>
                  <a:lnTo>
                    <a:pt x="312" y="681"/>
                  </a:lnTo>
                  <a:lnTo>
                    <a:pt x="312" y="677"/>
                  </a:lnTo>
                  <a:lnTo>
                    <a:pt x="312" y="673"/>
                  </a:lnTo>
                  <a:lnTo>
                    <a:pt x="312" y="668"/>
                  </a:lnTo>
                  <a:lnTo>
                    <a:pt x="312" y="664"/>
                  </a:lnTo>
                  <a:lnTo>
                    <a:pt x="312" y="660"/>
                  </a:lnTo>
                  <a:lnTo>
                    <a:pt x="312" y="656"/>
                  </a:lnTo>
                  <a:lnTo>
                    <a:pt x="310" y="650"/>
                  </a:lnTo>
                  <a:lnTo>
                    <a:pt x="310" y="644"/>
                  </a:lnTo>
                  <a:lnTo>
                    <a:pt x="310" y="638"/>
                  </a:lnTo>
                  <a:lnTo>
                    <a:pt x="310" y="633"/>
                  </a:lnTo>
                  <a:lnTo>
                    <a:pt x="310" y="627"/>
                  </a:lnTo>
                  <a:lnTo>
                    <a:pt x="310" y="621"/>
                  </a:lnTo>
                  <a:lnTo>
                    <a:pt x="310" y="616"/>
                  </a:lnTo>
                  <a:lnTo>
                    <a:pt x="310" y="611"/>
                  </a:lnTo>
                  <a:lnTo>
                    <a:pt x="310" y="604"/>
                  </a:lnTo>
                  <a:lnTo>
                    <a:pt x="310" y="598"/>
                  </a:lnTo>
                  <a:lnTo>
                    <a:pt x="310" y="591"/>
                  </a:lnTo>
                  <a:lnTo>
                    <a:pt x="310" y="586"/>
                  </a:lnTo>
                  <a:lnTo>
                    <a:pt x="310" y="580"/>
                  </a:lnTo>
                  <a:lnTo>
                    <a:pt x="310" y="573"/>
                  </a:lnTo>
                  <a:lnTo>
                    <a:pt x="310" y="567"/>
                  </a:lnTo>
                  <a:lnTo>
                    <a:pt x="310" y="561"/>
                  </a:lnTo>
                  <a:lnTo>
                    <a:pt x="310" y="554"/>
                  </a:lnTo>
                  <a:lnTo>
                    <a:pt x="310" y="547"/>
                  </a:lnTo>
                  <a:lnTo>
                    <a:pt x="310" y="541"/>
                  </a:lnTo>
                  <a:lnTo>
                    <a:pt x="310" y="534"/>
                  </a:lnTo>
                  <a:lnTo>
                    <a:pt x="309" y="529"/>
                  </a:lnTo>
                  <a:lnTo>
                    <a:pt x="309" y="521"/>
                  </a:lnTo>
                  <a:lnTo>
                    <a:pt x="309" y="516"/>
                  </a:lnTo>
                  <a:lnTo>
                    <a:pt x="309" y="509"/>
                  </a:lnTo>
                  <a:lnTo>
                    <a:pt x="309" y="503"/>
                  </a:lnTo>
                  <a:lnTo>
                    <a:pt x="309" y="497"/>
                  </a:lnTo>
                  <a:lnTo>
                    <a:pt x="309" y="490"/>
                  </a:lnTo>
                  <a:lnTo>
                    <a:pt x="309" y="484"/>
                  </a:lnTo>
                  <a:lnTo>
                    <a:pt x="309" y="479"/>
                  </a:lnTo>
                  <a:lnTo>
                    <a:pt x="309" y="473"/>
                  </a:lnTo>
                  <a:lnTo>
                    <a:pt x="309" y="467"/>
                  </a:lnTo>
                  <a:lnTo>
                    <a:pt x="309" y="461"/>
                  </a:lnTo>
                  <a:lnTo>
                    <a:pt x="309" y="454"/>
                  </a:lnTo>
                  <a:lnTo>
                    <a:pt x="309" y="450"/>
                  </a:lnTo>
                  <a:lnTo>
                    <a:pt x="309" y="444"/>
                  </a:lnTo>
                  <a:lnTo>
                    <a:pt x="309" y="440"/>
                  </a:lnTo>
                  <a:lnTo>
                    <a:pt x="309" y="434"/>
                  </a:lnTo>
                  <a:lnTo>
                    <a:pt x="309" y="430"/>
                  </a:lnTo>
                  <a:lnTo>
                    <a:pt x="309" y="424"/>
                  </a:lnTo>
                  <a:lnTo>
                    <a:pt x="310" y="421"/>
                  </a:lnTo>
                  <a:lnTo>
                    <a:pt x="310" y="417"/>
                  </a:lnTo>
                  <a:lnTo>
                    <a:pt x="310" y="413"/>
                  </a:lnTo>
                  <a:lnTo>
                    <a:pt x="310" y="409"/>
                  </a:lnTo>
                  <a:lnTo>
                    <a:pt x="310" y="406"/>
                  </a:lnTo>
                  <a:lnTo>
                    <a:pt x="310" y="403"/>
                  </a:lnTo>
                  <a:lnTo>
                    <a:pt x="310" y="399"/>
                  </a:lnTo>
                  <a:lnTo>
                    <a:pt x="312" y="397"/>
                  </a:lnTo>
                  <a:lnTo>
                    <a:pt x="312" y="396"/>
                  </a:lnTo>
                  <a:lnTo>
                    <a:pt x="312" y="390"/>
                  </a:lnTo>
                  <a:lnTo>
                    <a:pt x="313" y="386"/>
                  </a:lnTo>
                  <a:lnTo>
                    <a:pt x="314" y="381"/>
                  </a:lnTo>
                  <a:lnTo>
                    <a:pt x="316" y="377"/>
                  </a:lnTo>
                  <a:lnTo>
                    <a:pt x="317" y="371"/>
                  </a:lnTo>
                  <a:lnTo>
                    <a:pt x="320" y="367"/>
                  </a:lnTo>
                  <a:lnTo>
                    <a:pt x="323" y="363"/>
                  </a:lnTo>
                  <a:lnTo>
                    <a:pt x="326" y="360"/>
                  </a:lnTo>
                  <a:lnTo>
                    <a:pt x="329" y="354"/>
                  </a:lnTo>
                  <a:lnTo>
                    <a:pt x="332" y="350"/>
                  </a:lnTo>
                  <a:lnTo>
                    <a:pt x="336" y="346"/>
                  </a:lnTo>
                  <a:lnTo>
                    <a:pt x="340" y="342"/>
                  </a:lnTo>
                  <a:lnTo>
                    <a:pt x="344" y="337"/>
                  </a:lnTo>
                  <a:lnTo>
                    <a:pt x="349" y="333"/>
                  </a:lnTo>
                  <a:lnTo>
                    <a:pt x="353" y="330"/>
                  </a:lnTo>
                  <a:lnTo>
                    <a:pt x="359" y="326"/>
                  </a:lnTo>
                  <a:lnTo>
                    <a:pt x="363" y="320"/>
                  </a:lnTo>
                  <a:lnTo>
                    <a:pt x="369" y="316"/>
                  </a:lnTo>
                  <a:lnTo>
                    <a:pt x="374" y="312"/>
                  </a:lnTo>
                  <a:lnTo>
                    <a:pt x="380" y="306"/>
                  </a:lnTo>
                  <a:lnTo>
                    <a:pt x="383" y="304"/>
                  </a:lnTo>
                  <a:lnTo>
                    <a:pt x="386" y="302"/>
                  </a:lnTo>
                  <a:lnTo>
                    <a:pt x="389" y="299"/>
                  </a:lnTo>
                  <a:lnTo>
                    <a:pt x="393" y="296"/>
                  </a:lnTo>
                  <a:lnTo>
                    <a:pt x="396" y="294"/>
                  </a:lnTo>
                  <a:lnTo>
                    <a:pt x="399" y="292"/>
                  </a:lnTo>
                  <a:lnTo>
                    <a:pt x="401" y="289"/>
                  </a:lnTo>
                  <a:lnTo>
                    <a:pt x="406" y="287"/>
                  </a:lnTo>
                  <a:lnTo>
                    <a:pt x="409" y="284"/>
                  </a:lnTo>
                  <a:lnTo>
                    <a:pt x="411" y="282"/>
                  </a:lnTo>
                  <a:lnTo>
                    <a:pt x="414" y="279"/>
                  </a:lnTo>
                  <a:lnTo>
                    <a:pt x="419" y="276"/>
                  </a:lnTo>
                  <a:lnTo>
                    <a:pt x="421" y="273"/>
                  </a:lnTo>
                  <a:lnTo>
                    <a:pt x="426" y="270"/>
                  </a:lnTo>
                  <a:lnTo>
                    <a:pt x="429" y="267"/>
                  </a:lnTo>
                  <a:lnTo>
                    <a:pt x="433" y="264"/>
                  </a:lnTo>
                  <a:lnTo>
                    <a:pt x="436" y="262"/>
                  </a:lnTo>
                  <a:lnTo>
                    <a:pt x="440" y="259"/>
                  </a:lnTo>
                  <a:lnTo>
                    <a:pt x="443" y="256"/>
                  </a:lnTo>
                  <a:lnTo>
                    <a:pt x="447" y="253"/>
                  </a:lnTo>
                  <a:lnTo>
                    <a:pt x="450" y="250"/>
                  </a:lnTo>
                  <a:lnTo>
                    <a:pt x="454" y="246"/>
                  </a:lnTo>
                  <a:lnTo>
                    <a:pt x="459" y="243"/>
                  </a:lnTo>
                  <a:lnTo>
                    <a:pt x="463" y="240"/>
                  </a:lnTo>
                  <a:lnTo>
                    <a:pt x="466" y="237"/>
                  </a:lnTo>
                  <a:lnTo>
                    <a:pt x="470" y="233"/>
                  </a:lnTo>
                  <a:lnTo>
                    <a:pt x="473" y="230"/>
                  </a:lnTo>
                  <a:lnTo>
                    <a:pt x="477" y="226"/>
                  </a:lnTo>
                  <a:lnTo>
                    <a:pt x="480" y="222"/>
                  </a:lnTo>
                  <a:lnTo>
                    <a:pt x="483" y="217"/>
                  </a:lnTo>
                  <a:lnTo>
                    <a:pt x="487" y="213"/>
                  </a:lnTo>
                  <a:lnTo>
                    <a:pt x="491" y="210"/>
                  </a:lnTo>
                  <a:lnTo>
                    <a:pt x="494" y="204"/>
                  </a:lnTo>
                  <a:lnTo>
                    <a:pt x="497" y="200"/>
                  </a:lnTo>
                  <a:lnTo>
                    <a:pt x="500" y="197"/>
                  </a:lnTo>
                  <a:lnTo>
                    <a:pt x="503" y="193"/>
                  </a:lnTo>
                  <a:lnTo>
                    <a:pt x="507" y="187"/>
                  </a:lnTo>
                  <a:lnTo>
                    <a:pt x="510" y="183"/>
                  </a:lnTo>
                  <a:lnTo>
                    <a:pt x="513" y="179"/>
                  </a:lnTo>
                  <a:lnTo>
                    <a:pt x="516" y="174"/>
                  </a:lnTo>
                  <a:lnTo>
                    <a:pt x="519" y="169"/>
                  </a:lnTo>
                  <a:lnTo>
                    <a:pt x="521" y="164"/>
                  </a:lnTo>
                  <a:lnTo>
                    <a:pt x="524" y="159"/>
                  </a:lnTo>
                  <a:lnTo>
                    <a:pt x="527" y="154"/>
                  </a:lnTo>
                  <a:lnTo>
                    <a:pt x="528" y="149"/>
                  </a:lnTo>
                  <a:lnTo>
                    <a:pt x="533" y="145"/>
                  </a:lnTo>
                  <a:lnTo>
                    <a:pt x="534" y="140"/>
                  </a:lnTo>
                  <a:lnTo>
                    <a:pt x="537" y="135"/>
                  </a:lnTo>
                  <a:lnTo>
                    <a:pt x="540" y="129"/>
                  </a:lnTo>
                  <a:lnTo>
                    <a:pt x="541" y="125"/>
                  </a:lnTo>
                  <a:lnTo>
                    <a:pt x="544" y="120"/>
                  </a:lnTo>
                  <a:lnTo>
                    <a:pt x="547" y="115"/>
                  </a:lnTo>
                  <a:lnTo>
                    <a:pt x="548" y="110"/>
                  </a:lnTo>
                  <a:lnTo>
                    <a:pt x="550" y="106"/>
                  </a:lnTo>
                  <a:lnTo>
                    <a:pt x="551" y="100"/>
                  </a:lnTo>
                  <a:lnTo>
                    <a:pt x="554" y="96"/>
                  </a:lnTo>
                  <a:lnTo>
                    <a:pt x="556" y="92"/>
                  </a:lnTo>
                  <a:lnTo>
                    <a:pt x="557" y="87"/>
                  </a:lnTo>
                  <a:lnTo>
                    <a:pt x="558" y="82"/>
                  </a:lnTo>
                  <a:lnTo>
                    <a:pt x="560" y="77"/>
                  </a:lnTo>
                  <a:lnTo>
                    <a:pt x="561" y="73"/>
                  </a:lnTo>
                  <a:lnTo>
                    <a:pt x="563" y="69"/>
                  </a:lnTo>
                  <a:lnTo>
                    <a:pt x="564" y="65"/>
                  </a:lnTo>
                  <a:lnTo>
                    <a:pt x="566" y="62"/>
                  </a:lnTo>
                  <a:lnTo>
                    <a:pt x="566" y="57"/>
                  </a:lnTo>
                  <a:lnTo>
                    <a:pt x="567" y="53"/>
                  </a:lnTo>
                  <a:lnTo>
                    <a:pt x="568" y="49"/>
                  </a:lnTo>
                  <a:lnTo>
                    <a:pt x="568" y="46"/>
                  </a:lnTo>
                  <a:lnTo>
                    <a:pt x="568" y="43"/>
                  </a:lnTo>
                  <a:lnTo>
                    <a:pt x="570" y="40"/>
                  </a:lnTo>
                  <a:lnTo>
                    <a:pt x="570" y="36"/>
                  </a:lnTo>
                  <a:lnTo>
                    <a:pt x="571" y="35"/>
                  </a:lnTo>
                  <a:lnTo>
                    <a:pt x="571" y="30"/>
                  </a:lnTo>
                  <a:lnTo>
                    <a:pt x="571" y="29"/>
                  </a:lnTo>
                  <a:lnTo>
                    <a:pt x="571" y="26"/>
                  </a:lnTo>
                  <a:lnTo>
                    <a:pt x="571" y="23"/>
                  </a:lnTo>
                  <a:lnTo>
                    <a:pt x="571" y="19"/>
                  </a:lnTo>
                  <a:lnTo>
                    <a:pt x="570" y="16"/>
                  </a:lnTo>
                  <a:lnTo>
                    <a:pt x="567" y="13"/>
                  </a:lnTo>
                  <a:lnTo>
                    <a:pt x="563" y="13"/>
                  </a:lnTo>
                  <a:lnTo>
                    <a:pt x="560" y="13"/>
                  </a:lnTo>
                  <a:lnTo>
                    <a:pt x="558" y="15"/>
                  </a:lnTo>
                  <a:lnTo>
                    <a:pt x="554" y="15"/>
                  </a:lnTo>
                  <a:lnTo>
                    <a:pt x="550" y="16"/>
                  </a:lnTo>
                  <a:lnTo>
                    <a:pt x="546" y="16"/>
                  </a:lnTo>
                  <a:lnTo>
                    <a:pt x="540" y="17"/>
                  </a:lnTo>
                  <a:lnTo>
                    <a:pt x="537" y="19"/>
                  </a:lnTo>
                  <a:lnTo>
                    <a:pt x="534" y="19"/>
                  </a:lnTo>
                  <a:lnTo>
                    <a:pt x="531" y="20"/>
                  </a:lnTo>
                  <a:lnTo>
                    <a:pt x="528" y="20"/>
                  </a:lnTo>
                  <a:lnTo>
                    <a:pt x="524" y="20"/>
                  </a:lnTo>
                  <a:lnTo>
                    <a:pt x="521" y="22"/>
                  </a:lnTo>
                  <a:lnTo>
                    <a:pt x="517" y="22"/>
                  </a:lnTo>
                  <a:lnTo>
                    <a:pt x="514" y="23"/>
                  </a:lnTo>
                  <a:lnTo>
                    <a:pt x="510" y="25"/>
                  </a:lnTo>
                  <a:lnTo>
                    <a:pt x="506" y="25"/>
                  </a:lnTo>
                  <a:lnTo>
                    <a:pt x="501" y="26"/>
                  </a:lnTo>
                  <a:lnTo>
                    <a:pt x="499" y="26"/>
                  </a:lnTo>
                  <a:lnTo>
                    <a:pt x="493" y="27"/>
                  </a:lnTo>
                  <a:lnTo>
                    <a:pt x="490" y="29"/>
                  </a:lnTo>
                  <a:lnTo>
                    <a:pt x="484" y="29"/>
                  </a:lnTo>
                  <a:lnTo>
                    <a:pt x="480" y="30"/>
                  </a:lnTo>
                  <a:lnTo>
                    <a:pt x="476" y="30"/>
                  </a:lnTo>
                  <a:lnTo>
                    <a:pt x="471" y="32"/>
                  </a:lnTo>
                  <a:lnTo>
                    <a:pt x="466" y="33"/>
                  </a:lnTo>
                  <a:lnTo>
                    <a:pt x="461" y="35"/>
                  </a:lnTo>
                  <a:lnTo>
                    <a:pt x="456" y="35"/>
                  </a:lnTo>
                  <a:lnTo>
                    <a:pt x="451" y="35"/>
                  </a:lnTo>
                  <a:lnTo>
                    <a:pt x="446" y="36"/>
                  </a:lnTo>
                  <a:lnTo>
                    <a:pt x="440" y="36"/>
                  </a:lnTo>
                  <a:lnTo>
                    <a:pt x="434" y="37"/>
                  </a:lnTo>
                  <a:lnTo>
                    <a:pt x="430" y="37"/>
                  </a:lnTo>
                  <a:lnTo>
                    <a:pt x="424" y="39"/>
                  </a:lnTo>
                  <a:lnTo>
                    <a:pt x="419" y="40"/>
                  </a:lnTo>
                  <a:lnTo>
                    <a:pt x="413" y="40"/>
                  </a:lnTo>
                  <a:lnTo>
                    <a:pt x="407" y="40"/>
                  </a:lnTo>
                  <a:lnTo>
                    <a:pt x="401" y="42"/>
                  </a:lnTo>
                  <a:lnTo>
                    <a:pt x="396" y="42"/>
                  </a:lnTo>
                  <a:lnTo>
                    <a:pt x="390" y="43"/>
                  </a:lnTo>
                  <a:lnTo>
                    <a:pt x="384" y="45"/>
                  </a:lnTo>
                  <a:lnTo>
                    <a:pt x="379" y="45"/>
                  </a:lnTo>
                  <a:lnTo>
                    <a:pt x="373" y="46"/>
                  </a:lnTo>
                  <a:lnTo>
                    <a:pt x="367" y="46"/>
                  </a:lnTo>
                  <a:lnTo>
                    <a:pt x="360" y="46"/>
                  </a:lnTo>
                  <a:lnTo>
                    <a:pt x="354" y="46"/>
                  </a:lnTo>
                  <a:lnTo>
                    <a:pt x="349" y="47"/>
                  </a:lnTo>
                  <a:lnTo>
                    <a:pt x="343" y="47"/>
                  </a:lnTo>
                  <a:lnTo>
                    <a:pt x="337" y="47"/>
                  </a:lnTo>
                  <a:lnTo>
                    <a:pt x="330" y="49"/>
                  </a:lnTo>
                  <a:lnTo>
                    <a:pt x="324" y="49"/>
                  </a:lnTo>
                  <a:lnTo>
                    <a:pt x="319" y="49"/>
                  </a:lnTo>
                  <a:lnTo>
                    <a:pt x="313" y="49"/>
                  </a:lnTo>
                  <a:lnTo>
                    <a:pt x="306" y="49"/>
                  </a:lnTo>
                  <a:lnTo>
                    <a:pt x="300" y="50"/>
                  </a:lnTo>
                  <a:lnTo>
                    <a:pt x="294" y="50"/>
                  </a:lnTo>
                  <a:lnTo>
                    <a:pt x="289" y="50"/>
                  </a:lnTo>
                  <a:lnTo>
                    <a:pt x="283" y="50"/>
                  </a:lnTo>
                  <a:lnTo>
                    <a:pt x="277" y="50"/>
                  </a:lnTo>
                  <a:lnTo>
                    <a:pt x="270" y="50"/>
                  </a:lnTo>
                  <a:lnTo>
                    <a:pt x="264" y="49"/>
                  </a:lnTo>
                  <a:lnTo>
                    <a:pt x="257" y="49"/>
                  </a:lnTo>
                  <a:lnTo>
                    <a:pt x="250" y="49"/>
                  </a:lnTo>
                  <a:lnTo>
                    <a:pt x="244" y="47"/>
                  </a:lnTo>
                  <a:lnTo>
                    <a:pt x="237" y="47"/>
                  </a:lnTo>
                  <a:lnTo>
                    <a:pt x="232" y="46"/>
                  </a:lnTo>
                  <a:lnTo>
                    <a:pt x="225" y="46"/>
                  </a:lnTo>
                  <a:lnTo>
                    <a:pt x="219" y="46"/>
                  </a:lnTo>
                  <a:lnTo>
                    <a:pt x="213" y="45"/>
                  </a:lnTo>
                  <a:lnTo>
                    <a:pt x="206" y="45"/>
                  </a:lnTo>
                  <a:lnTo>
                    <a:pt x="200" y="43"/>
                  </a:lnTo>
                  <a:lnTo>
                    <a:pt x="193" y="42"/>
                  </a:lnTo>
                  <a:lnTo>
                    <a:pt x="187" y="42"/>
                  </a:lnTo>
                  <a:lnTo>
                    <a:pt x="182" y="42"/>
                  </a:lnTo>
                  <a:lnTo>
                    <a:pt x="176" y="40"/>
                  </a:lnTo>
                  <a:lnTo>
                    <a:pt x="169" y="39"/>
                  </a:lnTo>
                  <a:lnTo>
                    <a:pt x="163" y="39"/>
                  </a:lnTo>
                  <a:lnTo>
                    <a:pt x="157" y="37"/>
                  </a:lnTo>
                  <a:lnTo>
                    <a:pt x="152" y="36"/>
                  </a:lnTo>
                  <a:lnTo>
                    <a:pt x="146" y="35"/>
                  </a:lnTo>
                  <a:lnTo>
                    <a:pt x="140" y="35"/>
                  </a:lnTo>
                  <a:lnTo>
                    <a:pt x="133" y="33"/>
                  </a:lnTo>
                  <a:lnTo>
                    <a:pt x="129" y="33"/>
                  </a:lnTo>
                  <a:lnTo>
                    <a:pt x="123" y="30"/>
                  </a:lnTo>
                  <a:lnTo>
                    <a:pt x="117" y="30"/>
                  </a:lnTo>
                  <a:lnTo>
                    <a:pt x="112" y="29"/>
                  </a:lnTo>
                  <a:lnTo>
                    <a:pt x="107" y="29"/>
                  </a:lnTo>
                  <a:lnTo>
                    <a:pt x="102" y="26"/>
                  </a:lnTo>
                  <a:lnTo>
                    <a:pt x="96" y="26"/>
                  </a:lnTo>
                  <a:lnTo>
                    <a:pt x="92" y="25"/>
                  </a:lnTo>
                  <a:lnTo>
                    <a:pt x="88" y="25"/>
                  </a:lnTo>
                  <a:lnTo>
                    <a:pt x="82" y="22"/>
                  </a:lnTo>
                  <a:lnTo>
                    <a:pt x="78" y="22"/>
                  </a:lnTo>
                  <a:lnTo>
                    <a:pt x="73" y="20"/>
                  </a:lnTo>
                  <a:lnTo>
                    <a:pt x="69" y="19"/>
                  </a:lnTo>
                  <a:lnTo>
                    <a:pt x="63" y="17"/>
                  </a:lnTo>
                  <a:lnTo>
                    <a:pt x="59" y="17"/>
                  </a:lnTo>
                  <a:lnTo>
                    <a:pt x="55" y="16"/>
                  </a:lnTo>
                  <a:lnTo>
                    <a:pt x="52" y="15"/>
                  </a:lnTo>
                  <a:lnTo>
                    <a:pt x="48" y="13"/>
                  </a:lnTo>
                  <a:lnTo>
                    <a:pt x="43" y="13"/>
                  </a:lnTo>
                  <a:lnTo>
                    <a:pt x="39" y="12"/>
                  </a:lnTo>
                  <a:lnTo>
                    <a:pt x="36" y="10"/>
                  </a:lnTo>
                  <a:lnTo>
                    <a:pt x="33" y="10"/>
                  </a:lnTo>
                  <a:lnTo>
                    <a:pt x="30" y="9"/>
                  </a:lnTo>
                  <a:lnTo>
                    <a:pt x="28" y="9"/>
                  </a:lnTo>
                  <a:lnTo>
                    <a:pt x="25" y="7"/>
                  </a:lnTo>
                  <a:lnTo>
                    <a:pt x="22" y="6"/>
                  </a:lnTo>
                  <a:lnTo>
                    <a:pt x="19" y="6"/>
                  </a:lnTo>
                  <a:lnTo>
                    <a:pt x="16" y="5"/>
                  </a:lnTo>
                  <a:lnTo>
                    <a:pt x="13" y="5"/>
                  </a:lnTo>
                  <a:lnTo>
                    <a:pt x="9" y="3"/>
                  </a:lnTo>
                  <a:lnTo>
                    <a:pt x="6" y="3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482" y="1982"/>
              <a:ext cx="657" cy="288"/>
            </a:xfrm>
            <a:custGeom>
              <a:avLst/>
              <a:gdLst/>
              <a:ahLst/>
              <a:cxnLst>
                <a:cxn ang="0">
                  <a:pos x="1011" y="44"/>
                </a:cxn>
                <a:cxn ang="0">
                  <a:pos x="925" y="27"/>
                </a:cxn>
                <a:cxn ang="0">
                  <a:pos x="838" y="14"/>
                </a:cxn>
                <a:cxn ang="0">
                  <a:pos x="751" y="5"/>
                </a:cxn>
                <a:cxn ang="0">
                  <a:pos x="665" y="1"/>
                </a:cxn>
                <a:cxn ang="0">
                  <a:pos x="580" y="1"/>
                </a:cxn>
                <a:cxn ang="0">
                  <a:pos x="497" y="5"/>
                </a:cxn>
                <a:cxn ang="0">
                  <a:pos x="420" y="14"/>
                </a:cxn>
                <a:cxn ang="0">
                  <a:pos x="344" y="25"/>
                </a:cxn>
                <a:cxn ang="0">
                  <a:pos x="274" y="42"/>
                </a:cxn>
                <a:cxn ang="0">
                  <a:pos x="210" y="62"/>
                </a:cxn>
                <a:cxn ang="0">
                  <a:pos x="154" y="87"/>
                </a:cxn>
                <a:cxn ang="0">
                  <a:pos x="104" y="114"/>
                </a:cxn>
                <a:cxn ang="0">
                  <a:pos x="64" y="147"/>
                </a:cxn>
                <a:cxn ang="0">
                  <a:pos x="33" y="181"/>
                </a:cxn>
                <a:cxn ang="0">
                  <a:pos x="13" y="219"/>
                </a:cxn>
                <a:cxn ang="0">
                  <a:pos x="3" y="261"/>
                </a:cxn>
                <a:cxn ang="0">
                  <a:pos x="0" y="298"/>
                </a:cxn>
                <a:cxn ang="0">
                  <a:pos x="7" y="332"/>
                </a:cxn>
                <a:cxn ang="0">
                  <a:pos x="21" y="366"/>
                </a:cxn>
                <a:cxn ang="0">
                  <a:pos x="41" y="396"/>
                </a:cxn>
                <a:cxn ang="0">
                  <a:pos x="70" y="424"/>
                </a:cxn>
                <a:cxn ang="0">
                  <a:pos x="104" y="449"/>
                </a:cxn>
                <a:cxn ang="0">
                  <a:pos x="146" y="472"/>
                </a:cxn>
                <a:cxn ang="0">
                  <a:pos x="190" y="492"/>
                </a:cxn>
                <a:cxn ang="0">
                  <a:pos x="243" y="511"/>
                </a:cxn>
                <a:cxn ang="0">
                  <a:pos x="298" y="526"/>
                </a:cxn>
                <a:cxn ang="0">
                  <a:pos x="360" y="541"/>
                </a:cxn>
                <a:cxn ang="0">
                  <a:pos x="424" y="552"/>
                </a:cxn>
                <a:cxn ang="0">
                  <a:pos x="492" y="561"/>
                </a:cxn>
                <a:cxn ang="0">
                  <a:pos x="565" y="568"/>
                </a:cxn>
                <a:cxn ang="0">
                  <a:pos x="641" y="572"/>
                </a:cxn>
                <a:cxn ang="0">
                  <a:pos x="717" y="575"/>
                </a:cxn>
                <a:cxn ang="0">
                  <a:pos x="789" y="573"/>
                </a:cxn>
                <a:cxn ang="0">
                  <a:pos x="858" y="568"/>
                </a:cxn>
                <a:cxn ang="0">
                  <a:pos x="923" y="559"/>
                </a:cxn>
                <a:cxn ang="0">
                  <a:pos x="985" y="548"/>
                </a:cxn>
                <a:cxn ang="0">
                  <a:pos x="1042" y="533"/>
                </a:cxn>
                <a:cxn ang="0">
                  <a:pos x="1095" y="516"/>
                </a:cxn>
                <a:cxn ang="0">
                  <a:pos x="1142" y="496"/>
                </a:cxn>
                <a:cxn ang="0">
                  <a:pos x="1185" y="475"/>
                </a:cxn>
                <a:cxn ang="0">
                  <a:pos x="1222" y="451"/>
                </a:cxn>
                <a:cxn ang="0">
                  <a:pos x="1253" y="425"/>
                </a:cxn>
                <a:cxn ang="0">
                  <a:pos x="1279" y="398"/>
                </a:cxn>
                <a:cxn ang="0">
                  <a:pos x="1297" y="371"/>
                </a:cxn>
                <a:cxn ang="0">
                  <a:pos x="1310" y="341"/>
                </a:cxn>
                <a:cxn ang="0">
                  <a:pos x="1316" y="311"/>
                </a:cxn>
                <a:cxn ang="0">
                  <a:pos x="1316" y="281"/>
                </a:cxn>
                <a:cxn ang="0">
                  <a:pos x="1307" y="251"/>
                </a:cxn>
                <a:cxn ang="0">
                  <a:pos x="1296" y="224"/>
                </a:cxn>
                <a:cxn ang="0">
                  <a:pos x="1282" y="198"/>
                </a:cxn>
                <a:cxn ang="0">
                  <a:pos x="1266" y="175"/>
                </a:cxn>
                <a:cxn ang="0">
                  <a:pos x="1247" y="155"/>
                </a:cxn>
                <a:cxn ang="0">
                  <a:pos x="1227" y="137"/>
                </a:cxn>
                <a:cxn ang="0">
                  <a:pos x="1206" y="121"/>
                </a:cxn>
                <a:cxn ang="0">
                  <a:pos x="1186" y="108"/>
                </a:cxn>
                <a:cxn ang="0">
                  <a:pos x="1165" y="95"/>
                </a:cxn>
                <a:cxn ang="0">
                  <a:pos x="1145" y="85"/>
                </a:cxn>
                <a:cxn ang="0">
                  <a:pos x="1126" y="78"/>
                </a:cxn>
                <a:cxn ang="0">
                  <a:pos x="1109" y="71"/>
                </a:cxn>
                <a:cxn ang="0">
                  <a:pos x="1096" y="67"/>
                </a:cxn>
                <a:cxn ang="0">
                  <a:pos x="1079" y="61"/>
                </a:cxn>
              </a:cxnLst>
              <a:rect l="0" t="0" r="r" b="b"/>
              <a:pathLst>
                <a:path w="1316" h="575">
                  <a:moveTo>
                    <a:pt x="1075" y="61"/>
                  </a:moveTo>
                  <a:lnTo>
                    <a:pt x="1053" y="55"/>
                  </a:lnTo>
                  <a:lnTo>
                    <a:pt x="1032" y="50"/>
                  </a:lnTo>
                  <a:lnTo>
                    <a:pt x="1011" y="44"/>
                  </a:lnTo>
                  <a:lnTo>
                    <a:pt x="989" y="40"/>
                  </a:lnTo>
                  <a:lnTo>
                    <a:pt x="968" y="35"/>
                  </a:lnTo>
                  <a:lnTo>
                    <a:pt x="946" y="31"/>
                  </a:lnTo>
                  <a:lnTo>
                    <a:pt x="925" y="27"/>
                  </a:lnTo>
                  <a:lnTo>
                    <a:pt x="903" y="22"/>
                  </a:lnTo>
                  <a:lnTo>
                    <a:pt x="882" y="20"/>
                  </a:lnTo>
                  <a:lnTo>
                    <a:pt x="859" y="17"/>
                  </a:lnTo>
                  <a:lnTo>
                    <a:pt x="838" y="14"/>
                  </a:lnTo>
                  <a:lnTo>
                    <a:pt x="816" y="11"/>
                  </a:lnTo>
                  <a:lnTo>
                    <a:pt x="795" y="8"/>
                  </a:lnTo>
                  <a:lnTo>
                    <a:pt x="772" y="7"/>
                  </a:lnTo>
                  <a:lnTo>
                    <a:pt x="751" y="5"/>
                  </a:lnTo>
                  <a:lnTo>
                    <a:pt x="729" y="4"/>
                  </a:lnTo>
                  <a:lnTo>
                    <a:pt x="708" y="2"/>
                  </a:lnTo>
                  <a:lnTo>
                    <a:pt x="687" y="1"/>
                  </a:lnTo>
                  <a:lnTo>
                    <a:pt x="665" y="1"/>
                  </a:lnTo>
                  <a:lnTo>
                    <a:pt x="644" y="1"/>
                  </a:lnTo>
                  <a:lnTo>
                    <a:pt x="621" y="0"/>
                  </a:lnTo>
                  <a:lnTo>
                    <a:pt x="601" y="0"/>
                  </a:lnTo>
                  <a:lnTo>
                    <a:pt x="580" y="1"/>
                  </a:lnTo>
                  <a:lnTo>
                    <a:pt x="560" y="1"/>
                  </a:lnTo>
                  <a:lnTo>
                    <a:pt x="538" y="2"/>
                  </a:lnTo>
                  <a:lnTo>
                    <a:pt x="518" y="4"/>
                  </a:lnTo>
                  <a:lnTo>
                    <a:pt x="497" y="5"/>
                  </a:lnTo>
                  <a:lnTo>
                    <a:pt x="478" y="7"/>
                  </a:lnTo>
                  <a:lnTo>
                    <a:pt x="457" y="8"/>
                  </a:lnTo>
                  <a:lnTo>
                    <a:pt x="438" y="11"/>
                  </a:lnTo>
                  <a:lnTo>
                    <a:pt x="420" y="14"/>
                  </a:lnTo>
                  <a:lnTo>
                    <a:pt x="400" y="17"/>
                  </a:lnTo>
                  <a:lnTo>
                    <a:pt x="381" y="20"/>
                  </a:lnTo>
                  <a:lnTo>
                    <a:pt x="363" y="22"/>
                  </a:lnTo>
                  <a:lnTo>
                    <a:pt x="344" y="25"/>
                  </a:lnTo>
                  <a:lnTo>
                    <a:pt x="327" y="30"/>
                  </a:lnTo>
                  <a:lnTo>
                    <a:pt x="308" y="34"/>
                  </a:lnTo>
                  <a:lnTo>
                    <a:pt x="291" y="38"/>
                  </a:lnTo>
                  <a:lnTo>
                    <a:pt x="274" y="42"/>
                  </a:lnTo>
                  <a:lnTo>
                    <a:pt x="258" y="47"/>
                  </a:lnTo>
                  <a:lnTo>
                    <a:pt x="241" y="52"/>
                  </a:lnTo>
                  <a:lnTo>
                    <a:pt x="226" y="57"/>
                  </a:lnTo>
                  <a:lnTo>
                    <a:pt x="210" y="62"/>
                  </a:lnTo>
                  <a:lnTo>
                    <a:pt x="196" y="68"/>
                  </a:lnTo>
                  <a:lnTo>
                    <a:pt x="181" y="75"/>
                  </a:lnTo>
                  <a:lnTo>
                    <a:pt x="167" y="81"/>
                  </a:lnTo>
                  <a:lnTo>
                    <a:pt x="154" y="87"/>
                  </a:lnTo>
                  <a:lnTo>
                    <a:pt x="141" y="94"/>
                  </a:lnTo>
                  <a:lnTo>
                    <a:pt x="129" y="101"/>
                  </a:lnTo>
                  <a:lnTo>
                    <a:pt x="116" y="108"/>
                  </a:lnTo>
                  <a:lnTo>
                    <a:pt x="104" y="114"/>
                  </a:lnTo>
                  <a:lnTo>
                    <a:pt x="94" y="122"/>
                  </a:lnTo>
                  <a:lnTo>
                    <a:pt x="83" y="131"/>
                  </a:lnTo>
                  <a:lnTo>
                    <a:pt x="74" y="138"/>
                  </a:lnTo>
                  <a:lnTo>
                    <a:pt x="64" y="147"/>
                  </a:lnTo>
                  <a:lnTo>
                    <a:pt x="56" y="155"/>
                  </a:lnTo>
                  <a:lnTo>
                    <a:pt x="47" y="164"/>
                  </a:lnTo>
                  <a:lnTo>
                    <a:pt x="40" y="172"/>
                  </a:lnTo>
                  <a:lnTo>
                    <a:pt x="33" y="181"/>
                  </a:lnTo>
                  <a:lnTo>
                    <a:pt x="27" y="191"/>
                  </a:lnTo>
                  <a:lnTo>
                    <a:pt x="21" y="201"/>
                  </a:lnTo>
                  <a:lnTo>
                    <a:pt x="17" y="209"/>
                  </a:lnTo>
                  <a:lnTo>
                    <a:pt x="13" y="219"/>
                  </a:lnTo>
                  <a:lnTo>
                    <a:pt x="10" y="231"/>
                  </a:lnTo>
                  <a:lnTo>
                    <a:pt x="7" y="241"/>
                  </a:lnTo>
                  <a:lnTo>
                    <a:pt x="4" y="251"/>
                  </a:lnTo>
                  <a:lnTo>
                    <a:pt x="3" y="261"/>
                  </a:lnTo>
                  <a:lnTo>
                    <a:pt x="2" y="271"/>
                  </a:lnTo>
                  <a:lnTo>
                    <a:pt x="0" y="279"/>
                  </a:lnTo>
                  <a:lnTo>
                    <a:pt x="0" y="289"/>
                  </a:lnTo>
                  <a:lnTo>
                    <a:pt x="0" y="298"/>
                  </a:lnTo>
                  <a:lnTo>
                    <a:pt x="2" y="308"/>
                  </a:lnTo>
                  <a:lnTo>
                    <a:pt x="3" y="316"/>
                  </a:lnTo>
                  <a:lnTo>
                    <a:pt x="6" y="325"/>
                  </a:lnTo>
                  <a:lnTo>
                    <a:pt x="7" y="332"/>
                  </a:lnTo>
                  <a:lnTo>
                    <a:pt x="10" y="342"/>
                  </a:lnTo>
                  <a:lnTo>
                    <a:pt x="13" y="349"/>
                  </a:lnTo>
                  <a:lnTo>
                    <a:pt x="17" y="358"/>
                  </a:lnTo>
                  <a:lnTo>
                    <a:pt x="21" y="366"/>
                  </a:lnTo>
                  <a:lnTo>
                    <a:pt x="26" y="375"/>
                  </a:lnTo>
                  <a:lnTo>
                    <a:pt x="30" y="382"/>
                  </a:lnTo>
                  <a:lnTo>
                    <a:pt x="36" y="389"/>
                  </a:lnTo>
                  <a:lnTo>
                    <a:pt x="41" y="396"/>
                  </a:lnTo>
                  <a:lnTo>
                    <a:pt x="49" y="404"/>
                  </a:lnTo>
                  <a:lnTo>
                    <a:pt x="54" y="411"/>
                  </a:lnTo>
                  <a:lnTo>
                    <a:pt x="63" y="418"/>
                  </a:lnTo>
                  <a:lnTo>
                    <a:pt x="70" y="424"/>
                  </a:lnTo>
                  <a:lnTo>
                    <a:pt x="79" y="431"/>
                  </a:lnTo>
                  <a:lnTo>
                    <a:pt x="86" y="436"/>
                  </a:lnTo>
                  <a:lnTo>
                    <a:pt x="96" y="444"/>
                  </a:lnTo>
                  <a:lnTo>
                    <a:pt x="104" y="449"/>
                  </a:lnTo>
                  <a:lnTo>
                    <a:pt x="114" y="455"/>
                  </a:lnTo>
                  <a:lnTo>
                    <a:pt x="124" y="461"/>
                  </a:lnTo>
                  <a:lnTo>
                    <a:pt x="134" y="466"/>
                  </a:lnTo>
                  <a:lnTo>
                    <a:pt x="146" y="472"/>
                  </a:lnTo>
                  <a:lnTo>
                    <a:pt x="157" y="478"/>
                  </a:lnTo>
                  <a:lnTo>
                    <a:pt x="167" y="483"/>
                  </a:lnTo>
                  <a:lnTo>
                    <a:pt x="178" y="488"/>
                  </a:lnTo>
                  <a:lnTo>
                    <a:pt x="190" y="492"/>
                  </a:lnTo>
                  <a:lnTo>
                    <a:pt x="203" y="498"/>
                  </a:lnTo>
                  <a:lnTo>
                    <a:pt x="216" y="502"/>
                  </a:lnTo>
                  <a:lnTo>
                    <a:pt x="228" y="506"/>
                  </a:lnTo>
                  <a:lnTo>
                    <a:pt x="243" y="511"/>
                  </a:lnTo>
                  <a:lnTo>
                    <a:pt x="256" y="515"/>
                  </a:lnTo>
                  <a:lnTo>
                    <a:pt x="270" y="519"/>
                  </a:lnTo>
                  <a:lnTo>
                    <a:pt x="284" y="523"/>
                  </a:lnTo>
                  <a:lnTo>
                    <a:pt x="298" y="526"/>
                  </a:lnTo>
                  <a:lnTo>
                    <a:pt x="313" y="531"/>
                  </a:lnTo>
                  <a:lnTo>
                    <a:pt x="328" y="533"/>
                  </a:lnTo>
                  <a:lnTo>
                    <a:pt x="344" y="536"/>
                  </a:lnTo>
                  <a:lnTo>
                    <a:pt x="360" y="541"/>
                  </a:lnTo>
                  <a:lnTo>
                    <a:pt x="375" y="543"/>
                  </a:lnTo>
                  <a:lnTo>
                    <a:pt x="391" y="546"/>
                  </a:lnTo>
                  <a:lnTo>
                    <a:pt x="408" y="549"/>
                  </a:lnTo>
                  <a:lnTo>
                    <a:pt x="424" y="552"/>
                  </a:lnTo>
                  <a:lnTo>
                    <a:pt x="441" y="555"/>
                  </a:lnTo>
                  <a:lnTo>
                    <a:pt x="458" y="556"/>
                  </a:lnTo>
                  <a:lnTo>
                    <a:pt x="475" y="559"/>
                  </a:lnTo>
                  <a:lnTo>
                    <a:pt x="492" y="561"/>
                  </a:lnTo>
                  <a:lnTo>
                    <a:pt x="511" y="562"/>
                  </a:lnTo>
                  <a:lnTo>
                    <a:pt x="528" y="565"/>
                  </a:lnTo>
                  <a:lnTo>
                    <a:pt x="547" y="566"/>
                  </a:lnTo>
                  <a:lnTo>
                    <a:pt x="565" y="568"/>
                  </a:lnTo>
                  <a:lnTo>
                    <a:pt x="584" y="569"/>
                  </a:lnTo>
                  <a:lnTo>
                    <a:pt x="602" y="571"/>
                  </a:lnTo>
                  <a:lnTo>
                    <a:pt x="621" y="572"/>
                  </a:lnTo>
                  <a:lnTo>
                    <a:pt x="641" y="572"/>
                  </a:lnTo>
                  <a:lnTo>
                    <a:pt x="661" y="575"/>
                  </a:lnTo>
                  <a:lnTo>
                    <a:pt x="679" y="575"/>
                  </a:lnTo>
                  <a:lnTo>
                    <a:pt x="698" y="575"/>
                  </a:lnTo>
                  <a:lnTo>
                    <a:pt x="717" y="575"/>
                  </a:lnTo>
                  <a:lnTo>
                    <a:pt x="735" y="575"/>
                  </a:lnTo>
                  <a:lnTo>
                    <a:pt x="754" y="575"/>
                  </a:lnTo>
                  <a:lnTo>
                    <a:pt x="771" y="573"/>
                  </a:lnTo>
                  <a:lnTo>
                    <a:pt x="789" y="573"/>
                  </a:lnTo>
                  <a:lnTo>
                    <a:pt x="808" y="572"/>
                  </a:lnTo>
                  <a:lnTo>
                    <a:pt x="825" y="571"/>
                  </a:lnTo>
                  <a:lnTo>
                    <a:pt x="842" y="569"/>
                  </a:lnTo>
                  <a:lnTo>
                    <a:pt x="858" y="568"/>
                  </a:lnTo>
                  <a:lnTo>
                    <a:pt x="875" y="566"/>
                  </a:lnTo>
                  <a:lnTo>
                    <a:pt x="892" y="563"/>
                  </a:lnTo>
                  <a:lnTo>
                    <a:pt x="908" y="562"/>
                  </a:lnTo>
                  <a:lnTo>
                    <a:pt x="923" y="559"/>
                  </a:lnTo>
                  <a:lnTo>
                    <a:pt x="941" y="558"/>
                  </a:lnTo>
                  <a:lnTo>
                    <a:pt x="955" y="555"/>
                  </a:lnTo>
                  <a:lnTo>
                    <a:pt x="971" y="551"/>
                  </a:lnTo>
                  <a:lnTo>
                    <a:pt x="985" y="548"/>
                  </a:lnTo>
                  <a:lnTo>
                    <a:pt x="1001" y="545"/>
                  </a:lnTo>
                  <a:lnTo>
                    <a:pt x="1013" y="541"/>
                  </a:lnTo>
                  <a:lnTo>
                    <a:pt x="1028" y="536"/>
                  </a:lnTo>
                  <a:lnTo>
                    <a:pt x="1042" y="533"/>
                  </a:lnTo>
                  <a:lnTo>
                    <a:pt x="1056" y="529"/>
                  </a:lnTo>
                  <a:lnTo>
                    <a:pt x="1069" y="525"/>
                  </a:lnTo>
                  <a:lnTo>
                    <a:pt x="1082" y="521"/>
                  </a:lnTo>
                  <a:lnTo>
                    <a:pt x="1095" y="516"/>
                  </a:lnTo>
                  <a:lnTo>
                    <a:pt x="1108" y="512"/>
                  </a:lnTo>
                  <a:lnTo>
                    <a:pt x="1119" y="506"/>
                  </a:lnTo>
                  <a:lnTo>
                    <a:pt x="1130" y="502"/>
                  </a:lnTo>
                  <a:lnTo>
                    <a:pt x="1142" y="496"/>
                  </a:lnTo>
                  <a:lnTo>
                    <a:pt x="1155" y="492"/>
                  </a:lnTo>
                  <a:lnTo>
                    <a:pt x="1163" y="486"/>
                  </a:lnTo>
                  <a:lnTo>
                    <a:pt x="1175" y="481"/>
                  </a:lnTo>
                  <a:lnTo>
                    <a:pt x="1185" y="475"/>
                  </a:lnTo>
                  <a:lnTo>
                    <a:pt x="1195" y="469"/>
                  </a:lnTo>
                  <a:lnTo>
                    <a:pt x="1203" y="463"/>
                  </a:lnTo>
                  <a:lnTo>
                    <a:pt x="1213" y="458"/>
                  </a:lnTo>
                  <a:lnTo>
                    <a:pt x="1222" y="451"/>
                  </a:lnTo>
                  <a:lnTo>
                    <a:pt x="1230" y="445"/>
                  </a:lnTo>
                  <a:lnTo>
                    <a:pt x="1239" y="438"/>
                  </a:lnTo>
                  <a:lnTo>
                    <a:pt x="1246" y="432"/>
                  </a:lnTo>
                  <a:lnTo>
                    <a:pt x="1253" y="425"/>
                  </a:lnTo>
                  <a:lnTo>
                    <a:pt x="1260" y="419"/>
                  </a:lnTo>
                  <a:lnTo>
                    <a:pt x="1266" y="412"/>
                  </a:lnTo>
                  <a:lnTo>
                    <a:pt x="1273" y="405"/>
                  </a:lnTo>
                  <a:lnTo>
                    <a:pt x="1279" y="398"/>
                  </a:lnTo>
                  <a:lnTo>
                    <a:pt x="1285" y="392"/>
                  </a:lnTo>
                  <a:lnTo>
                    <a:pt x="1289" y="385"/>
                  </a:lnTo>
                  <a:lnTo>
                    <a:pt x="1295" y="378"/>
                  </a:lnTo>
                  <a:lnTo>
                    <a:pt x="1297" y="371"/>
                  </a:lnTo>
                  <a:lnTo>
                    <a:pt x="1302" y="364"/>
                  </a:lnTo>
                  <a:lnTo>
                    <a:pt x="1305" y="356"/>
                  </a:lnTo>
                  <a:lnTo>
                    <a:pt x="1307" y="348"/>
                  </a:lnTo>
                  <a:lnTo>
                    <a:pt x="1310" y="341"/>
                  </a:lnTo>
                  <a:lnTo>
                    <a:pt x="1313" y="335"/>
                  </a:lnTo>
                  <a:lnTo>
                    <a:pt x="1315" y="326"/>
                  </a:lnTo>
                  <a:lnTo>
                    <a:pt x="1316" y="319"/>
                  </a:lnTo>
                  <a:lnTo>
                    <a:pt x="1316" y="311"/>
                  </a:lnTo>
                  <a:lnTo>
                    <a:pt x="1316" y="304"/>
                  </a:lnTo>
                  <a:lnTo>
                    <a:pt x="1316" y="296"/>
                  </a:lnTo>
                  <a:lnTo>
                    <a:pt x="1316" y="289"/>
                  </a:lnTo>
                  <a:lnTo>
                    <a:pt x="1316" y="281"/>
                  </a:lnTo>
                  <a:lnTo>
                    <a:pt x="1315" y="274"/>
                  </a:lnTo>
                  <a:lnTo>
                    <a:pt x="1312" y="266"/>
                  </a:lnTo>
                  <a:lnTo>
                    <a:pt x="1310" y="258"/>
                  </a:lnTo>
                  <a:lnTo>
                    <a:pt x="1307" y="251"/>
                  </a:lnTo>
                  <a:lnTo>
                    <a:pt x="1306" y="244"/>
                  </a:lnTo>
                  <a:lnTo>
                    <a:pt x="1302" y="237"/>
                  </a:lnTo>
                  <a:lnTo>
                    <a:pt x="1300" y="229"/>
                  </a:lnTo>
                  <a:lnTo>
                    <a:pt x="1296" y="224"/>
                  </a:lnTo>
                  <a:lnTo>
                    <a:pt x="1293" y="217"/>
                  </a:lnTo>
                  <a:lnTo>
                    <a:pt x="1290" y="211"/>
                  </a:lnTo>
                  <a:lnTo>
                    <a:pt x="1286" y="204"/>
                  </a:lnTo>
                  <a:lnTo>
                    <a:pt x="1282" y="198"/>
                  </a:lnTo>
                  <a:lnTo>
                    <a:pt x="1277" y="192"/>
                  </a:lnTo>
                  <a:lnTo>
                    <a:pt x="1275" y="187"/>
                  </a:lnTo>
                  <a:lnTo>
                    <a:pt x="1270" y="181"/>
                  </a:lnTo>
                  <a:lnTo>
                    <a:pt x="1266" y="175"/>
                  </a:lnTo>
                  <a:lnTo>
                    <a:pt x="1262" y="171"/>
                  </a:lnTo>
                  <a:lnTo>
                    <a:pt x="1256" y="165"/>
                  </a:lnTo>
                  <a:lnTo>
                    <a:pt x="1252" y="159"/>
                  </a:lnTo>
                  <a:lnTo>
                    <a:pt x="1247" y="155"/>
                  </a:lnTo>
                  <a:lnTo>
                    <a:pt x="1242" y="151"/>
                  </a:lnTo>
                  <a:lnTo>
                    <a:pt x="1237" y="147"/>
                  </a:lnTo>
                  <a:lnTo>
                    <a:pt x="1232" y="141"/>
                  </a:lnTo>
                  <a:lnTo>
                    <a:pt x="1227" y="137"/>
                  </a:lnTo>
                  <a:lnTo>
                    <a:pt x="1222" y="134"/>
                  </a:lnTo>
                  <a:lnTo>
                    <a:pt x="1216" y="128"/>
                  </a:lnTo>
                  <a:lnTo>
                    <a:pt x="1212" y="125"/>
                  </a:lnTo>
                  <a:lnTo>
                    <a:pt x="1206" y="121"/>
                  </a:lnTo>
                  <a:lnTo>
                    <a:pt x="1202" y="118"/>
                  </a:lnTo>
                  <a:lnTo>
                    <a:pt x="1196" y="114"/>
                  </a:lnTo>
                  <a:lnTo>
                    <a:pt x="1190" y="111"/>
                  </a:lnTo>
                  <a:lnTo>
                    <a:pt x="1186" y="108"/>
                  </a:lnTo>
                  <a:lnTo>
                    <a:pt x="1180" y="105"/>
                  </a:lnTo>
                  <a:lnTo>
                    <a:pt x="1175" y="102"/>
                  </a:lnTo>
                  <a:lnTo>
                    <a:pt x="1170" y="98"/>
                  </a:lnTo>
                  <a:lnTo>
                    <a:pt x="1165" y="95"/>
                  </a:lnTo>
                  <a:lnTo>
                    <a:pt x="1160" y="94"/>
                  </a:lnTo>
                  <a:lnTo>
                    <a:pt x="1155" y="91"/>
                  </a:lnTo>
                  <a:lnTo>
                    <a:pt x="1150" y="88"/>
                  </a:lnTo>
                  <a:lnTo>
                    <a:pt x="1145" y="85"/>
                  </a:lnTo>
                  <a:lnTo>
                    <a:pt x="1140" y="84"/>
                  </a:lnTo>
                  <a:lnTo>
                    <a:pt x="1136" y="81"/>
                  </a:lnTo>
                  <a:lnTo>
                    <a:pt x="1130" y="79"/>
                  </a:lnTo>
                  <a:lnTo>
                    <a:pt x="1126" y="78"/>
                  </a:lnTo>
                  <a:lnTo>
                    <a:pt x="1122" y="77"/>
                  </a:lnTo>
                  <a:lnTo>
                    <a:pt x="1118" y="75"/>
                  </a:lnTo>
                  <a:lnTo>
                    <a:pt x="1113" y="72"/>
                  </a:lnTo>
                  <a:lnTo>
                    <a:pt x="1109" y="71"/>
                  </a:lnTo>
                  <a:lnTo>
                    <a:pt x="1106" y="71"/>
                  </a:lnTo>
                  <a:lnTo>
                    <a:pt x="1102" y="68"/>
                  </a:lnTo>
                  <a:lnTo>
                    <a:pt x="1099" y="67"/>
                  </a:lnTo>
                  <a:lnTo>
                    <a:pt x="1096" y="67"/>
                  </a:lnTo>
                  <a:lnTo>
                    <a:pt x="1093" y="65"/>
                  </a:lnTo>
                  <a:lnTo>
                    <a:pt x="1086" y="64"/>
                  </a:lnTo>
                  <a:lnTo>
                    <a:pt x="1083" y="62"/>
                  </a:lnTo>
                  <a:lnTo>
                    <a:pt x="1079" y="61"/>
                  </a:lnTo>
                  <a:lnTo>
                    <a:pt x="1076" y="61"/>
                  </a:lnTo>
                  <a:lnTo>
                    <a:pt x="1075" y="61"/>
                  </a:lnTo>
                  <a:lnTo>
                    <a:pt x="1075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537" y="2026"/>
              <a:ext cx="556" cy="196"/>
            </a:xfrm>
            <a:custGeom>
              <a:avLst/>
              <a:gdLst/>
              <a:ahLst/>
              <a:cxnLst>
                <a:cxn ang="0">
                  <a:pos x="110" y="71"/>
                </a:cxn>
                <a:cxn ang="0">
                  <a:pos x="157" y="51"/>
                </a:cxn>
                <a:cxn ang="0">
                  <a:pos x="210" y="34"/>
                </a:cxn>
                <a:cxn ang="0">
                  <a:pos x="267" y="21"/>
                </a:cxn>
                <a:cxn ang="0">
                  <a:pos x="327" y="11"/>
                </a:cxn>
                <a:cxn ang="0">
                  <a:pos x="390" y="5"/>
                </a:cxn>
                <a:cxn ang="0">
                  <a:pos x="457" y="1"/>
                </a:cxn>
                <a:cxn ang="0">
                  <a:pos x="524" y="0"/>
                </a:cxn>
                <a:cxn ang="0">
                  <a:pos x="593" y="1"/>
                </a:cxn>
                <a:cxn ang="0">
                  <a:pos x="663" y="5"/>
                </a:cxn>
                <a:cxn ang="0">
                  <a:pos x="734" y="14"/>
                </a:cxn>
                <a:cxn ang="0">
                  <a:pos x="800" y="21"/>
                </a:cxn>
                <a:cxn ang="0">
                  <a:pos x="860" y="32"/>
                </a:cxn>
                <a:cxn ang="0">
                  <a:pos x="914" y="45"/>
                </a:cxn>
                <a:cxn ang="0">
                  <a:pos x="962" y="61"/>
                </a:cxn>
                <a:cxn ang="0">
                  <a:pos x="1005" y="78"/>
                </a:cxn>
                <a:cxn ang="0">
                  <a:pos x="1039" y="97"/>
                </a:cxn>
                <a:cxn ang="0">
                  <a:pos x="1068" y="118"/>
                </a:cxn>
                <a:cxn ang="0">
                  <a:pos x="1089" y="142"/>
                </a:cxn>
                <a:cxn ang="0">
                  <a:pos x="1104" y="167"/>
                </a:cxn>
                <a:cxn ang="0">
                  <a:pos x="1111" y="194"/>
                </a:cxn>
                <a:cxn ang="0">
                  <a:pos x="1109" y="222"/>
                </a:cxn>
                <a:cxn ang="0">
                  <a:pos x="1099" y="249"/>
                </a:cxn>
                <a:cxn ang="0">
                  <a:pos x="1081" y="275"/>
                </a:cxn>
                <a:cxn ang="0">
                  <a:pos x="1052" y="297"/>
                </a:cxn>
                <a:cxn ang="0">
                  <a:pos x="1019" y="318"/>
                </a:cxn>
                <a:cxn ang="0">
                  <a:pos x="981" y="335"/>
                </a:cxn>
                <a:cxn ang="0">
                  <a:pos x="938" y="351"/>
                </a:cxn>
                <a:cxn ang="0">
                  <a:pos x="894" y="364"/>
                </a:cxn>
                <a:cxn ang="0">
                  <a:pos x="847" y="375"/>
                </a:cxn>
                <a:cxn ang="0">
                  <a:pos x="800" y="381"/>
                </a:cxn>
                <a:cxn ang="0">
                  <a:pos x="754" y="386"/>
                </a:cxn>
                <a:cxn ang="0">
                  <a:pos x="707" y="388"/>
                </a:cxn>
                <a:cxn ang="0">
                  <a:pos x="657" y="389"/>
                </a:cxn>
                <a:cxn ang="0">
                  <a:pos x="606" y="391"/>
                </a:cxn>
                <a:cxn ang="0">
                  <a:pos x="551" y="391"/>
                </a:cxn>
                <a:cxn ang="0">
                  <a:pos x="496" y="391"/>
                </a:cxn>
                <a:cxn ang="0">
                  <a:pos x="439" y="386"/>
                </a:cxn>
                <a:cxn ang="0">
                  <a:pos x="381" y="382"/>
                </a:cxn>
                <a:cxn ang="0">
                  <a:pos x="322" y="374"/>
                </a:cxn>
                <a:cxn ang="0">
                  <a:pos x="260" y="362"/>
                </a:cxn>
                <a:cxn ang="0">
                  <a:pos x="200" y="348"/>
                </a:cxn>
                <a:cxn ang="0">
                  <a:pos x="139" y="329"/>
                </a:cxn>
                <a:cxn ang="0">
                  <a:pos x="86" y="307"/>
                </a:cxn>
                <a:cxn ang="0">
                  <a:pos x="47" y="281"/>
                </a:cxn>
                <a:cxn ang="0">
                  <a:pos x="22" y="254"/>
                </a:cxn>
                <a:cxn ang="0">
                  <a:pos x="6" y="228"/>
                </a:cxn>
                <a:cxn ang="0">
                  <a:pos x="2" y="199"/>
                </a:cxn>
                <a:cxn ang="0">
                  <a:pos x="3" y="172"/>
                </a:cxn>
                <a:cxn ang="0">
                  <a:pos x="12" y="148"/>
                </a:cxn>
                <a:cxn ang="0">
                  <a:pos x="26" y="127"/>
                </a:cxn>
                <a:cxn ang="0">
                  <a:pos x="45" y="108"/>
                </a:cxn>
                <a:cxn ang="0">
                  <a:pos x="63" y="94"/>
                </a:cxn>
              </a:cxnLst>
              <a:rect l="0" t="0" r="r" b="b"/>
              <a:pathLst>
                <a:path w="1112" h="392">
                  <a:moveTo>
                    <a:pt x="75" y="90"/>
                  </a:moveTo>
                  <a:lnTo>
                    <a:pt x="82" y="85"/>
                  </a:lnTo>
                  <a:lnTo>
                    <a:pt x="89" y="81"/>
                  </a:lnTo>
                  <a:lnTo>
                    <a:pt x="96" y="77"/>
                  </a:lnTo>
                  <a:lnTo>
                    <a:pt x="103" y="74"/>
                  </a:lnTo>
                  <a:lnTo>
                    <a:pt x="110" y="71"/>
                  </a:lnTo>
                  <a:lnTo>
                    <a:pt x="117" y="67"/>
                  </a:lnTo>
                  <a:lnTo>
                    <a:pt x="126" y="64"/>
                  </a:lnTo>
                  <a:lnTo>
                    <a:pt x="133" y="61"/>
                  </a:lnTo>
                  <a:lnTo>
                    <a:pt x="142" y="57"/>
                  </a:lnTo>
                  <a:lnTo>
                    <a:pt x="149" y="54"/>
                  </a:lnTo>
                  <a:lnTo>
                    <a:pt x="157" y="51"/>
                  </a:lnTo>
                  <a:lnTo>
                    <a:pt x="167" y="48"/>
                  </a:lnTo>
                  <a:lnTo>
                    <a:pt x="175" y="45"/>
                  </a:lnTo>
                  <a:lnTo>
                    <a:pt x="183" y="42"/>
                  </a:lnTo>
                  <a:lnTo>
                    <a:pt x="192" y="40"/>
                  </a:lnTo>
                  <a:lnTo>
                    <a:pt x="202" y="37"/>
                  </a:lnTo>
                  <a:lnTo>
                    <a:pt x="210" y="34"/>
                  </a:lnTo>
                  <a:lnTo>
                    <a:pt x="220" y="32"/>
                  </a:lnTo>
                  <a:lnTo>
                    <a:pt x="229" y="30"/>
                  </a:lnTo>
                  <a:lnTo>
                    <a:pt x="239" y="27"/>
                  </a:lnTo>
                  <a:lnTo>
                    <a:pt x="247" y="25"/>
                  </a:lnTo>
                  <a:lnTo>
                    <a:pt x="257" y="24"/>
                  </a:lnTo>
                  <a:lnTo>
                    <a:pt x="267" y="21"/>
                  </a:lnTo>
                  <a:lnTo>
                    <a:pt x="277" y="20"/>
                  </a:lnTo>
                  <a:lnTo>
                    <a:pt x="287" y="18"/>
                  </a:lnTo>
                  <a:lnTo>
                    <a:pt x="297" y="15"/>
                  </a:lnTo>
                  <a:lnTo>
                    <a:pt x="307" y="14"/>
                  </a:lnTo>
                  <a:lnTo>
                    <a:pt x="317" y="14"/>
                  </a:lnTo>
                  <a:lnTo>
                    <a:pt x="327" y="11"/>
                  </a:lnTo>
                  <a:lnTo>
                    <a:pt x="337" y="10"/>
                  </a:lnTo>
                  <a:lnTo>
                    <a:pt x="349" y="10"/>
                  </a:lnTo>
                  <a:lnTo>
                    <a:pt x="359" y="8"/>
                  </a:lnTo>
                  <a:lnTo>
                    <a:pt x="369" y="7"/>
                  </a:lnTo>
                  <a:lnTo>
                    <a:pt x="380" y="5"/>
                  </a:lnTo>
                  <a:lnTo>
                    <a:pt x="390" y="5"/>
                  </a:lnTo>
                  <a:lnTo>
                    <a:pt x="401" y="4"/>
                  </a:lnTo>
                  <a:lnTo>
                    <a:pt x="411" y="2"/>
                  </a:lnTo>
                  <a:lnTo>
                    <a:pt x="423" y="2"/>
                  </a:lnTo>
                  <a:lnTo>
                    <a:pt x="434" y="1"/>
                  </a:lnTo>
                  <a:lnTo>
                    <a:pt x="446" y="1"/>
                  </a:lnTo>
                  <a:lnTo>
                    <a:pt x="457" y="1"/>
                  </a:lnTo>
                  <a:lnTo>
                    <a:pt x="467" y="0"/>
                  </a:lnTo>
                  <a:lnTo>
                    <a:pt x="479" y="0"/>
                  </a:lnTo>
                  <a:lnTo>
                    <a:pt x="490" y="0"/>
                  </a:lnTo>
                  <a:lnTo>
                    <a:pt x="501" y="0"/>
                  </a:lnTo>
                  <a:lnTo>
                    <a:pt x="513" y="0"/>
                  </a:lnTo>
                  <a:lnTo>
                    <a:pt x="524" y="0"/>
                  </a:lnTo>
                  <a:lnTo>
                    <a:pt x="536" y="1"/>
                  </a:lnTo>
                  <a:lnTo>
                    <a:pt x="547" y="1"/>
                  </a:lnTo>
                  <a:lnTo>
                    <a:pt x="558" y="1"/>
                  </a:lnTo>
                  <a:lnTo>
                    <a:pt x="570" y="1"/>
                  </a:lnTo>
                  <a:lnTo>
                    <a:pt x="581" y="1"/>
                  </a:lnTo>
                  <a:lnTo>
                    <a:pt x="593" y="1"/>
                  </a:lnTo>
                  <a:lnTo>
                    <a:pt x="604" y="2"/>
                  </a:lnTo>
                  <a:lnTo>
                    <a:pt x="616" y="2"/>
                  </a:lnTo>
                  <a:lnTo>
                    <a:pt x="628" y="4"/>
                  </a:lnTo>
                  <a:lnTo>
                    <a:pt x="640" y="4"/>
                  </a:lnTo>
                  <a:lnTo>
                    <a:pt x="651" y="5"/>
                  </a:lnTo>
                  <a:lnTo>
                    <a:pt x="663" y="5"/>
                  </a:lnTo>
                  <a:lnTo>
                    <a:pt x="675" y="7"/>
                  </a:lnTo>
                  <a:lnTo>
                    <a:pt x="687" y="8"/>
                  </a:lnTo>
                  <a:lnTo>
                    <a:pt x="698" y="10"/>
                  </a:lnTo>
                  <a:lnTo>
                    <a:pt x="710" y="11"/>
                  </a:lnTo>
                  <a:lnTo>
                    <a:pt x="723" y="12"/>
                  </a:lnTo>
                  <a:lnTo>
                    <a:pt x="734" y="14"/>
                  </a:lnTo>
                  <a:lnTo>
                    <a:pt x="745" y="14"/>
                  </a:lnTo>
                  <a:lnTo>
                    <a:pt x="755" y="15"/>
                  </a:lnTo>
                  <a:lnTo>
                    <a:pt x="767" y="17"/>
                  </a:lnTo>
                  <a:lnTo>
                    <a:pt x="778" y="18"/>
                  </a:lnTo>
                  <a:lnTo>
                    <a:pt x="788" y="20"/>
                  </a:lnTo>
                  <a:lnTo>
                    <a:pt x="800" y="21"/>
                  </a:lnTo>
                  <a:lnTo>
                    <a:pt x="810" y="24"/>
                  </a:lnTo>
                  <a:lnTo>
                    <a:pt x="820" y="25"/>
                  </a:lnTo>
                  <a:lnTo>
                    <a:pt x="830" y="27"/>
                  </a:lnTo>
                  <a:lnTo>
                    <a:pt x="840" y="30"/>
                  </a:lnTo>
                  <a:lnTo>
                    <a:pt x="851" y="31"/>
                  </a:lnTo>
                  <a:lnTo>
                    <a:pt x="860" y="32"/>
                  </a:lnTo>
                  <a:lnTo>
                    <a:pt x="870" y="35"/>
                  </a:lnTo>
                  <a:lnTo>
                    <a:pt x="880" y="37"/>
                  </a:lnTo>
                  <a:lnTo>
                    <a:pt x="888" y="40"/>
                  </a:lnTo>
                  <a:lnTo>
                    <a:pt x="897" y="41"/>
                  </a:lnTo>
                  <a:lnTo>
                    <a:pt x="905" y="44"/>
                  </a:lnTo>
                  <a:lnTo>
                    <a:pt x="914" y="45"/>
                  </a:lnTo>
                  <a:lnTo>
                    <a:pt x="922" y="48"/>
                  </a:lnTo>
                  <a:lnTo>
                    <a:pt x="931" y="51"/>
                  </a:lnTo>
                  <a:lnTo>
                    <a:pt x="939" y="52"/>
                  </a:lnTo>
                  <a:lnTo>
                    <a:pt x="947" y="55"/>
                  </a:lnTo>
                  <a:lnTo>
                    <a:pt x="955" y="58"/>
                  </a:lnTo>
                  <a:lnTo>
                    <a:pt x="962" y="61"/>
                  </a:lnTo>
                  <a:lnTo>
                    <a:pt x="969" y="64"/>
                  </a:lnTo>
                  <a:lnTo>
                    <a:pt x="978" y="67"/>
                  </a:lnTo>
                  <a:lnTo>
                    <a:pt x="985" y="70"/>
                  </a:lnTo>
                  <a:lnTo>
                    <a:pt x="991" y="72"/>
                  </a:lnTo>
                  <a:lnTo>
                    <a:pt x="998" y="75"/>
                  </a:lnTo>
                  <a:lnTo>
                    <a:pt x="1005" y="78"/>
                  </a:lnTo>
                  <a:lnTo>
                    <a:pt x="1011" y="82"/>
                  </a:lnTo>
                  <a:lnTo>
                    <a:pt x="1017" y="85"/>
                  </a:lnTo>
                  <a:lnTo>
                    <a:pt x="1024" y="88"/>
                  </a:lnTo>
                  <a:lnTo>
                    <a:pt x="1029" y="91"/>
                  </a:lnTo>
                  <a:lnTo>
                    <a:pt x="1035" y="94"/>
                  </a:lnTo>
                  <a:lnTo>
                    <a:pt x="1039" y="97"/>
                  </a:lnTo>
                  <a:lnTo>
                    <a:pt x="1045" y="101"/>
                  </a:lnTo>
                  <a:lnTo>
                    <a:pt x="1049" y="105"/>
                  </a:lnTo>
                  <a:lnTo>
                    <a:pt x="1055" y="108"/>
                  </a:lnTo>
                  <a:lnTo>
                    <a:pt x="1059" y="111"/>
                  </a:lnTo>
                  <a:lnTo>
                    <a:pt x="1064" y="115"/>
                  </a:lnTo>
                  <a:lnTo>
                    <a:pt x="1068" y="118"/>
                  </a:lnTo>
                  <a:lnTo>
                    <a:pt x="1072" y="122"/>
                  </a:lnTo>
                  <a:lnTo>
                    <a:pt x="1076" y="127"/>
                  </a:lnTo>
                  <a:lnTo>
                    <a:pt x="1079" y="131"/>
                  </a:lnTo>
                  <a:lnTo>
                    <a:pt x="1084" y="134"/>
                  </a:lnTo>
                  <a:lnTo>
                    <a:pt x="1086" y="138"/>
                  </a:lnTo>
                  <a:lnTo>
                    <a:pt x="1089" y="142"/>
                  </a:lnTo>
                  <a:lnTo>
                    <a:pt x="1092" y="147"/>
                  </a:lnTo>
                  <a:lnTo>
                    <a:pt x="1095" y="150"/>
                  </a:lnTo>
                  <a:lnTo>
                    <a:pt x="1098" y="154"/>
                  </a:lnTo>
                  <a:lnTo>
                    <a:pt x="1101" y="158"/>
                  </a:lnTo>
                  <a:lnTo>
                    <a:pt x="1102" y="162"/>
                  </a:lnTo>
                  <a:lnTo>
                    <a:pt x="1104" y="167"/>
                  </a:lnTo>
                  <a:lnTo>
                    <a:pt x="1106" y="172"/>
                  </a:lnTo>
                  <a:lnTo>
                    <a:pt x="1106" y="177"/>
                  </a:lnTo>
                  <a:lnTo>
                    <a:pt x="1108" y="181"/>
                  </a:lnTo>
                  <a:lnTo>
                    <a:pt x="1109" y="185"/>
                  </a:lnTo>
                  <a:lnTo>
                    <a:pt x="1111" y="189"/>
                  </a:lnTo>
                  <a:lnTo>
                    <a:pt x="1111" y="194"/>
                  </a:lnTo>
                  <a:lnTo>
                    <a:pt x="1112" y="199"/>
                  </a:lnTo>
                  <a:lnTo>
                    <a:pt x="1112" y="204"/>
                  </a:lnTo>
                  <a:lnTo>
                    <a:pt x="1112" y="209"/>
                  </a:lnTo>
                  <a:lnTo>
                    <a:pt x="1112" y="214"/>
                  </a:lnTo>
                  <a:lnTo>
                    <a:pt x="1111" y="218"/>
                  </a:lnTo>
                  <a:lnTo>
                    <a:pt x="1109" y="222"/>
                  </a:lnTo>
                  <a:lnTo>
                    <a:pt x="1109" y="228"/>
                  </a:lnTo>
                  <a:lnTo>
                    <a:pt x="1108" y="231"/>
                  </a:lnTo>
                  <a:lnTo>
                    <a:pt x="1106" y="237"/>
                  </a:lnTo>
                  <a:lnTo>
                    <a:pt x="1104" y="241"/>
                  </a:lnTo>
                  <a:lnTo>
                    <a:pt x="1102" y="245"/>
                  </a:lnTo>
                  <a:lnTo>
                    <a:pt x="1099" y="249"/>
                  </a:lnTo>
                  <a:lnTo>
                    <a:pt x="1096" y="254"/>
                  </a:lnTo>
                  <a:lnTo>
                    <a:pt x="1094" y="258"/>
                  </a:lnTo>
                  <a:lnTo>
                    <a:pt x="1091" y="262"/>
                  </a:lnTo>
                  <a:lnTo>
                    <a:pt x="1086" y="267"/>
                  </a:lnTo>
                  <a:lnTo>
                    <a:pt x="1084" y="271"/>
                  </a:lnTo>
                  <a:lnTo>
                    <a:pt x="1081" y="275"/>
                  </a:lnTo>
                  <a:lnTo>
                    <a:pt x="1076" y="279"/>
                  </a:lnTo>
                  <a:lnTo>
                    <a:pt x="1072" y="282"/>
                  </a:lnTo>
                  <a:lnTo>
                    <a:pt x="1068" y="287"/>
                  </a:lnTo>
                  <a:lnTo>
                    <a:pt x="1062" y="289"/>
                  </a:lnTo>
                  <a:lnTo>
                    <a:pt x="1058" y="294"/>
                  </a:lnTo>
                  <a:lnTo>
                    <a:pt x="1052" y="297"/>
                  </a:lnTo>
                  <a:lnTo>
                    <a:pt x="1048" y="301"/>
                  </a:lnTo>
                  <a:lnTo>
                    <a:pt x="1042" y="305"/>
                  </a:lnTo>
                  <a:lnTo>
                    <a:pt x="1037" y="308"/>
                  </a:lnTo>
                  <a:lnTo>
                    <a:pt x="1031" y="311"/>
                  </a:lnTo>
                  <a:lnTo>
                    <a:pt x="1025" y="315"/>
                  </a:lnTo>
                  <a:lnTo>
                    <a:pt x="1019" y="318"/>
                  </a:lnTo>
                  <a:lnTo>
                    <a:pt x="1014" y="321"/>
                  </a:lnTo>
                  <a:lnTo>
                    <a:pt x="1008" y="324"/>
                  </a:lnTo>
                  <a:lnTo>
                    <a:pt x="1001" y="327"/>
                  </a:lnTo>
                  <a:lnTo>
                    <a:pt x="995" y="331"/>
                  </a:lnTo>
                  <a:lnTo>
                    <a:pt x="988" y="334"/>
                  </a:lnTo>
                  <a:lnTo>
                    <a:pt x="981" y="335"/>
                  </a:lnTo>
                  <a:lnTo>
                    <a:pt x="974" y="339"/>
                  </a:lnTo>
                  <a:lnTo>
                    <a:pt x="968" y="341"/>
                  </a:lnTo>
                  <a:lnTo>
                    <a:pt x="961" y="344"/>
                  </a:lnTo>
                  <a:lnTo>
                    <a:pt x="954" y="347"/>
                  </a:lnTo>
                  <a:lnTo>
                    <a:pt x="947" y="348"/>
                  </a:lnTo>
                  <a:lnTo>
                    <a:pt x="938" y="351"/>
                  </a:lnTo>
                  <a:lnTo>
                    <a:pt x="932" y="354"/>
                  </a:lnTo>
                  <a:lnTo>
                    <a:pt x="924" y="357"/>
                  </a:lnTo>
                  <a:lnTo>
                    <a:pt x="917" y="358"/>
                  </a:lnTo>
                  <a:lnTo>
                    <a:pt x="910" y="361"/>
                  </a:lnTo>
                  <a:lnTo>
                    <a:pt x="901" y="362"/>
                  </a:lnTo>
                  <a:lnTo>
                    <a:pt x="894" y="364"/>
                  </a:lnTo>
                  <a:lnTo>
                    <a:pt x="887" y="366"/>
                  </a:lnTo>
                  <a:lnTo>
                    <a:pt x="878" y="368"/>
                  </a:lnTo>
                  <a:lnTo>
                    <a:pt x="871" y="371"/>
                  </a:lnTo>
                  <a:lnTo>
                    <a:pt x="862" y="371"/>
                  </a:lnTo>
                  <a:lnTo>
                    <a:pt x="855" y="372"/>
                  </a:lnTo>
                  <a:lnTo>
                    <a:pt x="847" y="375"/>
                  </a:lnTo>
                  <a:lnTo>
                    <a:pt x="840" y="376"/>
                  </a:lnTo>
                  <a:lnTo>
                    <a:pt x="831" y="376"/>
                  </a:lnTo>
                  <a:lnTo>
                    <a:pt x="824" y="378"/>
                  </a:lnTo>
                  <a:lnTo>
                    <a:pt x="815" y="379"/>
                  </a:lnTo>
                  <a:lnTo>
                    <a:pt x="808" y="381"/>
                  </a:lnTo>
                  <a:lnTo>
                    <a:pt x="800" y="381"/>
                  </a:lnTo>
                  <a:lnTo>
                    <a:pt x="792" y="382"/>
                  </a:lnTo>
                  <a:lnTo>
                    <a:pt x="784" y="384"/>
                  </a:lnTo>
                  <a:lnTo>
                    <a:pt x="777" y="384"/>
                  </a:lnTo>
                  <a:lnTo>
                    <a:pt x="768" y="385"/>
                  </a:lnTo>
                  <a:lnTo>
                    <a:pt x="761" y="385"/>
                  </a:lnTo>
                  <a:lnTo>
                    <a:pt x="754" y="386"/>
                  </a:lnTo>
                  <a:lnTo>
                    <a:pt x="747" y="386"/>
                  </a:lnTo>
                  <a:lnTo>
                    <a:pt x="738" y="386"/>
                  </a:lnTo>
                  <a:lnTo>
                    <a:pt x="731" y="386"/>
                  </a:lnTo>
                  <a:lnTo>
                    <a:pt x="723" y="388"/>
                  </a:lnTo>
                  <a:lnTo>
                    <a:pt x="715" y="388"/>
                  </a:lnTo>
                  <a:lnTo>
                    <a:pt x="707" y="388"/>
                  </a:lnTo>
                  <a:lnTo>
                    <a:pt x="698" y="388"/>
                  </a:lnTo>
                  <a:lnTo>
                    <a:pt x="690" y="388"/>
                  </a:lnTo>
                  <a:lnTo>
                    <a:pt x="683" y="389"/>
                  </a:lnTo>
                  <a:lnTo>
                    <a:pt x="674" y="389"/>
                  </a:lnTo>
                  <a:lnTo>
                    <a:pt x="665" y="389"/>
                  </a:lnTo>
                  <a:lnTo>
                    <a:pt x="657" y="389"/>
                  </a:lnTo>
                  <a:lnTo>
                    <a:pt x="648" y="391"/>
                  </a:lnTo>
                  <a:lnTo>
                    <a:pt x="640" y="391"/>
                  </a:lnTo>
                  <a:lnTo>
                    <a:pt x="631" y="391"/>
                  </a:lnTo>
                  <a:lnTo>
                    <a:pt x="623" y="391"/>
                  </a:lnTo>
                  <a:lnTo>
                    <a:pt x="614" y="391"/>
                  </a:lnTo>
                  <a:lnTo>
                    <a:pt x="606" y="391"/>
                  </a:lnTo>
                  <a:lnTo>
                    <a:pt x="597" y="391"/>
                  </a:lnTo>
                  <a:lnTo>
                    <a:pt x="587" y="391"/>
                  </a:lnTo>
                  <a:lnTo>
                    <a:pt x="578" y="391"/>
                  </a:lnTo>
                  <a:lnTo>
                    <a:pt x="570" y="391"/>
                  </a:lnTo>
                  <a:lnTo>
                    <a:pt x="561" y="391"/>
                  </a:lnTo>
                  <a:lnTo>
                    <a:pt x="551" y="391"/>
                  </a:lnTo>
                  <a:lnTo>
                    <a:pt x="543" y="392"/>
                  </a:lnTo>
                  <a:lnTo>
                    <a:pt x="534" y="391"/>
                  </a:lnTo>
                  <a:lnTo>
                    <a:pt x="524" y="391"/>
                  </a:lnTo>
                  <a:lnTo>
                    <a:pt x="514" y="391"/>
                  </a:lnTo>
                  <a:lnTo>
                    <a:pt x="506" y="391"/>
                  </a:lnTo>
                  <a:lnTo>
                    <a:pt x="496" y="391"/>
                  </a:lnTo>
                  <a:lnTo>
                    <a:pt x="487" y="391"/>
                  </a:lnTo>
                  <a:lnTo>
                    <a:pt x="477" y="389"/>
                  </a:lnTo>
                  <a:lnTo>
                    <a:pt x="469" y="389"/>
                  </a:lnTo>
                  <a:lnTo>
                    <a:pt x="459" y="388"/>
                  </a:lnTo>
                  <a:lnTo>
                    <a:pt x="449" y="388"/>
                  </a:lnTo>
                  <a:lnTo>
                    <a:pt x="439" y="386"/>
                  </a:lnTo>
                  <a:lnTo>
                    <a:pt x="430" y="386"/>
                  </a:lnTo>
                  <a:lnTo>
                    <a:pt x="420" y="385"/>
                  </a:lnTo>
                  <a:lnTo>
                    <a:pt x="410" y="385"/>
                  </a:lnTo>
                  <a:lnTo>
                    <a:pt x="400" y="384"/>
                  </a:lnTo>
                  <a:lnTo>
                    <a:pt x="391" y="384"/>
                  </a:lnTo>
                  <a:lnTo>
                    <a:pt x="381" y="382"/>
                  </a:lnTo>
                  <a:lnTo>
                    <a:pt x="371" y="381"/>
                  </a:lnTo>
                  <a:lnTo>
                    <a:pt x="361" y="379"/>
                  </a:lnTo>
                  <a:lnTo>
                    <a:pt x="351" y="378"/>
                  </a:lnTo>
                  <a:lnTo>
                    <a:pt x="341" y="376"/>
                  </a:lnTo>
                  <a:lnTo>
                    <a:pt x="332" y="375"/>
                  </a:lnTo>
                  <a:lnTo>
                    <a:pt x="322" y="374"/>
                  </a:lnTo>
                  <a:lnTo>
                    <a:pt x="312" y="372"/>
                  </a:lnTo>
                  <a:lnTo>
                    <a:pt x="302" y="371"/>
                  </a:lnTo>
                  <a:lnTo>
                    <a:pt x="292" y="368"/>
                  </a:lnTo>
                  <a:lnTo>
                    <a:pt x="282" y="366"/>
                  </a:lnTo>
                  <a:lnTo>
                    <a:pt x="272" y="365"/>
                  </a:lnTo>
                  <a:lnTo>
                    <a:pt x="260" y="362"/>
                  </a:lnTo>
                  <a:lnTo>
                    <a:pt x="250" y="361"/>
                  </a:lnTo>
                  <a:lnTo>
                    <a:pt x="240" y="358"/>
                  </a:lnTo>
                  <a:lnTo>
                    <a:pt x="230" y="357"/>
                  </a:lnTo>
                  <a:lnTo>
                    <a:pt x="220" y="354"/>
                  </a:lnTo>
                  <a:lnTo>
                    <a:pt x="210" y="351"/>
                  </a:lnTo>
                  <a:lnTo>
                    <a:pt x="200" y="348"/>
                  </a:lnTo>
                  <a:lnTo>
                    <a:pt x="190" y="345"/>
                  </a:lnTo>
                  <a:lnTo>
                    <a:pt x="179" y="342"/>
                  </a:lnTo>
                  <a:lnTo>
                    <a:pt x="169" y="339"/>
                  </a:lnTo>
                  <a:lnTo>
                    <a:pt x="159" y="335"/>
                  </a:lnTo>
                  <a:lnTo>
                    <a:pt x="149" y="332"/>
                  </a:lnTo>
                  <a:lnTo>
                    <a:pt x="139" y="329"/>
                  </a:lnTo>
                  <a:lnTo>
                    <a:pt x="129" y="325"/>
                  </a:lnTo>
                  <a:lnTo>
                    <a:pt x="119" y="321"/>
                  </a:lnTo>
                  <a:lnTo>
                    <a:pt x="112" y="318"/>
                  </a:lnTo>
                  <a:lnTo>
                    <a:pt x="102" y="314"/>
                  </a:lnTo>
                  <a:lnTo>
                    <a:pt x="95" y="311"/>
                  </a:lnTo>
                  <a:lnTo>
                    <a:pt x="86" y="307"/>
                  </a:lnTo>
                  <a:lnTo>
                    <a:pt x="79" y="302"/>
                  </a:lnTo>
                  <a:lnTo>
                    <a:pt x="72" y="298"/>
                  </a:lnTo>
                  <a:lnTo>
                    <a:pt x="66" y="294"/>
                  </a:lnTo>
                  <a:lnTo>
                    <a:pt x="59" y="289"/>
                  </a:lnTo>
                  <a:lnTo>
                    <a:pt x="53" y="285"/>
                  </a:lnTo>
                  <a:lnTo>
                    <a:pt x="47" y="281"/>
                  </a:lnTo>
                  <a:lnTo>
                    <a:pt x="43" y="277"/>
                  </a:lnTo>
                  <a:lnTo>
                    <a:pt x="38" y="272"/>
                  </a:lnTo>
                  <a:lnTo>
                    <a:pt x="35" y="268"/>
                  </a:lnTo>
                  <a:lnTo>
                    <a:pt x="29" y="264"/>
                  </a:lnTo>
                  <a:lnTo>
                    <a:pt x="26" y="259"/>
                  </a:lnTo>
                  <a:lnTo>
                    <a:pt x="22" y="254"/>
                  </a:lnTo>
                  <a:lnTo>
                    <a:pt x="19" y="249"/>
                  </a:lnTo>
                  <a:lnTo>
                    <a:pt x="16" y="245"/>
                  </a:lnTo>
                  <a:lnTo>
                    <a:pt x="13" y="241"/>
                  </a:lnTo>
                  <a:lnTo>
                    <a:pt x="10" y="237"/>
                  </a:lnTo>
                  <a:lnTo>
                    <a:pt x="9" y="232"/>
                  </a:lnTo>
                  <a:lnTo>
                    <a:pt x="6" y="228"/>
                  </a:lnTo>
                  <a:lnTo>
                    <a:pt x="5" y="222"/>
                  </a:lnTo>
                  <a:lnTo>
                    <a:pt x="3" y="218"/>
                  </a:lnTo>
                  <a:lnTo>
                    <a:pt x="3" y="214"/>
                  </a:lnTo>
                  <a:lnTo>
                    <a:pt x="2" y="208"/>
                  </a:lnTo>
                  <a:lnTo>
                    <a:pt x="2" y="204"/>
                  </a:lnTo>
                  <a:lnTo>
                    <a:pt x="2" y="199"/>
                  </a:lnTo>
                  <a:lnTo>
                    <a:pt x="2" y="197"/>
                  </a:lnTo>
                  <a:lnTo>
                    <a:pt x="0" y="191"/>
                  </a:lnTo>
                  <a:lnTo>
                    <a:pt x="0" y="187"/>
                  </a:lnTo>
                  <a:lnTo>
                    <a:pt x="2" y="182"/>
                  </a:lnTo>
                  <a:lnTo>
                    <a:pt x="3" y="178"/>
                  </a:lnTo>
                  <a:lnTo>
                    <a:pt x="3" y="172"/>
                  </a:lnTo>
                  <a:lnTo>
                    <a:pt x="5" y="168"/>
                  </a:lnTo>
                  <a:lnTo>
                    <a:pt x="6" y="164"/>
                  </a:lnTo>
                  <a:lnTo>
                    <a:pt x="8" y="161"/>
                  </a:lnTo>
                  <a:lnTo>
                    <a:pt x="9" y="157"/>
                  </a:lnTo>
                  <a:lnTo>
                    <a:pt x="10" y="152"/>
                  </a:lnTo>
                  <a:lnTo>
                    <a:pt x="12" y="148"/>
                  </a:lnTo>
                  <a:lnTo>
                    <a:pt x="15" y="145"/>
                  </a:lnTo>
                  <a:lnTo>
                    <a:pt x="16" y="141"/>
                  </a:lnTo>
                  <a:lnTo>
                    <a:pt x="19" y="137"/>
                  </a:lnTo>
                  <a:lnTo>
                    <a:pt x="20" y="134"/>
                  </a:lnTo>
                  <a:lnTo>
                    <a:pt x="25" y="131"/>
                  </a:lnTo>
                  <a:lnTo>
                    <a:pt x="26" y="127"/>
                  </a:lnTo>
                  <a:lnTo>
                    <a:pt x="29" y="124"/>
                  </a:lnTo>
                  <a:lnTo>
                    <a:pt x="32" y="121"/>
                  </a:lnTo>
                  <a:lnTo>
                    <a:pt x="35" y="117"/>
                  </a:lnTo>
                  <a:lnTo>
                    <a:pt x="38" y="114"/>
                  </a:lnTo>
                  <a:lnTo>
                    <a:pt x="40" y="111"/>
                  </a:lnTo>
                  <a:lnTo>
                    <a:pt x="45" y="108"/>
                  </a:lnTo>
                  <a:lnTo>
                    <a:pt x="47" y="107"/>
                  </a:lnTo>
                  <a:lnTo>
                    <a:pt x="50" y="102"/>
                  </a:lnTo>
                  <a:lnTo>
                    <a:pt x="53" y="101"/>
                  </a:lnTo>
                  <a:lnTo>
                    <a:pt x="57" y="98"/>
                  </a:lnTo>
                  <a:lnTo>
                    <a:pt x="60" y="97"/>
                  </a:lnTo>
                  <a:lnTo>
                    <a:pt x="63" y="94"/>
                  </a:lnTo>
                  <a:lnTo>
                    <a:pt x="67" y="92"/>
                  </a:lnTo>
                  <a:lnTo>
                    <a:pt x="72" y="91"/>
                  </a:lnTo>
                  <a:lnTo>
                    <a:pt x="75" y="90"/>
                  </a:lnTo>
                  <a:lnTo>
                    <a:pt x="75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2599" y="2060"/>
              <a:ext cx="433" cy="129"/>
            </a:xfrm>
            <a:custGeom>
              <a:avLst/>
              <a:gdLst/>
              <a:ahLst/>
              <a:cxnLst>
                <a:cxn ang="0">
                  <a:pos x="237" y="9"/>
                </a:cxn>
                <a:cxn ang="0">
                  <a:pos x="193" y="13"/>
                </a:cxn>
                <a:cxn ang="0">
                  <a:pos x="153" y="20"/>
                </a:cxn>
                <a:cxn ang="0">
                  <a:pos x="117" y="27"/>
                </a:cxn>
                <a:cxn ang="0">
                  <a:pos x="87" y="37"/>
                </a:cxn>
                <a:cxn ang="0">
                  <a:pos x="60" y="49"/>
                </a:cxn>
                <a:cxn ang="0">
                  <a:pos x="39" y="62"/>
                </a:cxn>
                <a:cxn ang="0">
                  <a:pos x="22" y="76"/>
                </a:cxn>
                <a:cxn ang="0">
                  <a:pos x="9" y="92"/>
                </a:cxn>
                <a:cxn ang="0">
                  <a:pos x="2" y="109"/>
                </a:cxn>
                <a:cxn ang="0">
                  <a:pos x="0" y="126"/>
                </a:cxn>
                <a:cxn ang="0">
                  <a:pos x="3" y="144"/>
                </a:cxn>
                <a:cxn ang="0">
                  <a:pos x="12" y="163"/>
                </a:cxn>
                <a:cxn ang="0">
                  <a:pos x="29" y="180"/>
                </a:cxn>
                <a:cxn ang="0">
                  <a:pos x="56" y="196"/>
                </a:cxn>
                <a:cxn ang="0">
                  <a:pos x="93" y="210"/>
                </a:cxn>
                <a:cxn ang="0">
                  <a:pos x="137" y="223"/>
                </a:cxn>
                <a:cxn ang="0">
                  <a:pos x="187" y="233"/>
                </a:cxn>
                <a:cxn ang="0">
                  <a:pos x="241" y="243"/>
                </a:cxn>
                <a:cxn ang="0">
                  <a:pos x="297" y="249"/>
                </a:cxn>
                <a:cxn ang="0">
                  <a:pos x="356" y="254"/>
                </a:cxn>
                <a:cxn ang="0">
                  <a:pos x="411" y="257"/>
                </a:cxn>
                <a:cxn ang="0">
                  <a:pos x="467" y="259"/>
                </a:cxn>
                <a:cxn ang="0">
                  <a:pos x="518" y="259"/>
                </a:cxn>
                <a:cxn ang="0">
                  <a:pos x="564" y="257"/>
                </a:cxn>
                <a:cxn ang="0">
                  <a:pos x="602" y="253"/>
                </a:cxn>
                <a:cxn ang="0">
                  <a:pos x="638" y="247"/>
                </a:cxn>
                <a:cxn ang="0">
                  <a:pos x="672" y="240"/>
                </a:cxn>
                <a:cxn ang="0">
                  <a:pos x="707" y="233"/>
                </a:cxn>
                <a:cxn ang="0">
                  <a:pos x="738" y="223"/>
                </a:cxn>
                <a:cxn ang="0">
                  <a:pos x="768" y="214"/>
                </a:cxn>
                <a:cxn ang="0">
                  <a:pos x="794" y="203"/>
                </a:cxn>
                <a:cxn ang="0">
                  <a:pos x="818" y="191"/>
                </a:cxn>
                <a:cxn ang="0">
                  <a:pos x="836" y="177"/>
                </a:cxn>
                <a:cxn ang="0">
                  <a:pos x="851" y="163"/>
                </a:cxn>
                <a:cxn ang="0">
                  <a:pos x="862" y="149"/>
                </a:cxn>
                <a:cxn ang="0">
                  <a:pos x="868" y="134"/>
                </a:cxn>
                <a:cxn ang="0">
                  <a:pos x="866" y="117"/>
                </a:cxn>
                <a:cxn ang="0">
                  <a:pos x="861" y="100"/>
                </a:cxn>
                <a:cxn ang="0">
                  <a:pos x="848" y="86"/>
                </a:cxn>
                <a:cxn ang="0">
                  <a:pos x="831" y="72"/>
                </a:cxn>
                <a:cxn ang="0">
                  <a:pos x="809" y="60"/>
                </a:cxn>
                <a:cxn ang="0">
                  <a:pos x="784" y="50"/>
                </a:cxn>
                <a:cxn ang="0">
                  <a:pos x="757" y="42"/>
                </a:cxn>
                <a:cxn ang="0">
                  <a:pos x="727" y="34"/>
                </a:cxn>
                <a:cxn ang="0">
                  <a:pos x="695" y="27"/>
                </a:cxn>
                <a:cxn ang="0">
                  <a:pos x="664" y="23"/>
                </a:cxn>
                <a:cxn ang="0">
                  <a:pos x="631" y="17"/>
                </a:cxn>
                <a:cxn ang="0">
                  <a:pos x="600" y="14"/>
                </a:cxn>
                <a:cxn ang="0">
                  <a:pos x="570" y="10"/>
                </a:cxn>
                <a:cxn ang="0">
                  <a:pos x="541" y="7"/>
                </a:cxn>
                <a:cxn ang="0">
                  <a:pos x="515" y="4"/>
                </a:cxn>
                <a:cxn ang="0">
                  <a:pos x="488" y="3"/>
                </a:cxn>
                <a:cxn ang="0">
                  <a:pos x="460" y="2"/>
                </a:cxn>
                <a:cxn ang="0">
                  <a:pos x="434" y="0"/>
                </a:cxn>
                <a:cxn ang="0">
                  <a:pos x="407" y="0"/>
                </a:cxn>
                <a:cxn ang="0">
                  <a:pos x="381" y="2"/>
                </a:cxn>
                <a:cxn ang="0">
                  <a:pos x="357" y="2"/>
                </a:cxn>
                <a:cxn ang="0">
                  <a:pos x="336" y="3"/>
                </a:cxn>
                <a:cxn ang="0">
                  <a:pos x="316" y="3"/>
                </a:cxn>
                <a:cxn ang="0">
                  <a:pos x="300" y="6"/>
                </a:cxn>
                <a:cxn ang="0">
                  <a:pos x="286" y="6"/>
                </a:cxn>
                <a:cxn ang="0">
                  <a:pos x="276" y="7"/>
                </a:cxn>
              </a:cxnLst>
              <a:rect l="0" t="0" r="r" b="b"/>
              <a:pathLst>
                <a:path w="868" h="259">
                  <a:moveTo>
                    <a:pt x="276" y="7"/>
                  </a:moveTo>
                  <a:lnTo>
                    <a:pt x="266" y="7"/>
                  </a:lnTo>
                  <a:lnTo>
                    <a:pt x="256" y="7"/>
                  </a:lnTo>
                  <a:lnTo>
                    <a:pt x="247" y="9"/>
                  </a:lnTo>
                  <a:lnTo>
                    <a:pt x="237" y="9"/>
                  </a:lnTo>
                  <a:lnTo>
                    <a:pt x="227" y="9"/>
                  </a:lnTo>
                  <a:lnTo>
                    <a:pt x="218" y="10"/>
                  </a:lnTo>
                  <a:lnTo>
                    <a:pt x="210" y="10"/>
                  </a:lnTo>
                  <a:lnTo>
                    <a:pt x="201" y="13"/>
                  </a:lnTo>
                  <a:lnTo>
                    <a:pt x="193" y="13"/>
                  </a:lnTo>
                  <a:lnTo>
                    <a:pt x="184" y="14"/>
                  </a:lnTo>
                  <a:lnTo>
                    <a:pt x="176" y="14"/>
                  </a:lnTo>
                  <a:lnTo>
                    <a:pt x="169" y="17"/>
                  </a:lnTo>
                  <a:lnTo>
                    <a:pt x="160" y="19"/>
                  </a:lnTo>
                  <a:lnTo>
                    <a:pt x="153" y="20"/>
                  </a:lnTo>
                  <a:lnTo>
                    <a:pt x="146" y="22"/>
                  </a:lnTo>
                  <a:lnTo>
                    <a:pt x="139" y="23"/>
                  </a:lnTo>
                  <a:lnTo>
                    <a:pt x="130" y="24"/>
                  </a:lnTo>
                  <a:lnTo>
                    <a:pt x="124" y="26"/>
                  </a:lnTo>
                  <a:lnTo>
                    <a:pt x="117" y="27"/>
                  </a:lnTo>
                  <a:lnTo>
                    <a:pt x="110" y="29"/>
                  </a:lnTo>
                  <a:lnTo>
                    <a:pt x="104" y="30"/>
                  </a:lnTo>
                  <a:lnTo>
                    <a:pt x="99" y="33"/>
                  </a:lnTo>
                  <a:lnTo>
                    <a:pt x="91" y="34"/>
                  </a:lnTo>
                  <a:lnTo>
                    <a:pt x="87" y="37"/>
                  </a:lnTo>
                  <a:lnTo>
                    <a:pt x="80" y="39"/>
                  </a:lnTo>
                  <a:lnTo>
                    <a:pt x="74" y="42"/>
                  </a:lnTo>
                  <a:lnTo>
                    <a:pt x="70" y="44"/>
                  </a:lnTo>
                  <a:lnTo>
                    <a:pt x="66" y="47"/>
                  </a:lnTo>
                  <a:lnTo>
                    <a:pt x="60" y="49"/>
                  </a:lnTo>
                  <a:lnTo>
                    <a:pt x="56" y="52"/>
                  </a:lnTo>
                  <a:lnTo>
                    <a:pt x="50" y="54"/>
                  </a:lnTo>
                  <a:lnTo>
                    <a:pt x="47" y="57"/>
                  </a:lnTo>
                  <a:lnTo>
                    <a:pt x="42" y="59"/>
                  </a:lnTo>
                  <a:lnTo>
                    <a:pt x="39" y="62"/>
                  </a:lnTo>
                  <a:lnTo>
                    <a:pt x="34" y="64"/>
                  </a:lnTo>
                  <a:lnTo>
                    <a:pt x="32" y="67"/>
                  </a:lnTo>
                  <a:lnTo>
                    <a:pt x="27" y="70"/>
                  </a:lnTo>
                  <a:lnTo>
                    <a:pt x="24" y="73"/>
                  </a:lnTo>
                  <a:lnTo>
                    <a:pt x="22" y="76"/>
                  </a:lnTo>
                  <a:lnTo>
                    <a:pt x="19" y="80"/>
                  </a:lnTo>
                  <a:lnTo>
                    <a:pt x="16" y="83"/>
                  </a:lnTo>
                  <a:lnTo>
                    <a:pt x="13" y="86"/>
                  </a:lnTo>
                  <a:lnTo>
                    <a:pt x="10" y="89"/>
                  </a:lnTo>
                  <a:lnTo>
                    <a:pt x="9" y="92"/>
                  </a:lnTo>
                  <a:lnTo>
                    <a:pt x="7" y="94"/>
                  </a:lnTo>
                  <a:lnTo>
                    <a:pt x="6" y="99"/>
                  </a:lnTo>
                  <a:lnTo>
                    <a:pt x="4" y="102"/>
                  </a:lnTo>
                  <a:lnTo>
                    <a:pt x="3" y="106"/>
                  </a:lnTo>
                  <a:lnTo>
                    <a:pt x="2" y="109"/>
                  </a:lnTo>
                  <a:lnTo>
                    <a:pt x="2" y="111"/>
                  </a:lnTo>
                  <a:lnTo>
                    <a:pt x="0" y="116"/>
                  </a:lnTo>
                  <a:lnTo>
                    <a:pt x="0" y="119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0" y="130"/>
                  </a:lnTo>
                  <a:lnTo>
                    <a:pt x="0" y="133"/>
                  </a:lnTo>
                  <a:lnTo>
                    <a:pt x="0" y="136"/>
                  </a:lnTo>
                  <a:lnTo>
                    <a:pt x="2" y="140"/>
                  </a:lnTo>
                  <a:lnTo>
                    <a:pt x="3" y="144"/>
                  </a:lnTo>
                  <a:lnTo>
                    <a:pt x="4" y="147"/>
                  </a:lnTo>
                  <a:lnTo>
                    <a:pt x="6" y="151"/>
                  </a:lnTo>
                  <a:lnTo>
                    <a:pt x="7" y="156"/>
                  </a:lnTo>
                  <a:lnTo>
                    <a:pt x="10" y="160"/>
                  </a:lnTo>
                  <a:lnTo>
                    <a:pt x="12" y="163"/>
                  </a:lnTo>
                  <a:lnTo>
                    <a:pt x="14" y="167"/>
                  </a:lnTo>
                  <a:lnTo>
                    <a:pt x="17" y="170"/>
                  </a:lnTo>
                  <a:lnTo>
                    <a:pt x="20" y="174"/>
                  </a:lnTo>
                  <a:lnTo>
                    <a:pt x="24" y="177"/>
                  </a:lnTo>
                  <a:lnTo>
                    <a:pt x="29" y="180"/>
                  </a:lnTo>
                  <a:lnTo>
                    <a:pt x="33" y="183"/>
                  </a:lnTo>
                  <a:lnTo>
                    <a:pt x="37" y="187"/>
                  </a:lnTo>
                  <a:lnTo>
                    <a:pt x="44" y="190"/>
                  </a:lnTo>
                  <a:lnTo>
                    <a:pt x="49" y="193"/>
                  </a:lnTo>
                  <a:lnTo>
                    <a:pt x="56" y="196"/>
                  </a:lnTo>
                  <a:lnTo>
                    <a:pt x="63" y="200"/>
                  </a:lnTo>
                  <a:lnTo>
                    <a:pt x="70" y="203"/>
                  </a:lnTo>
                  <a:lnTo>
                    <a:pt x="77" y="206"/>
                  </a:lnTo>
                  <a:lnTo>
                    <a:pt x="84" y="207"/>
                  </a:lnTo>
                  <a:lnTo>
                    <a:pt x="93" y="210"/>
                  </a:lnTo>
                  <a:lnTo>
                    <a:pt x="101" y="213"/>
                  </a:lnTo>
                  <a:lnTo>
                    <a:pt x="109" y="216"/>
                  </a:lnTo>
                  <a:lnTo>
                    <a:pt x="119" y="219"/>
                  </a:lnTo>
                  <a:lnTo>
                    <a:pt x="127" y="220"/>
                  </a:lnTo>
                  <a:lnTo>
                    <a:pt x="137" y="223"/>
                  </a:lnTo>
                  <a:lnTo>
                    <a:pt x="146" y="226"/>
                  </a:lnTo>
                  <a:lnTo>
                    <a:pt x="156" y="227"/>
                  </a:lnTo>
                  <a:lnTo>
                    <a:pt x="166" y="229"/>
                  </a:lnTo>
                  <a:lnTo>
                    <a:pt x="177" y="231"/>
                  </a:lnTo>
                  <a:lnTo>
                    <a:pt x="187" y="233"/>
                  </a:lnTo>
                  <a:lnTo>
                    <a:pt x="197" y="236"/>
                  </a:lnTo>
                  <a:lnTo>
                    <a:pt x="207" y="237"/>
                  </a:lnTo>
                  <a:lnTo>
                    <a:pt x="218" y="239"/>
                  </a:lnTo>
                  <a:lnTo>
                    <a:pt x="230" y="241"/>
                  </a:lnTo>
                  <a:lnTo>
                    <a:pt x="241" y="243"/>
                  </a:lnTo>
                  <a:lnTo>
                    <a:pt x="253" y="244"/>
                  </a:lnTo>
                  <a:lnTo>
                    <a:pt x="264" y="246"/>
                  </a:lnTo>
                  <a:lnTo>
                    <a:pt x="274" y="247"/>
                  </a:lnTo>
                  <a:lnTo>
                    <a:pt x="286" y="249"/>
                  </a:lnTo>
                  <a:lnTo>
                    <a:pt x="297" y="249"/>
                  </a:lnTo>
                  <a:lnTo>
                    <a:pt x="308" y="250"/>
                  </a:lnTo>
                  <a:lnTo>
                    <a:pt x="320" y="251"/>
                  </a:lnTo>
                  <a:lnTo>
                    <a:pt x="331" y="253"/>
                  </a:lnTo>
                  <a:lnTo>
                    <a:pt x="343" y="253"/>
                  </a:lnTo>
                  <a:lnTo>
                    <a:pt x="356" y="254"/>
                  </a:lnTo>
                  <a:lnTo>
                    <a:pt x="367" y="256"/>
                  </a:lnTo>
                  <a:lnTo>
                    <a:pt x="378" y="256"/>
                  </a:lnTo>
                  <a:lnTo>
                    <a:pt x="388" y="257"/>
                  </a:lnTo>
                  <a:lnTo>
                    <a:pt x="401" y="257"/>
                  </a:lnTo>
                  <a:lnTo>
                    <a:pt x="411" y="257"/>
                  </a:lnTo>
                  <a:lnTo>
                    <a:pt x="423" y="259"/>
                  </a:lnTo>
                  <a:lnTo>
                    <a:pt x="434" y="259"/>
                  </a:lnTo>
                  <a:lnTo>
                    <a:pt x="445" y="259"/>
                  </a:lnTo>
                  <a:lnTo>
                    <a:pt x="457" y="259"/>
                  </a:lnTo>
                  <a:lnTo>
                    <a:pt x="467" y="259"/>
                  </a:lnTo>
                  <a:lnTo>
                    <a:pt x="478" y="259"/>
                  </a:lnTo>
                  <a:lnTo>
                    <a:pt x="488" y="259"/>
                  </a:lnTo>
                  <a:lnTo>
                    <a:pt x="498" y="259"/>
                  </a:lnTo>
                  <a:lnTo>
                    <a:pt x="508" y="259"/>
                  </a:lnTo>
                  <a:lnTo>
                    <a:pt x="518" y="259"/>
                  </a:lnTo>
                  <a:lnTo>
                    <a:pt x="528" y="259"/>
                  </a:lnTo>
                  <a:lnTo>
                    <a:pt x="537" y="259"/>
                  </a:lnTo>
                  <a:lnTo>
                    <a:pt x="547" y="257"/>
                  </a:lnTo>
                  <a:lnTo>
                    <a:pt x="555" y="257"/>
                  </a:lnTo>
                  <a:lnTo>
                    <a:pt x="564" y="257"/>
                  </a:lnTo>
                  <a:lnTo>
                    <a:pt x="572" y="256"/>
                  </a:lnTo>
                  <a:lnTo>
                    <a:pt x="581" y="256"/>
                  </a:lnTo>
                  <a:lnTo>
                    <a:pt x="588" y="254"/>
                  </a:lnTo>
                  <a:lnTo>
                    <a:pt x="597" y="254"/>
                  </a:lnTo>
                  <a:lnTo>
                    <a:pt x="602" y="253"/>
                  </a:lnTo>
                  <a:lnTo>
                    <a:pt x="611" y="251"/>
                  </a:lnTo>
                  <a:lnTo>
                    <a:pt x="617" y="250"/>
                  </a:lnTo>
                  <a:lnTo>
                    <a:pt x="624" y="249"/>
                  </a:lnTo>
                  <a:lnTo>
                    <a:pt x="631" y="249"/>
                  </a:lnTo>
                  <a:lnTo>
                    <a:pt x="638" y="247"/>
                  </a:lnTo>
                  <a:lnTo>
                    <a:pt x="645" y="246"/>
                  </a:lnTo>
                  <a:lnTo>
                    <a:pt x="654" y="246"/>
                  </a:lnTo>
                  <a:lnTo>
                    <a:pt x="659" y="243"/>
                  </a:lnTo>
                  <a:lnTo>
                    <a:pt x="667" y="241"/>
                  </a:lnTo>
                  <a:lnTo>
                    <a:pt x="672" y="240"/>
                  </a:lnTo>
                  <a:lnTo>
                    <a:pt x="681" y="239"/>
                  </a:lnTo>
                  <a:lnTo>
                    <a:pt x="687" y="237"/>
                  </a:lnTo>
                  <a:lnTo>
                    <a:pt x="694" y="236"/>
                  </a:lnTo>
                  <a:lnTo>
                    <a:pt x="701" y="234"/>
                  </a:lnTo>
                  <a:lnTo>
                    <a:pt x="707" y="233"/>
                  </a:lnTo>
                  <a:lnTo>
                    <a:pt x="714" y="231"/>
                  </a:lnTo>
                  <a:lnTo>
                    <a:pt x="719" y="229"/>
                  </a:lnTo>
                  <a:lnTo>
                    <a:pt x="727" y="227"/>
                  </a:lnTo>
                  <a:lnTo>
                    <a:pt x="732" y="226"/>
                  </a:lnTo>
                  <a:lnTo>
                    <a:pt x="738" y="223"/>
                  </a:lnTo>
                  <a:lnTo>
                    <a:pt x="745" y="221"/>
                  </a:lnTo>
                  <a:lnTo>
                    <a:pt x="749" y="220"/>
                  </a:lnTo>
                  <a:lnTo>
                    <a:pt x="757" y="219"/>
                  </a:lnTo>
                  <a:lnTo>
                    <a:pt x="762" y="216"/>
                  </a:lnTo>
                  <a:lnTo>
                    <a:pt x="768" y="214"/>
                  </a:lnTo>
                  <a:lnTo>
                    <a:pt x="772" y="211"/>
                  </a:lnTo>
                  <a:lnTo>
                    <a:pt x="778" y="210"/>
                  </a:lnTo>
                  <a:lnTo>
                    <a:pt x="784" y="207"/>
                  </a:lnTo>
                  <a:lnTo>
                    <a:pt x="789" y="206"/>
                  </a:lnTo>
                  <a:lnTo>
                    <a:pt x="794" y="203"/>
                  </a:lnTo>
                  <a:lnTo>
                    <a:pt x="799" y="201"/>
                  </a:lnTo>
                  <a:lnTo>
                    <a:pt x="804" y="199"/>
                  </a:lnTo>
                  <a:lnTo>
                    <a:pt x="808" y="196"/>
                  </a:lnTo>
                  <a:lnTo>
                    <a:pt x="812" y="193"/>
                  </a:lnTo>
                  <a:lnTo>
                    <a:pt x="818" y="191"/>
                  </a:lnTo>
                  <a:lnTo>
                    <a:pt x="821" y="187"/>
                  </a:lnTo>
                  <a:lnTo>
                    <a:pt x="825" y="186"/>
                  </a:lnTo>
                  <a:lnTo>
                    <a:pt x="829" y="183"/>
                  </a:lnTo>
                  <a:lnTo>
                    <a:pt x="834" y="180"/>
                  </a:lnTo>
                  <a:lnTo>
                    <a:pt x="836" y="177"/>
                  </a:lnTo>
                  <a:lnTo>
                    <a:pt x="839" y="174"/>
                  </a:lnTo>
                  <a:lnTo>
                    <a:pt x="844" y="171"/>
                  </a:lnTo>
                  <a:lnTo>
                    <a:pt x="846" y="170"/>
                  </a:lnTo>
                  <a:lnTo>
                    <a:pt x="849" y="166"/>
                  </a:lnTo>
                  <a:lnTo>
                    <a:pt x="851" y="163"/>
                  </a:lnTo>
                  <a:lnTo>
                    <a:pt x="854" y="161"/>
                  </a:lnTo>
                  <a:lnTo>
                    <a:pt x="856" y="159"/>
                  </a:lnTo>
                  <a:lnTo>
                    <a:pt x="858" y="156"/>
                  </a:lnTo>
                  <a:lnTo>
                    <a:pt x="861" y="151"/>
                  </a:lnTo>
                  <a:lnTo>
                    <a:pt x="862" y="149"/>
                  </a:lnTo>
                  <a:lnTo>
                    <a:pt x="864" y="146"/>
                  </a:lnTo>
                  <a:lnTo>
                    <a:pt x="865" y="143"/>
                  </a:lnTo>
                  <a:lnTo>
                    <a:pt x="865" y="140"/>
                  </a:lnTo>
                  <a:lnTo>
                    <a:pt x="866" y="137"/>
                  </a:lnTo>
                  <a:lnTo>
                    <a:pt x="868" y="134"/>
                  </a:lnTo>
                  <a:lnTo>
                    <a:pt x="868" y="130"/>
                  </a:lnTo>
                  <a:lnTo>
                    <a:pt x="868" y="127"/>
                  </a:lnTo>
                  <a:lnTo>
                    <a:pt x="868" y="124"/>
                  </a:lnTo>
                  <a:lnTo>
                    <a:pt x="868" y="120"/>
                  </a:lnTo>
                  <a:lnTo>
                    <a:pt x="866" y="117"/>
                  </a:lnTo>
                  <a:lnTo>
                    <a:pt x="866" y="114"/>
                  </a:lnTo>
                  <a:lnTo>
                    <a:pt x="865" y="111"/>
                  </a:lnTo>
                  <a:lnTo>
                    <a:pt x="865" y="109"/>
                  </a:lnTo>
                  <a:lnTo>
                    <a:pt x="862" y="104"/>
                  </a:lnTo>
                  <a:lnTo>
                    <a:pt x="861" y="100"/>
                  </a:lnTo>
                  <a:lnTo>
                    <a:pt x="858" y="97"/>
                  </a:lnTo>
                  <a:lnTo>
                    <a:pt x="856" y="94"/>
                  </a:lnTo>
                  <a:lnTo>
                    <a:pt x="854" y="92"/>
                  </a:lnTo>
                  <a:lnTo>
                    <a:pt x="851" y="89"/>
                  </a:lnTo>
                  <a:lnTo>
                    <a:pt x="848" y="86"/>
                  </a:lnTo>
                  <a:lnTo>
                    <a:pt x="845" y="83"/>
                  </a:lnTo>
                  <a:lnTo>
                    <a:pt x="841" y="80"/>
                  </a:lnTo>
                  <a:lnTo>
                    <a:pt x="838" y="77"/>
                  </a:lnTo>
                  <a:lnTo>
                    <a:pt x="835" y="74"/>
                  </a:lnTo>
                  <a:lnTo>
                    <a:pt x="831" y="72"/>
                  </a:lnTo>
                  <a:lnTo>
                    <a:pt x="826" y="69"/>
                  </a:lnTo>
                  <a:lnTo>
                    <a:pt x="822" y="67"/>
                  </a:lnTo>
                  <a:lnTo>
                    <a:pt x="818" y="64"/>
                  </a:lnTo>
                  <a:lnTo>
                    <a:pt x="814" y="63"/>
                  </a:lnTo>
                  <a:lnTo>
                    <a:pt x="809" y="60"/>
                  </a:lnTo>
                  <a:lnTo>
                    <a:pt x="804" y="59"/>
                  </a:lnTo>
                  <a:lnTo>
                    <a:pt x="799" y="56"/>
                  </a:lnTo>
                  <a:lnTo>
                    <a:pt x="795" y="54"/>
                  </a:lnTo>
                  <a:lnTo>
                    <a:pt x="789" y="52"/>
                  </a:lnTo>
                  <a:lnTo>
                    <a:pt x="784" y="50"/>
                  </a:lnTo>
                  <a:lnTo>
                    <a:pt x="779" y="49"/>
                  </a:lnTo>
                  <a:lnTo>
                    <a:pt x="774" y="47"/>
                  </a:lnTo>
                  <a:lnTo>
                    <a:pt x="768" y="44"/>
                  </a:lnTo>
                  <a:lnTo>
                    <a:pt x="762" y="43"/>
                  </a:lnTo>
                  <a:lnTo>
                    <a:pt x="757" y="42"/>
                  </a:lnTo>
                  <a:lnTo>
                    <a:pt x="751" y="40"/>
                  </a:lnTo>
                  <a:lnTo>
                    <a:pt x="745" y="39"/>
                  </a:lnTo>
                  <a:lnTo>
                    <a:pt x="738" y="37"/>
                  </a:lnTo>
                  <a:lnTo>
                    <a:pt x="732" y="36"/>
                  </a:lnTo>
                  <a:lnTo>
                    <a:pt x="727" y="34"/>
                  </a:lnTo>
                  <a:lnTo>
                    <a:pt x="721" y="33"/>
                  </a:lnTo>
                  <a:lnTo>
                    <a:pt x="714" y="32"/>
                  </a:lnTo>
                  <a:lnTo>
                    <a:pt x="708" y="30"/>
                  </a:lnTo>
                  <a:lnTo>
                    <a:pt x="701" y="29"/>
                  </a:lnTo>
                  <a:lnTo>
                    <a:pt x="695" y="27"/>
                  </a:lnTo>
                  <a:lnTo>
                    <a:pt x="689" y="26"/>
                  </a:lnTo>
                  <a:lnTo>
                    <a:pt x="682" y="26"/>
                  </a:lnTo>
                  <a:lnTo>
                    <a:pt x="677" y="24"/>
                  </a:lnTo>
                  <a:lnTo>
                    <a:pt x="669" y="23"/>
                  </a:lnTo>
                  <a:lnTo>
                    <a:pt x="664" y="23"/>
                  </a:lnTo>
                  <a:lnTo>
                    <a:pt x="657" y="22"/>
                  </a:lnTo>
                  <a:lnTo>
                    <a:pt x="649" y="20"/>
                  </a:lnTo>
                  <a:lnTo>
                    <a:pt x="644" y="19"/>
                  </a:lnTo>
                  <a:lnTo>
                    <a:pt x="638" y="19"/>
                  </a:lnTo>
                  <a:lnTo>
                    <a:pt x="631" y="17"/>
                  </a:lnTo>
                  <a:lnTo>
                    <a:pt x="625" y="17"/>
                  </a:lnTo>
                  <a:lnTo>
                    <a:pt x="618" y="16"/>
                  </a:lnTo>
                  <a:lnTo>
                    <a:pt x="612" y="16"/>
                  </a:lnTo>
                  <a:lnTo>
                    <a:pt x="607" y="14"/>
                  </a:lnTo>
                  <a:lnTo>
                    <a:pt x="600" y="14"/>
                  </a:lnTo>
                  <a:lnTo>
                    <a:pt x="594" y="13"/>
                  </a:lnTo>
                  <a:lnTo>
                    <a:pt x="587" y="13"/>
                  </a:lnTo>
                  <a:lnTo>
                    <a:pt x="581" y="12"/>
                  </a:lnTo>
                  <a:lnTo>
                    <a:pt x="575" y="10"/>
                  </a:lnTo>
                  <a:lnTo>
                    <a:pt x="570" y="10"/>
                  </a:lnTo>
                  <a:lnTo>
                    <a:pt x="564" y="9"/>
                  </a:lnTo>
                  <a:lnTo>
                    <a:pt x="558" y="9"/>
                  </a:lnTo>
                  <a:lnTo>
                    <a:pt x="552" y="9"/>
                  </a:lnTo>
                  <a:lnTo>
                    <a:pt x="547" y="7"/>
                  </a:lnTo>
                  <a:lnTo>
                    <a:pt x="541" y="7"/>
                  </a:lnTo>
                  <a:lnTo>
                    <a:pt x="535" y="6"/>
                  </a:lnTo>
                  <a:lnTo>
                    <a:pt x="531" y="6"/>
                  </a:lnTo>
                  <a:lnTo>
                    <a:pt x="525" y="4"/>
                  </a:lnTo>
                  <a:lnTo>
                    <a:pt x="520" y="4"/>
                  </a:lnTo>
                  <a:lnTo>
                    <a:pt x="515" y="4"/>
                  </a:lnTo>
                  <a:lnTo>
                    <a:pt x="510" y="3"/>
                  </a:lnTo>
                  <a:lnTo>
                    <a:pt x="504" y="3"/>
                  </a:lnTo>
                  <a:lnTo>
                    <a:pt x="498" y="3"/>
                  </a:lnTo>
                  <a:lnTo>
                    <a:pt x="494" y="3"/>
                  </a:lnTo>
                  <a:lnTo>
                    <a:pt x="488" y="3"/>
                  </a:lnTo>
                  <a:lnTo>
                    <a:pt x="483" y="2"/>
                  </a:lnTo>
                  <a:lnTo>
                    <a:pt x="477" y="2"/>
                  </a:lnTo>
                  <a:lnTo>
                    <a:pt x="471" y="2"/>
                  </a:lnTo>
                  <a:lnTo>
                    <a:pt x="465" y="2"/>
                  </a:lnTo>
                  <a:lnTo>
                    <a:pt x="460" y="2"/>
                  </a:lnTo>
                  <a:lnTo>
                    <a:pt x="455" y="2"/>
                  </a:lnTo>
                  <a:lnTo>
                    <a:pt x="450" y="2"/>
                  </a:lnTo>
                  <a:lnTo>
                    <a:pt x="444" y="2"/>
                  </a:lnTo>
                  <a:lnTo>
                    <a:pt x="438" y="0"/>
                  </a:lnTo>
                  <a:lnTo>
                    <a:pt x="434" y="0"/>
                  </a:lnTo>
                  <a:lnTo>
                    <a:pt x="428" y="0"/>
                  </a:lnTo>
                  <a:lnTo>
                    <a:pt x="423" y="0"/>
                  </a:lnTo>
                  <a:lnTo>
                    <a:pt x="417" y="0"/>
                  </a:lnTo>
                  <a:lnTo>
                    <a:pt x="411" y="0"/>
                  </a:lnTo>
                  <a:lnTo>
                    <a:pt x="407" y="0"/>
                  </a:lnTo>
                  <a:lnTo>
                    <a:pt x="401" y="0"/>
                  </a:lnTo>
                  <a:lnTo>
                    <a:pt x="395" y="0"/>
                  </a:lnTo>
                  <a:lnTo>
                    <a:pt x="391" y="0"/>
                  </a:lnTo>
                  <a:lnTo>
                    <a:pt x="385" y="0"/>
                  </a:lnTo>
                  <a:lnTo>
                    <a:pt x="381" y="2"/>
                  </a:lnTo>
                  <a:lnTo>
                    <a:pt x="375" y="2"/>
                  </a:lnTo>
                  <a:lnTo>
                    <a:pt x="371" y="2"/>
                  </a:lnTo>
                  <a:lnTo>
                    <a:pt x="367" y="2"/>
                  </a:lnTo>
                  <a:lnTo>
                    <a:pt x="363" y="2"/>
                  </a:lnTo>
                  <a:lnTo>
                    <a:pt x="357" y="2"/>
                  </a:lnTo>
                  <a:lnTo>
                    <a:pt x="353" y="2"/>
                  </a:lnTo>
                  <a:lnTo>
                    <a:pt x="348" y="2"/>
                  </a:lnTo>
                  <a:lnTo>
                    <a:pt x="344" y="3"/>
                  </a:lnTo>
                  <a:lnTo>
                    <a:pt x="340" y="3"/>
                  </a:lnTo>
                  <a:lnTo>
                    <a:pt x="336" y="3"/>
                  </a:lnTo>
                  <a:lnTo>
                    <a:pt x="331" y="3"/>
                  </a:lnTo>
                  <a:lnTo>
                    <a:pt x="327" y="3"/>
                  </a:lnTo>
                  <a:lnTo>
                    <a:pt x="323" y="3"/>
                  </a:lnTo>
                  <a:lnTo>
                    <a:pt x="320" y="3"/>
                  </a:lnTo>
                  <a:lnTo>
                    <a:pt x="316" y="3"/>
                  </a:lnTo>
                  <a:lnTo>
                    <a:pt x="313" y="4"/>
                  </a:lnTo>
                  <a:lnTo>
                    <a:pt x="308" y="4"/>
                  </a:lnTo>
                  <a:lnTo>
                    <a:pt x="306" y="4"/>
                  </a:lnTo>
                  <a:lnTo>
                    <a:pt x="303" y="4"/>
                  </a:lnTo>
                  <a:lnTo>
                    <a:pt x="300" y="6"/>
                  </a:lnTo>
                  <a:lnTo>
                    <a:pt x="297" y="6"/>
                  </a:lnTo>
                  <a:lnTo>
                    <a:pt x="294" y="6"/>
                  </a:lnTo>
                  <a:lnTo>
                    <a:pt x="291" y="6"/>
                  </a:lnTo>
                  <a:lnTo>
                    <a:pt x="290" y="6"/>
                  </a:lnTo>
                  <a:lnTo>
                    <a:pt x="286" y="6"/>
                  </a:lnTo>
                  <a:lnTo>
                    <a:pt x="283" y="7"/>
                  </a:lnTo>
                  <a:lnTo>
                    <a:pt x="278" y="7"/>
                  </a:lnTo>
                  <a:lnTo>
                    <a:pt x="277" y="7"/>
                  </a:lnTo>
                  <a:lnTo>
                    <a:pt x="276" y="7"/>
                  </a:lnTo>
                  <a:lnTo>
                    <a:pt x="276" y="7"/>
                  </a:lnTo>
                  <a:lnTo>
                    <a:pt x="27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2537" y="2904"/>
              <a:ext cx="548" cy="139"/>
            </a:xfrm>
            <a:custGeom>
              <a:avLst/>
              <a:gdLst/>
              <a:ahLst/>
              <a:cxnLst>
                <a:cxn ang="0">
                  <a:pos x="63" y="18"/>
                </a:cxn>
                <a:cxn ang="0">
                  <a:pos x="30" y="38"/>
                </a:cxn>
                <a:cxn ang="0">
                  <a:pos x="6" y="68"/>
                </a:cxn>
                <a:cxn ang="0">
                  <a:pos x="2" y="103"/>
                </a:cxn>
                <a:cxn ang="0">
                  <a:pos x="12" y="125"/>
                </a:cxn>
                <a:cxn ang="0">
                  <a:pos x="32" y="147"/>
                </a:cxn>
                <a:cxn ang="0">
                  <a:pos x="60" y="169"/>
                </a:cxn>
                <a:cxn ang="0">
                  <a:pos x="95" y="187"/>
                </a:cxn>
                <a:cxn ang="0">
                  <a:pos x="136" y="206"/>
                </a:cxn>
                <a:cxn ang="0">
                  <a:pos x="183" y="222"/>
                </a:cxn>
                <a:cxn ang="0">
                  <a:pos x="236" y="237"/>
                </a:cxn>
                <a:cxn ang="0">
                  <a:pos x="293" y="250"/>
                </a:cxn>
                <a:cxn ang="0">
                  <a:pos x="359" y="262"/>
                </a:cxn>
                <a:cxn ang="0">
                  <a:pos x="427" y="270"/>
                </a:cxn>
                <a:cxn ang="0">
                  <a:pos x="503" y="277"/>
                </a:cxn>
                <a:cxn ang="0">
                  <a:pos x="580" y="277"/>
                </a:cxn>
                <a:cxn ang="0">
                  <a:pos x="657" y="273"/>
                </a:cxn>
                <a:cxn ang="0">
                  <a:pos x="731" y="263"/>
                </a:cxn>
                <a:cxn ang="0">
                  <a:pos x="801" y="250"/>
                </a:cxn>
                <a:cxn ang="0">
                  <a:pos x="864" y="236"/>
                </a:cxn>
                <a:cxn ang="0">
                  <a:pos x="917" y="222"/>
                </a:cxn>
                <a:cxn ang="0">
                  <a:pos x="959" y="209"/>
                </a:cxn>
                <a:cxn ang="0">
                  <a:pos x="988" y="199"/>
                </a:cxn>
                <a:cxn ang="0">
                  <a:pos x="1011" y="189"/>
                </a:cxn>
                <a:cxn ang="0">
                  <a:pos x="1037" y="176"/>
                </a:cxn>
                <a:cxn ang="0">
                  <a:pos x="1065" y="156"/>
                </a:cxn>
                <a:cxn ang="0">
                  <a:pos x="1086" y="130"/>
                </a:cxn>
                <a:cxn ang="0">
                  <a:pos x="1095" y="98"/>
                </a:cxn>
                <a:cxn ang="0">
                  <a:pos x="1081" y="63"/>
                </a:cxn>
                <a:cxn ang="0">
                  <a:pos x="1051" y="33"/>
                </a:cxn>
                <a:cxn ang="0">
                  <a:pos x="1019" y="12"/>
                </a:cxn>
                <a:cxn ang="0">
                  <a:pos x="998" y="0"/>
                </a:cxn>
                <a:cxn ang="0">
                  <a:pos x="989" y="16"/>
                </a:cxn>
                <a:cxn ang="0">
                  <a:pos x="968" y="49"/>
                </a:cxn>
                <a:cxn ang="0">
                  <a:pos x="937" y="82"/>
                </a:cxn>
                <a:cxn ang="0">
                  <a:pos x="912" y="99"/>
                </a:cxn>
                <a:cxn ang="0">
                  <a:pos x="882" y="115"/>
                </a:cxn>
                <a:cxn ang="0">
                  <a:pos x="847" y="128"/>
                </a:cxn>
                <a:cxn ang="0">
                  <a:pos x="808" y="136"/>
                </a:cxn>
                <a:cxn ang="0">
                  <a:pos x="768" y="143"/>
                </a:cxn>
                <a:cxn ang="0">
                  <a:pos x="731" y="150"/>
                </a:cxn>
                <a:cxn ang="0">
                  <a:pos x="693" y="157"/>
                </a:cxn>
                <a:cxn ang="0">
                  <a:pos x="654" y="163"/>
                </a:cxn>
                <a:cxn ang="0">
                  <a:pos x="614" y="166"/>
                </a:cxn>
                <a:cxn ang="0">
                  <a:pos x="576" y="170"/>
                </a:cxn>
                <a:cxn ang="0">
                  <a:pos x="534" y="170"/>
                </a:cxn>
                <a:cxn ang="0">
                  <a:pos x="493" y="170"/>
                </a:cxn>
                <a:cxn ang="0">
                  <a:pos x="451" y="167"/>
                </a:cxn>
                <a:cxn ang="0">
                  <a:pos x="413" y="165"/>
                </a:cxn>
                <a:cxn ang="0">
                  <a:pos x="377" y="160"/>
                </a:cxn>
                <a:cxn ang="0">
                  <a:pos x="346" y="155"/>
                </a:cxn>
                <a:cxn ang="0">
                  <a:pos x="317" y="149"/>
                </a:cxn>
                <a:cxn ang="0">
                  <a:pos x="289" y="142"/>
                </a:cxn>
                <a:cxn ang="0">
                  <a:pos x="264" y="133"/>
                </a:cxn>
                <a:cxn ang="0">
                  <a:pos x="240" y="123"/>
                </a:cxn>
                <a:cxn ang="0">
                  <a:pos x="217" y="112"/>
                </a:cxn>
                <a:cxn ang="0">
                  <a:pos x="194" y="99"/>
                </a:cxn>
                <a:cxn ang="0">
                  <a:pos x="173" y="83"/>
                </a:cxn>
                <a:cxn ang="0">
                  <a:pos x="139" y="58"/>
                </a:cxn>
                <a:cxn ang="0">
                  <a:pos x="109" y="33"/>
                </a:cxn>
                <a:cxn ang="0">
                  <a:pos x="87" y="13"/>
                </a:cxn>
              </a:cxnLst>
              <a:rect l="0" t="0" r="r" b="b"/>
              <a:pathLst>
                <a:path w="1095" h="279">
                  <a:moveTo>
                    <a:pt x="86" y="12"/>
                  </a:moveTo>
                  <a:lnTo>
                    <a:pt x="83" y="12"/>
                  </a:lnTo>
                  <a:lnTo>
                    <a:pt x="79" y="12"/>
                  </a:lnTo>
                  <a:lnTo>
                    <a:pt x="76" y="13"/>
                  </a:lnTo>
                  <a:lnTo>
                    <a:pt x="72" y="15"/>
                  </a:lnTo>
                  <a:lnTo>
                    <a:pt x="67" y="16"/>
                  </a:lnTo>
                  <a:lnTo>
                    <a:pt x="63" y="18"/>
                  </a:lnTo>
                  <a:lnTo>
                    <a:pt x="59" y="20"/>
                  </a:lnTo>
                  <a:lnTo>
                    <a:pt x="55" y="22"/>
                  </a:lnTo>
                  <a:lnTo>
                    <a:pt x="49" y="25"/>
                  </a:lnTo>
                  <a:lnTo>
                    <a:pt x="45" y="28"/>
                  </a:lnTo>
                  <a:lnTo>
                    <a:pt x="40" y="30"/>
                  </a:lnTo>
                  <a:lnTo>
                    <a:pt x="36" y="33"/>
                  </a:lnTo>
                  <a:lnTo>
                    <a:pt x="30" y="38"/>
                  </a:lnTo>
                  <a:lnTo>
                    <a:pt x="26" y="42"/>
                  </a:lnTo>
                  <a:lnTo>
                    <a:pt x="22" y="45"/>
                  </a:lnTo>
                  <a:lnTo>
                    <a:pt x="19" y="49"/>
                  </a:lnTo>
                  <a:lnTo>
                    <a:pt x="15" y="53"/>
                  </a:lnTo>
                  <a:lnTo>
                    <a:pt x="12" y="58"/>
                  </a:lnTo>
                  <a:lnTo>
                    <a:pt x="8" y="63"/>
                  </a:lnTo>
                  <a:lnTo>
                    <a:pt x="6" y="68"/>
                  </a:lnTo>
                  <a:lnTo>
                    <a:pt x="3" y="72"/>
                  </a:lnTo>
                  <a:lnTo>
                    <a:pt x="2" y="78"/>
                  </a:lnTo>
                  <a:lnTo>
                    <a:pt x="0" y="83"/>
                  </a:lnTo>
                  <a:lnTo>
                    <a:pt x="0" y="89"/>
                  </a:lnTo>
                  <a:lnTo>
                    <a:pt x="0" y="95"/>
                  </a:lnTo>
                  <a:lnTo>
                    <a:pt x="0" y="100"/>
                  </a:lnTo>
                  <a:lnTo>
                    <a:pt x="2" y="103"/>
                  </a:lnTo>
                  <a:lnTo>
                    <a:pt x="3" y="106"/>
                  </a:lnTo>
                  <a:lnTo>
                    <a:pt x="3" y="109"/>
                  </a:lnTo>
                  <a:lnTo>
                    <a:pt x="5" y="113"/>
                  </a:lnTo>
                  <a:lnTo>
                    <a:pt x="6" y="115"/>
                  </a:lnTo>
                  <a:lnTo>
                    <a:pt x="8" y="119"/>
                  </a:lnTo>
                  <a:lnTo>
                    <a:pt x="9" y="122"/>
                  </a:lnTo>
                  <a:lnTo>
                    <a:pt x="12" y="125"/>
                  </a:lnTo>
                  <a:lnTo>
                    <a:pt x="13" y="128"/>
                  </a:lnTo>
                  <a:lnTo>
                    <a:pt x="16" y="132"/>
                  </a:lnTo>
                  <a:lnTo>
                    <a:pt x="19" y="135"/>
                  </a:lnTo>
                  <a:lnTo>
                    <a:pt x="22" y="139"/>
                  </a:lnTo>
                  <a:lnTo>
                    <a:pt x="25" y="140"/>
                  </a:lnTo>
                  <a:lnTo>
                    <a:pt x="29" y="145"/>
                  </a:lnTo>
                  <a:lnTo>
                    <a:pt x="32" y="147"/>
                  </a:lnTo>
                  <a:lnTo>
                    <a:pt x="36" y="150"/>
                  </a:lnTo>
                  <a:lnTo>
                    <a:pt x="39" y="153"/>
                  </a:lnTo>
                  <a:lnTo>
                    <a:pt x="43" y="156"/>
                  </a:lnTo>
                  <a:lnTo>
                    <a:pt x="46" y="159"/>
                  </a:lnTo>
                  <a:lnTo>
                    <a:pt x="52" y="162"/>
                  </a:lnTo>
                  <a:lnTo>
                    <a:pt x="55" y="165"/>
                  </a:lnTo>
                  <a:lnTo>
                    <a:pt x="60" y="169"/>
                  </a:lnTo>
                  <a:lnTo>
                    <a:pt x="65" y="170"/>
                  </a:lnTo>
                  <a:lnTo>
                    <a:pt x="69" y="175"/>
                  </a:lnTo>
                  <a:lnTo>
                    <a:pt x="73" y="176"/>
                  </a:lnTo>
                  <a:lnTo>
                    <a:pt x="79" y="180"/>
                  </a:lnTo>
                  <a:lnTo>
                    <a:pt x="83" y="182"/>
                  </a:lnTo>
                  <a:lnTo>
                    <a:pt x="90" y="186"/>
                  </a:lnTo>
                  <a:lnTo>
                    <a:pt x="95" y="187"/>
                  </a:lnTo>
                  <a:lnTo>
                    <a:pt x="100" y="190"/>
                  </a:lnTo>
                  <a:lnTo>
                    <a:pt x="106" y="193"/>
                  </a:lnTo>
                  <a:lnTo>
                    <a:pt x="112" y="196"/>
                  </a:lnTo>
                  <a:lnTo>
                    <a:pt x="117" y="199"/>
                  </a:lnTo>
                  <a:lnTo>
                    <a:pt x="123" y="200"/>
                  </a:lnTo>
                  <a:lnTo>
                    <a:pt x="129" y="203"/>
                  </a:lnTo>
                  <a:lnTo>
                    <a:pt x="136" y="206"/>
                  </a:lnTo>
                  <a:lnTo>
                    <a:pt x="142" y="207"/>
                  </a:lnTo>
                  <a:lnTo>
                    <a:pt x="149" y="210"/>
                  </a:lnTo>
                  <a:lnTo>
                    <a:pt x="155" y="213"/>
                  </a:lnTo>
                  <a:lnTo>
                    <a:pt x="162" y="216"/>
                  </a:lnTo>
                  <a:lnTo>
                    <a:pt x="169" y="217"/>
                  </a:lnTo>
                  <a:lnTo>
                    <a:pt x="176" y="220"/>
                  </a:lnTo>
                  <a:lnTo>
                    <a:pt x="183" y="222"/>
                  </a:lnTo>
                  <a:lnTo>
                    <a:pt x="190" y="225"/>
                  </a:lnTo>
                  <a:lnTo>
                    <a:pt x="197" y="226"/>
                  </a:lnTo>
                  <a:lnTo>
                    <a:pt x="204" y="229"/>
                  </a:lnTo>
                  <a:lnTo>
                    <a:pt x="212" y="230"/>
                  </a:lnTo>
                  <a:lnTo>
                    <a:pt x="220" y="233"/>
                  </a:lnTo>
                  <a:lnTo>
                    <a:pt x="227" y="235"/>
                  </a:lnTo>
                  <a:lnTo>
                    <a:pt x="236" y="237"/>
                  </a:lnTo>
                  <a:lnTo>
                    <a:pt x="243" y="239"/>
                  </a:lnTo>
                  <a:lnTo>
                    <a:pt x="252" y="242"/>
                  </a:lnTo>
                  <a:lnTo>
                    <a:pt x="259" y="243"/>
                  </a:lnTo>
                  <a:lnTo>
                    <a:pt x="267" y="245"/>
                  </a:lnTo>
                  <a:lnTo>
                    <a:pt x="276" y="246"/>
                  </a:lnTo>
                  <a:lnTo>
                    <a:pt x="286" y="249"/>
                  </a:lnTo>
                  <a:lnTo>
                    <a:pt x="293" y="250"/>
                  </a:lnTo>
                  <a:lnTo>
                    <a:pt x="303" y="252"/>
                  </a:lnTo>
                  <a:lnTo>
                    <a:pt x="312" y="253"/>
                  </a:lnTo>
                  <a:lnTo>
                    <a:pt x="322" y="256"/>
                  </a:lnTo>
                  <a:lnTo>
                    <a:pt x="330" y="256"/>
                  </a:lnTo>
                  <a:lnTo>
                    <a:pt x="339" y="257"/>
                  </a:lnTo>
                  <a:lnTo>
                    <a:pt x="349" y="260"/>
                  </a:lnTo>
                  <a:lnTo>
                    <a:pt x="359" y="262"/>
                  </a:lnTo>
                  <a:lnTo>
                    <a:pt x="367" y="263"/>
                  </a:lnTo>
                  <a:lnTo>
                    <a:pt x="377" y="265"/>
                  </a:lnTo>
                  <a:lnTo>
                    <a:pt x="387" y="266"/>
                  </a:lnTo>
                  <a:lnTo>
                    <a:pt x="397" y="267"/>
                  </a:lnTo>
                  <a:lnTo>
                    <a:pt x="407" y="269"/>
                  </a:lnTo>
                  <a:lnTo>
                    <a:pt x="417" y="270"/>
                  </a:lnTo>
                  <a:lnTo>
                    <a:pt x="427" y="270"/>
                  </a:lnTo>
                  <a:lnTo>
                    <a:pt x="439" y="272"/>
                  </a:lnTo>
                  <a:lnTo>
                    <a:pt x="449" y="273"/>
                  </a:lnTo>
                  <a:lnTo>
                    <a:pt x="459" y="275"/>
                  </a:lnTo>
                  <a:lnTo>
                    <a:pt x="470" y="276"/>
                  </a:lnTo>
                  <a:lnTo>
                    <a:pt x="481" y="277"/>
                  </a:lnTo>
                  <a:lnTo>
                    <a:pt x="491" y="277"/>
                  </a:lnTo>
                  <a:lnTo>
                    <a:pt x="503" y="277"/>
                  </a:lnTo>
                  <a:lnTo>
                    <a:pt x="514" y="277"/>
                  </a:lnTo>
                  <a:lnTo>
                    <a:pt x="524" y="279"/>
                  </a:lnTo>
                  <a:lnTo>
                    <a:pt x="536" y="279"/>
                  </a:lnTo>
                  <a:lnTo>
                    <a:pt x="547" y="279"/>
                  </a:lnTo>
                  <a:lnTo>
                    <a:pt x="557" y="279"/>
                  </a:lnTo>
                  <a:lnTo>
                    <a:pt x="568" y="279"/>
                  </a:lnTo>
                  <a:lnTo>
                    <a:pt x="580" y="277"/>
                  </a:lnTo>
                  <a:lnTo>
                    <a:pt x="591" y="277"/>
                  </a:lnTo>
                  <a:lnTo>
                    <a:pt x="601" y="277"/>
                  </a:lnTo>
                  <a:lnTo>
                    <a:pt x="613" y="276"/>
                  </a:lnTo>
                  <a:lnTo>
                    <a:pt x="624" y="276"/>
                  </a:lnTo>
                  <a:lnTo>
                    <a:pt x="634" y="275"/>
                  </a:lnTo>
                  <a:lnTo>
                    <a:pt x="645" y="273"/>
                  </a:lnTo>
                  <a:lnTo>
                    <a:pt x="657" y="273"/>
                  </a:lnTo>
                  <a:lnTo>
                    <a:pt x="667" y="272"/>
                  </a:lnTo>
                  <a:lnTo>
                    <a:pt x="678" y="270"/>
                  </a:lnTo>
                  <a:lnTo>
                    <a:pt x="688" y="269"/>
                  </a:lnTo>
                  <a:lnTo>
                    <a:pt x="700" y="267"/>
                  </a:lnTo>
                  <a:lnTo>
                    <a:pt x="710" y="266"/>
                  </a:lnTo>
                  <a:lnTo>
                    <a:pt x="721" y="265"/>
                  </a:lnTo>
                  <a:lnTo>
                    <a:pt x="731" y="263"/>
                  </a:lnTo>
                  <a:lnTo>
                    <a:pt x="741" y="262"/>
                  </a:lnTo>
                  <a:lnTo>
                    <a:pt x="751" y="259"/>
                  </a:lnTo>
                  <a:lnTo>
                    <a:pt x="761" y="257"/>
                  </a:lnTo>
                  <a:lnTo>
                    <a:pt x="771" y="256"/>
                  </a:lnTo>
                  <a:lnTo>
                    <a:pt x="781" y="253"/>
                  </a:lnTo>
                  <a:lnTo>
                    <a:pt x="791" y="252"/>
                  </a:lnTo>
                  <a:lnTo>
                    <a:pt x="801" y="250"/>
                  </a:lnTo>
                  <a:lnTo>
                    <a:pt x="810" y="247"/>
                  </a:lnTo>
                  <a:lnTo>
                    <a:pt x="820" y="246"/>
                  </a:lnTo>
                  <a:lnTo>
                    <a:pt x="830" y="245"/>
                  </a:lnTo>
                  <a:lnTo>
                    <a:pt x="838" y="242"/>
                  </a:lnTo>
                  <a:lnTo>
                    <a:pt x="847" y="240"/>
                  </a:lnTo>
                  <a:lnTo>
                    <a:pt x="855" y="237"/>
                  </a:lnTo>
                  <a:lnTo>
                    <a:pt x="864" y="236"/>
                  </a:lnTo>
                  <a:lnTo>
                    <a:pt x="872" y="233"/>
                  </a:lnTo>
                  <a:lnTo>
                    <a:pt x="880" y="232"/>
                  </a:lnTo>
                  <a:lnTo>
                    <a:pt x="888" y="230"/>
                  </a:lnTo>
                  <a:lnTo>
                    <a:pt x="895" y="227"/>
                  </a:lnTo>
                  <a:lnTo>
                    <a:pt x="902" y="226"/>
                  </a:lnTo>
                  <a:lnTo>
                    <a:pt x="910" y="223"/>
                  </a:lnTo>
                  <a:lnTo>
                    <a:pt x="917" y="222"/>
                  </a:lnTo>
                  <a:lnTo>
                    <a:pt x="924" y="220"/>
                  </a:lnTo>
                  <a:lnTo>
                    <a:pt x="931" y="217"/>
                  </a:lnTo>
                  <a:lnTo>
                    <a:pt x="937" y="216"/>
                  </a:lnTo>
                  <a:lnTo>
                    <a:pt x="944" y="215"/>
                  </a:lnTo>
                  <a:lnTo>
                    <a:pt x="948" y="212"/>
                  </a:lnTo>
                  <a:lnTo>
                    <a:pt x="954" y="210"/>
                  </a:lnTo>
                  <a:lnTo>
                    <a:pt x="959" y="209"/>
                  </a:lnTo>
                  <a:lnTo>
                    <a:pt x="964" y="207"/>
                  </a:lnTo>
                  <a:lnTo>
                    <a:pt x="968" y="206"/>
                  </a:lnTo>
                  <a:lnTo>
                    <a:pt x="974" y="205"/>
                  </a:lnTo>
                  <a:lnTo>
                    <a:pt x="978" y="203"/>
                  </a:lnTo>
                  <a:lnTo>
                    <a:pt x="982" y="202"/>
                  </a:lnTo>
                  <a:lnTo>
                    <a:pt x="985" y="200"/>
                  </a:lnTo>
                  <a:lnTo>
                    <a:pt x="988" y="199"/>
                  </a:lnTo>
                  <a:lnTo>
                    <a:pt x="991" y="199"/>
                  </a:lnTo>
                  <a:lnTo>
                    <a:pt x="994" y="197"/>
                  </a:lnTo>
                  <a:lnTo>
                    <a:pt x="997" y="196"/>
                  </a:lnTo>
                  <a:lnTo>
                    <a:pt x="999" y="196"/>
                  </a:lnTo>
                  <a:lnTo>
                    <a:pt x="1004" y="193"/>
                  </a:lnTo>
                  <a:lnTo>
                    <a:pt x="1009" y="190"/>
                  </a:lnTo>
                  <a:lnTo>
                    <a:pt x="1011" y="189"/>
                  </a:lnTo>
                  <a:lnTo>
                    <a:pt x="1015" y="187"/>
                  </a:lnTo>
                  <a:lnTo>
                    <a:pt x="1018" y="186"/>
                  </a:lnTo>
                  <a:lnTo>
                    <a:pt x="1022" y="185"/>
                  </a:lnTo>
                  <a:lnTo>
                    <a:pt x="1025" y="182"/>
                  </a:lnTo>
                  <a:lnTo>
                    <a:pt x="1029" y="180"/>
                  </a:lnTo>
                  <a:lnTo>
                    <a:pt x="1032" y="179"/>
                  </a:lnTo>
                  <a:lnTo>
                    <a:pt x="1037" y="176"/>
                  </a:lnTo>
                  <a:lnTo>
                    <a:pt x="1041" y="173"/>
                  </a:lnTo>
                  <a:lnTo>
                    <a:pt x="1045" y="170"/>
                  </a:lnTo>
                  <a:lnTo>
                    <a:pt x="1049" y="169"/>
                  </a:lnTo>
                  <a:lnTo>
                    <a:pt x="1054" y="166"/>
                  </a:lnTo>
                  <a:lnTo>
                    <a:pt x="1057" y="162"/>
                  </a:lnTo>
                  <a:lnTo>
                    <a:pt x="1061" y="159"/>
                  </a:lnTo>
                  <a:lnTo>
                    <a:pt x="1065" y="156"/>
                  </a:lnTo>
                  <a:lnTo>
                    <a:pt x="1068" y="153"/>
                  </a:lnTo>
                  <a:lnTo>
                    <a:pt x="1071" y="149"/>
                  </a:lnTo>
                  <a:lnTo>
                    <a:pt x="1075" y="146"/>
                  </a:lnTo>
                  <a:lnTo>
                    <a:pt x="1078" y="143"/>
                  </a:lnTo>
                  <a:lnTo>
                    <a:pt x="1081" y="139"/>
                  </a:lnTo>
                  <a:lnTo>
                    <a:pt x="1084" y="135"/>
                  </a:lnTo>
                  <a:lnTo>
                    <a:pt x="1086" y="130"/>
                  </a:lnTo>
                  <a:lnTo>
                    <a:pt x="1088" y="126"/>
                  </a:lnTo>
                  <a:lnTo>
                    <a:pt x="1091" y="122"/>
                  </a:lnTo>
                  <a:lnTo>
                    <a:pt x="1092" y="118"/>
                  </a:lnTo>
                  <a:lnTo>
                    <a:pt x="1094" y="113"/>
                  </a:lnTo>
                  <a:lnTo>
                    <a:pt x="1094" y="108"/>
                  </a:lnTo>
                  <a:lnTo>
                    <a:pt x="1095" y="103"/>
                  </a:lnTo>
                  <a:lnTo>
                    <a:pt x="1095" y="98"/>
                  </a:lnTo>
                  <a:lnTo>
                    <a:pt x="1094" y="93"/>
                  </a:lnTo>
                  <a:lnTo>
                    <a:pt x="1092" y="88"/>
                  </a:lnTo>
                  <a:lnTo>
                    <a:pt x="1092" y="83"/>
                  </a:lnTo>
                  <a:lnTo>
                    <a:pt x="1089" y="78"/>
                  </a:lnTo>
                  <a:lnTo>
                    <a:pt x="1086" y="73"/>
                  </a:lnTo>
                  <a:lnTo>
                    <a:pt x="1084" y="68"/>
                  </a:lnTo>
                  <a:lnTo>
                    <a:pt x="1081" y="63"/>
                  </a:lnTo>
                  <a:lnTo>
                    <a:pt x="1076" y="59"/>
                  </a:lnTo>
                  <a:lnTo>
                    <a:pt x="1074" y="55"/>
                  </a:lnTo>
                  <a:lnTo>
                    <a:pt x="1069" y="49"/>
                  </a:lnTo>
                  <a:lnTo>
                    <a:pt x="1065" y="46"/>
                  </a:lnTo>
                  <a:lnTo>
                    <a:pt x="1061" y="42"/>
                  </a:lnTo>
                  <a:lnTo>
                    <a:pt x="1057" y="38"/>
                  </a:lnTo>
                  <a:lnTo>
                    <a:pt x="1051" y="33"/>
                  </a:lnTo>
                  <a:lnTo>
                    <a:pt x="1047" y="30"/>
                  </a:lnTo>
                  <a:lnTo>
                    <a:pt x="1042" y="28"/>
                  </a:lnTo>
                  <a:lnTo>
                    <a:pt x="1038" y="23"/>
                  </a:lnTo>
                  <a:lnTo>
                    <a:pt x="1032" y="20"/>
                  </a:lnTo>
                  <a:lnTo>
                    <a:pt x="1028" y="18"/>
                  </a:lnTo>
                  <a:lnTo>
                    <a:pt x="1024" y="15"/>
                  </a:lnTo>
                  <a:lnTo>
                    <a:pt x="1019" y="12"/>
                  </a:lnTo>
                  <a:lnTo>
                    <a:pt x="1015" y="10"/>
                  </a:lnTo>
                  <a:lnTo>
                    <a:pt x="1012" y="8"/>
                  </a:lnTo>
                  <a:lnTo>
                    <a:pt x="1009" y="6"/>
                  </a:lnTo>
                  <a:lnTo>
                    <a:pt x="1005" y="5"/>
                  </a:lnTo>
                  <a:lnTo>
                    <a:pt x="1002" y="3"/>
                  </a:lnTo>
                  <a:lnTo>
                    <a:pt x="1001" y="2"/>
                  </a:lnTo>
                  <a:lnTo>
                    <a:pt x="998" y="0"/>
                  </a:lnTo>
                  <a:lnTo>
                    <a:pt x="997" y="0"/>
                  </a:lnTo>
                  <a:lnTo>
                    <a:pt x="995" y="2"/>
                  </a:lnTo>
                  <a:lnTo>
                    <a:pt x="995" y="5"/>
                  </a:lnTo>
                  <a:lnTo>
                    <a:pt x="994" y="6"/>
                  </a:lnTo>
                  <a:lnTo>
                    <a:pt x="992" y="9"/>
                  </a:lnTo>
                  <a:lnTo>
                    <a:pt x="991" y="12"/>
                  </a:lnTo>
                  <a:lnTo>
                    <a:pt x="989" y="16"/>
                  </a:lnTo>
                  <a:lnTo>
                    <a:pt x="987" y="19"/>
                  </a:lnTo>
                  <a:lnTo>
                    <a:pt x="984" y="23"/>
                  </a:lnTo>
                  <a:lnTo>
                    <a:pt x="981" y="28"/>
                  </a:lnTo>
                  <a:lnTo>
                    <a:pt x="978" y="33"/>
                  </a:lnTo>
                  <a:lnTo>
                    <a:pt x="975" y="38"/>
                  </a:lnTo>
                  <a:lnTo>
                    <a:pt x="972" y="43"/>
                  </a:lnTo>
                  <a:lnTo>
                    <a:pt x="968" y="49"/>
                  </a:lnTo>
                  <a:lnTo>
                    <a:pt x="964" y="55"/>
                  </a:lnTo>
                  <a:lnTo>
                    <a:pt x="958" y="59"/>
                  </a:lnTo>
                  <a:lnTo>
                    <a:pt x="954" y="65"/>
                  </a:lnTo>
                  <a:lnTo>
                    <a:pt x="948" y="70"/>
                  </a:lnTo>
                  <a:lnTo>
                    <a:pt x="942" y="76"/>
                  </a:lnTo>
                  <a:lnTo>
                    <a:pt x="939" y="78"/>
                  </a:lnTo>
                  <a:lnTo>
                    <a:pt x="937" y="82"/>
                  </a:lnTo>
                  <a:lnTo>
                    <a:pt x="934" y="83"/>
                  </a:lnTo>
                  <a:lnTo>
                    <a:pt x="931" y="86"/>
                  </a:lnTo>
                  <a:lnTo>
                    <a:pt x="927" y="89"/>
                  </a:lnTo>
                  <a:lnTo>
                    <a:pt x="922" y="92"/>
                  </a:lnTo>
                  <a:lnTo>
                    <a:pt x="919" y="93"/>
                  </a:lnTo>
                  <a:lnTo>
                    <a:pt x="917" y="98"/>
                  </a:lnTo>
                  <a:lnTo>
                    <a:pt x="912" y="99"/>
                  </a:lnTo>
                  <a:lnTo>
                    <a:pt x="908" y="102"/>
                  </a:lnTo>
                  <a:lnTo>
                    <a:pt x="904" y="103"/>
                  </a:lnTo>
                  <a:lnTo>
                    <a:pt x="900" y="106"/>
                  </a:lnTo>
                  <a:lnTo>
                    <a:pt x="895" y="109"/>
                  </a:lnTo>
                  <a:lnTo>
                    <a:pt x="891" y="110"/>
                  </a:lnTo>
                  <a:lnTo>
                    <a:pt x="887" y="113"/>
                  </a:lnTo>
                  <a:lnTo>
                    <a:pt x="882" y="115"/>
                  </a:lnTo>
                  <a:lnTo>
                    <a:pt x="877" y="116"/>
                  </a:lnTo>
                  <a:lnTo>
                    <a:pt x="872" y="119"/>
                  </a:lnTo>
                  <a:lnTo>
                    <a:pt x="867" y="120"/>
                  </a:lnTo>
                  <a:lnTo>
                    <a:pt x="862" y="123"/>
                  </a:lnTo>
                  <a:lnTo>
                    <a:pt x="857" y="125"/>
                  </a:lnTo>
                  <a:lnTo>
                    <a:pt x="851" y="126"/>
                  </a:lnTo>
                  <a:lnTo>
                    <a:pt x="847" y="128"/>
                  </a:lnTo>
                  <a:lnTo>
                    <a:pt x="841" y="129"/>
                  </a:lnTo>
                  <a:lnTo>
                    <a:pt x="835" y="130"/>
                  </a:lnTo>
                  <a:lnTo>
                    <a:pt x="830" y="130"/>
                  </a:lnTo>
                  <a:lnTo>
                    <a:pt x="824" y="132"/>
                  </a:lnTo>
                  <a:lnTo>
                    <a:pt x="818" y="133"/>
                  </a:lnTo>
                  <a:lnTo>
                    <a:pt x="812" y="135"/>
                  </a:lnTo>
                  <a:lnTo>
                    <a:pt x="808" y="136"/>
                  </a:lnTo>
                  <a:lnTo>
                    <a:pt x="802" y="136"/>
                  </a:lnTo>
                  <a:lnTo>
                    <a:pt x="797" y="139"/>
                  </a:lnTo>
                  <a:lnTo>
                    <a:pt x="791" y="139"/>
                  </a:lnTo>
                  <a:lnTo>
                    <a:pt x="785" y="140"/>
                  </a:lnTo>
                  <a:lnTo>
                    <a:pt x="780" y="142"/>
                  </a:lnTo>
                  <a:lnTo>
                    <a:pt x="774" y="143"/>
                  </a:lnTo>
                  <a:lnTo>
                    <a:pt x="768" y="143"/>
                  </a:lnTo>
                  <a:lnTo>
                    <a:pt x="764" y="145"/>
                  </a:lnTo>
                  <a:lnTo>
                    <a:pt x="758" y="146"/>
                  </a:lnTo>
                  <a:lnTo>
                    <a:pt x="753" y="147"/>
                  </a:lnTo>
                  <a:lnTo>
                    <a:pt x="747" y="147"/>
                  </a:lnTo>
                  <a:lnTo>
                    <a:pt x="741" y="149"/>
                  </a:lnTo>
                  <a:lnTo>
                    <a:pt x="735" y="150"/>
                  </a:lnTo>
                  <a:lnTo>
                    <a:pt x="731" y="150"/>
                  </a:lnTo>
                  <a:lnTo>
                    <a:pt x="725" y="152"/>
                  </a:lnTo>
                  <a:lnTo>
                    <a:pt x="720" y="153"/>
                  </a:lnTo>
                  <a:lnTo>
                    <a:pt x="714" y="153"/>
                  </a:lnTo>
                  <a:lnTo>
                    <a:pt x="710" y="155"/>
                  </a:lnTo>
                  <a:lnTo>
                    <a:pt x="704" y="156"/>
                  </a:lnTo>
                  <a:lnTo>
                    <a:pt x="698" y="156"/>
                  </a:lnTo>
                  <a:lnTo>
                    <a:pt x="693" y="157"/>
                  </a:lnTo>
                  <a:lnTo>
                    <a:pt x="687" y="159"/>
                  </a:lnTo>
                  <a:lnTo>
                    <a:pt x="681" y="159"/>
                  </a:lnTo>
                  <a:lnTo>
                    <a:pt x="675" y="160"/>
                  </a:lnTo>
                  <a:lnTo>
                    <a:pt x="671" y="160"/>
                  </a:lnTo>
                  <a:lnTo>
                    <a:pt x="665" y="162"/>
                  </a:lnTo>
                  <a:lnTo>
                    <a:pt x="660" y="162"/>
                  </a:lnTo>
                  <a:lnTo>
                    <a:pt x="654" y="163"/>
                  </a:lnTo>
                  <a:lnTo>
                    <a:pt x="648" y="163"/>
                  </a:lnTo>
                  <a:lnTo>
                    <a:pt x="643" y="165"/>
                  </a:lnTo>
                  <a:lnTo>
                    <a:pt x="637" y="165"/>
                  </a:lnTo>
                  <a:lnTo>
                    <a:pt x="633" y="165"/>
                  </a:lnTo>
                  <a:lnTo>
                    <a:pt x="627" y="166"/>
                  </a:lnTo>
                  <a:lnTo>
                    <a:pt x="621" y="166"/>
                  </a:lnTo>
                  <a:lnTo>
                    <a:pt x="614" y="166"/>
                  </a:lnTo>
                  <a:lnTo>
                    <a:pt x="610" y="167"/>
                  </a:lnTo>
                  <a:lnTo>
                    <a:pt x="603" y="167"/>
                  </a:lnTo>
                  <a:lnTo>
                    <a:pt x="598" y="169"/>
                  </a:lnTo>
                  <a:lnTo>
                    <a:pt x="593" y="169"/>
                  </a:lnTo>
                  <a:lnTo>
                    <a:pt x="587" y="169"/>
                  </a:lnTo>
                  <a:lnTo>
                    <a:pt x="581" y="169"/>
                  </a:lnTo>
                  <a:lnTo>
                    <a:pt x="576" y="170"/>
                  </a:lnTo>
                  <a:lnTo>
                    <a:pt x="570" y="170"/>
                  </a:lnTo>
                  <a:lnTo>
                    <a:pt x="563" y="170"/>
                  </a:lnTo>
                  <a:lnTo>
                    <a:pt x="557" y="170"/>
                  </a:lnTo>
                  <a:lnTo>
                    <a:pt x="551" y="170"/>
                  </a:lnTo>
                  <a:lnTo>
                    <a:pt x="546" y="170"/>
                  </a:lnTo>
                  <a:lnTo>
                    <a:pt x="540" y="170"/>
                  </a:lnTo>
                  <a:lnTo>
                    <a:pt x="534" y="170"/>
                  </a:lnTo>
                  <a:lnTo>
                    <a:pt x="528" y="170"/>
                  </a:lnTo>
                  <a:lnTo>
                    <a:pt x="523" y="170"/>
                  </a:lnTo>
                  <a:lnTo>
                    <a:pt x="517" y="170"/>
                  </a:lnTo>
                  <a:lnTo>
                    <a:pt x="510" y="170"/>
                  </a:lnTo>
                  <a:lnTo>
                    <a:pt x="504" y="170"/>
                  </a:lnTo>
                  <a:lnTo>
                    <a:pt x="498" y="170"/>
                  </a:lnTo>
                  <a:lnTo>
                    <a:pt x="493" y="170"/>
                  </a:lnTo>
                  <a:lnTo>
                    <a:pt x="487" y="170"/>
                  </a:lnTo>
                  <a:lnTo>
                    <a:pt x="481" y="170"/>
                  </a:lnTo>
                  <a:lnTo>
                    <a:pt x="474" y="169"/>
                  </a:lnTo>
                  <a:lnTo>
                    <a:pt x="469" y="169"/>
                  </a:lnTo>
                  <a:lnTo>
                    <a:pt x="463" y="169"/>
                  </a:lnTo>
                  <a:lnTo>
                    <a:pt x="457" y="169"/>
                  </a:lnTo>
                  <a:lnTo>
                    <a:pt x="451" y="167"/>
                  </a:lnTo>
                  <a:lnTo>
                    <a:pt x="446" y="167"/>
                  </a:lnTo>
                  <a:lnTo>
                    <a:pt x="440" y="166"/>
                  </a:lnTo>
                  <a:lnTo>
                    <a:pt x="434" y="166"/>
                  </a:lnTo>
                  <a:lnTo>
                    <a:pt x="429" y="166"/>
                  </a:lnTo>
                  <a:lnTo>
                    <a:pt x="423" y="165"/>
                  </a:lnTo>
                  <a:lnTo>
                    <a:pt x="417" y="165"/>
                  </a:lnTo>
                  <a:lnTo>
                    <a:pt x="413" y="165"/>
                  </a:lnTo>
                  <a:lnTo>
                    <a:pt x="407" y="163"/>
                  </a:lnTo>
                  <a:lnTo>
                    <a:pt x="403" y="163"/>
                  </a:lnTo>
                  <a:lnTo>
                    <a:pt x="397" y="162"/>
                  </a:lnTo>
                  <a:lnTo>
                    <a:pt x="393" y="162"/>
                  </a:lnTo>
                  <a:lnTo>
                    <a:pt x="387" y="162"/>
                  </a:lnTo>
                  <a:lnTo>
                    <a:pt x="383" y="160"/>
                  </a:lnTo>
                  <a:lnTo>
                    <a:pt x="377" y="160"/>
                  </a:lnTo>
                  <a:lnTo>
                    <a:pt x="373" y="159"/>
                  </a:lnTo>
                  <a:lnTo>
                    <a:pt x="369" y="159"/>
                  </a:lnTo>
                  <a:lnTo>
                    <a:pt x="364" y="157"/>
                  </a:lnTo>
                  <a:lnTo>
                    <a:pt x="359" y="157"/>
                  </a:lnTo>
                  <a:lnTo>
                    <a:pt x="354" y="156"/>
                  </a:lnTo>
                  <a:lnTo>
                    <a:pt x="350" y="156"/>
                  </a:lnTo>
                  <a:lnTo>
                    <a:pt x="346" y="155"/>
                  </a:lnTo>
                  <a:lnTo>
                    <a:pt x="341" y="155"/>
                  </a:lnTo>
                  <a:lnTo>
                    <a:pt x="337" y="153"/>
                  </a:lnTo>
                  <a:lnTo>
                    <a:pt x="333" y="153"/>
                  </a:lnTo>
                  <a:lnTo>
                    <a:pt x="329" y="152"/>
                  </a:lnTo>
                  <a:lnTo>
                    <a:pt x="324" y="150"/>
                  </a:lnTo>
                  <a:lnTo>
                    <a:pt x="322" y="150"/>
                  </a:lnTo>
                  <a:lnTo>
                    <a:pt x="317" y="149"/>
                  </a:lnTo>
                  <a:lnTo>
                    <a:pt x="313" y="147"/>
                  </a:lnTo>
                  <a:lnTo>
                    <a:pt x="309" y="146"/>
                  </a:lnTo>
                  <a:lnTo>
                    <a:pt x="304" y="146"/>
                  </a:lnTo>
                  <a:lnTo>
                    <a:pt x="302" y="145"/>
                  </a:lnTo>
                  <a:lnTo>
                    <a:pt x="297" y="143"/>
                  </a:lnTo>
                  <a:lnTo>
                    <a:pt x="293" y="143"/>
                  </a:lnTo>
                  <a:lnTo>
                    <a:pt x="289" y="142"/>
                  </a:lnTo>
                  <a:lnTo>
                    <a:pt x="286" y="140"/>
                  </a:lnTo>
                  <a:lnTo>
                    <a:pt x="282" y="139"/>
                  </a:lnTo>
                  <a:lnTo>
                    <a:pt x="277" y="138"/>
                  </a:lnTo>
                  <a:lnTo>
                    <a:pt x="274" y="136"/>
                  </a:lnTo>
                  <a:lnTo>
                    <a:pt x="272" y="135"/>
                  </a:lnTo>
                  <a:lnTo>
                    <a:pt x="267" y="135"/>
                  </a:lnTo>
                  <a:lnTo>
                    <a:pt x="264" y="133"/>
                  </a:lnTo>
                  <a:lnTo>
                    <a:pt x="262" y="132"/>
                  </a:lnTo>
                  <a:lnTo>
                    <a:pt x="257" y="130"/>
                  </a:lnTo>
                  <a:lnTo>
                    <a:pt x="253" y="129"/>
                  </a:lnTo>
                  <a:lnTo>
                    <a:pt x="250" y="128"/>
                  </a:lnTo>
                  <a:lnTo>
                    <a:pt x="247" y="126"/>
                  </a:lnTo>
                  <a:lnTo>
                    <a:pt x="243" y="125"/>
                  </a:lnTo>
                  <a:lnTo>
                    <a:pt x="240" y="123"/>
                  </a:lnTo>
                  <a:lnTo>
                    <a:pt x="237" y="120"/>
                  </a:lnTo>
                  <a:lnTo>
                    <a:pt x="233" y="120"/>
                  </a:lnTo>
                  <a:lnTo>
                    <a:pt x="230" y="118"/>
                  </a:lnTo>
                  <a:lnTo>
                    <a:pt x="227" y="116"/>
                  </a:lnTo>
                  <a:lnTo>
                    <a:pt x="224" y="115"/>
                  </a:lnTo>
                  <a:lnTo>
                    <a:pt x="220" y="113"/>
                  </a:lnTo>
                  <a:lnTo>
                    <a:pt x="217" y="112"/>
                  </a:lnTo>
                  <a:lnTo>
                    <a:pt x="214" y="110"/>
                  </a:lnTo>
                  <a:lnTo>
                    <a:pt x="212" y="109"/>
                  </a:lnTo>
                  <a:lnTo>
                    <a:pt x="209" y="108"/>
                  </a:lnTo>
                  <a:lnTo>
                    <a:pt x="204" y="105"/>
                  </a:lnTo>
                  <a:lnTo>
                    <a:pt x="202" y="103"/>
                  </a:lnTo>
                  <a:lnTo>
                    <a:pt x="197" y="100"/>
                  </a:lnTo>
                  <a:lnTo>
                    <a:pt x="194" y="99"/>
                  </a:lnTo>
                  <a:lnTo>
                    <a:pt x="192" y="96"/>
                  </a:lnTo>
                  <a:lnTo>
                    <a:pt x="189" y="95"/>
                  </a:lnTo>
                  <a:lnTo>
                    <a:pt x="185" y="92"/>
                  </a:lnTo>
                  <a:lnTo>
                    <a:pt x="183" y="90"/>
                  </a:lnTo>
                  <a:lnTo>
                    <a:pt x="179" y="88"/>
                  </a:lnTo>
                  <a:lnTo>
                    <a:pt x="176" y="86"/>
                  </a:lnTo>
                  <a:lnTo>
                    <a:pt x="173" y="83"/>
                  </a:lnTo>
                  <a:lnTo>
                    <a:pt x="170" y="82"/>
                  </a:lnTo>
                  <a:lnTo>
                    <a:pt x="165" y="78"/>
                  </a:lnTo>
                  <a:lnTo>
                    <a:pt x="159" y="75"/>
                  </a:lnTo>
                  <a:lnTo>
                    <a:pt x="153" y="69"/>
                  </a:lnTo>
                  <a:lnTo>
                    <a:pt x="149" y="66"/>
                  </a:lnTo>
                  <a:lnTo>
                    <a:pt x="143" y="62"/>
                  </a:lnTo>
                  <a:lnTo>
                    <a:pt x="139" y="58"/>
                  </a:lnTo>
                  <a:lnTo>
                    <a:pt x="133" y="53"/>
                  </a:lnTo>
                  <a:lnTo>
                    <a:pt x="129" y="50"/>
                  </a:lnTo>
                  <a:lnTo>
                    <a:pt x="125" y="46"/>
                  </a:lnTo>
                  <a:lnTo>
                    <a:pt x="120" y="43"/>
                  </a:lnTo>
                  <a:lnTo>
                    <a:pt x="116" y="40"/>
                  </a:lnTo>
                  <a:lnTo>
                    <a:pt x="112" y="36"/>
                  </a:lnTo>
                  <a:lnTo>
                    <a:pt x="109" y="33"/>
                  </a:lnTo>
                  <a:lnTo>
                    <a:pt x="106" y="30"/>
                  </a:lnTo>
                  <a:lnTo>
                    <a:pt x="103" y="28"/>
                  </a:lnTo>
                  <a:lnTo>
                    <a:pt x="99" y="25"/>
                  </a:lnTo>
                  <a:lnTo>
                    <a:pt x="97" y="22"/>
                  </a:lnTo>
                  <a:lnTo>
                    <a:pt x="95" y="20"/>
                  </a:lnTo>
                  <a:lnTo>
                    <a:pt x="90" y="16"/>
                  </a:lnTo>
                  <a:lnTo>
                    <a:pt x="87" y="13"/>
                  </a:lnTo>
                  <a:lnTo>
                    <a:pt x="86" y="12"/>
                  </a:lnTo>
                  <a:lnTo>
                    <a:pt x="8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2693" y="2313"/>
              <a:ext cx="212" cy="19"/>
            </a:xfrm>
            <a:custGeom>
              <a:avLst/>
              <a:gdLst/>
              <a:ahLst/>
              <a:cxnLst>
                <a:cxn ang="0">
                  <a:pos x="90" y="10"/>
                </a:cxn>
                <a:cxn ang="0">
                  <a:pos x="107" y="10"/>
                </a:cxn>
                <a:cxn ang="0">
                  <a:pos x="118" y="11"/>
                </a:cxn>
                <a:cxn ang="0">
                  <a:pos x="130" y="11"/>
                </a:cxn>
                <a:cxn ang="0">
                  <a:pos x="144" y="13"/>
                </a:cxn>
                <a:cxn ang="0">
                  <a:pos x="157" y="13"/>
                </a:cxn>
                <a:cxn ang="0">
                  <a:pos x="171" y="14"/>
                </a:cxn>
                <a:cxn ang="0">
                  <a:pos x="185" y="16"/>
                </a:cxn>
                <a:cxn ang="0">
                  <a:pos x="198" y="16"/>
                </a:cxn>
                <a:cxn ang="0">
                  <a:pos x="213" y="17"/>
                </a:cxn>
                <a:cxn ang="0">
                  <a:pos x="225" y="17"/>
                </a:cxn>
                <a:cxn ang="0">
                  <a:pos x="240" y="18"/>
                </a:cxn>
                <a:cxn ang="0">
                  <a:pos x="260" y="20"/>
                </a:cxn>
                <a:cxn ang="0">
                  <a:pos x="275" y="20"/>
                </a:cxn>
                <a:cxn ang="0">
                  <a:pos x="290" y="20"/>
                </a:cxn>
                <a:cxn ang="0">
                  <a:pos x="303" y="20"/>
                </a:cxn>
                <a:cxn ang="0">
                  <a:pos x="317" y="18"/>
                </a:cxn>
                <a:cxn ang="0">
                  <a:pos x="331" y="17"/>
                </a:cxn>
                <a:cxn ang="0">
                  <a:pos x="345" y="17"/>
                </a:cxn>
                <a:cxn ang="0">
                  <a:pos x="360" y="16"/>
                </a:cxn>
                <a:cxn ang="0">
                  <a:pos x="372" y="16"/>
                </a:cxn>
                <a:cxn ang="0">
                  <a:pos x="385" y="14"/>
                </a:cxn>
                <a:cxn ang="0">
                  <a:pos x="404" y="13"/>
                </a:cxn>
                <a:cxn ang="0">
                  <a:pos x="418" y="13"/>
                </a:cxn>
                <a:cxn ang="0">
                  <a:pos x="418" y="14"/>
                </a:cxn>
                <a:cxn ang="0">
                  <a:pos x="405" y="16"/>
                </a:cxn>
                <a:cxn ang="0">
                  <a:pos x="387" y="20"/>
                </a:cxn>
                <a:cxn ang="0">
                  <a:pos x="372" y="21"/>
                </a:cxn>
                <a:cxn ang="0">
                  <a:pos x="360" y="24"/>
                </a:cxn>
                <a:cxn ang="0">
                  <a:pos x="347" y="26"/>
                </a:cxn>
                <a:cxn ang="0">
                  <a:pos x="332" y="27"/>
                </a:cxn>
                <a:cxn ang="0">
                  <a:pos x="320" y="30"/>
                </a:cxn>
                <a:cxn ang="0">
                  <a:pos x="305" y="31"/>
                </a:cxn>
                <a:cxn ang="0">
                  <a:pos x="291" y="33"/>
                </a:cxn>
                <a:cxn ang="0">
                  <a:pos x="278" y="34"/>
                </a:cxn>
                <a:cxn ang="0">
                  <a:pos x="265" y="36"/>
                </a:cxn>
                <a:cxn ang="0">
                  <a:pos x="253" y="36"/>
                </a:cxn>
                <a:cxn ang="0">
                  <a:pos x="237" y="37"/>
                </a:cxn>
                <a:cxn ang="0">
                  <a:pos x="225" y="37"/>
                </a:cxn>
                <a:cxn ang="0">
                  <a:pos x="213" y="37"/>
                </a:cxn>
                <a:cxn ang="0">
                  <a:pos x="201" y="36"/>
                </a:cxn>
                <a:cxn ang="0">
                  <a:pos x="187" y="36"/>
                </a:cxn>
                <a:cxn ang="0">
                  <a:pos x="174" y="34"/>
                </a:cxn>
                <a:cxn ang="0">
                  <a:pos x="160" y="33"/>
                </a:cxn>
                <a:cxn ang="0">
                  <a:pos x="148" y="31"/>
                </a:cxn>
                <a:cxn ang="0">
                  <a:pos x="134" y="28"/>
                </a:cxn>
                <a:cxn ang="0">
                  <a:pos x="123" y="27"/>
                </a:cxn>
                <a:cxn ang="0">
                  <a:pos x="110" y="26"/>
                </a:cxn>
                <a:cxn ang="0">
                  <a:pos x="97" y="24"/>
                </a:cxn>
                <a:cxn ang="0">
                  <a:pos x="80" y="21"/>
                </a:cxn>
                <a:cxn ang="0">
                  <a:pos x="68" y="20"/>
                </a:cxn>
                <a:cxn ang="0">
                  <a:pos x="57" y="17"/>
                </a:cxn>
                <a:cxn ang="0">
                  <a:pos x="43" y="14"/>
                </a:cxn>
                <a:cxn ang="0">
                  <a:pos x="26" y="8"/>
                </a:cxn>
                <a:cxn ang="0">
                  <a:pos x="13" y="4"/>
                </a:cxn>
                <a:cxn ang="0">
                  <a:pos x="0" y="0"/>
                </a:cxn>
              </a:cxnLst>
              <a:rect l="0" t="0" r="r" b="b"/>
              <a:pathLst>
                <a:path w="422" h="37">
                  <a:moveTo>
                    <a:pt x="80" y="10"/>
                  </a:moveTo>
                  <a:lnTo>
                    <a:pt x="83" y="10"/>
                  </a:lnTo>
                  <a:lnTo>
                    <a:pt x="86" y="10"/>
                  </a:lnTo>
                  <a:lnTo>
                    <a:pt x="90" y="10"/>
                  </a:lnTo>
                  <a:lnTo>
                    <a:pt x="94" y="10"/>
                  </a:lnTo>
                  <a:lnTo>
                    <a:pt x="98" y="10"/>
                  </a:lnTo>
                  <a:lnTo>
                    <a:pt x="104" y="10"/>
                  </a:lnTo>
                  <a:lnTo>
                    <a:pt x="107" y="10"/>
                  </a:lnTo>
                  <a:lnTo>
                    <a:pt x="108" y="10"/>
                  </a:lnTo>
                  <a:lnTo>
                    <a:pt x="113" y="10"/>
                  </a:lnTo>
                  <a:lnTo>
                    <a:pt x="116" y="11"/>
                  </a:lnTo>
                  <a:lnTo>
                    <a:pt x="118" y="11"/>
                  </a:lnTo>
                  <a:lnTo>
                    <a:pt x="121" y="11"/>
                  </a:lnTo>
                  <a:lnTo>
                    <a:pt x="124" y="11"/>
                  </a:lnTo>
                  <a:lnTo>
                    <a:pt x="127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7" y="11"/>
                  </a:lnTo>
                  <a:lnTo>
                    <a:pt x="140" y="13"/>
                  </a:lnTo>
                  <a:lnTo>
                    <a:pt x="144" y="13"/>
                  </a:lnTo>
                  <a:lnTo>
                    <a:pt x="147" y="13"/>
                  </a:lnTo>
                  <a:lnTo>
                    <a:pt x="150" y="13"/>
                  </a:lnTo>
                  <a:lnTo>
                    <a:pt x="154" y="13"/>
                  </a:lnTo>
                  <a:lnTo>
                    <a:pt x="157" y="13"/>
                  </a:lnTo>
                  <a:lnTo>
                    <a:pt x="161" y="13"/>
                  </a:lnTo>
                  <a:lnTo>
                    <a:pt x="164" y="14"/>
                  </a:lnTo>
                  <a:lnTo>
                    <a:pt x="168" y="14"/>
                  </a:lnTo>
                  <a:lnTo>
                    <a:pt x="171" y="14"/>
                  </a:lnTo>
                  <a:lnTo>
                    <a:pt x="175" y="14"/>
                  </a:lnTo>
                  <a:lnTo>
                    <a:pt x="178" y="14"/>
                  </a:lnTo>
                  <a:lnTo>
                    <a:pt x="181" y="16"/>
                  </a:lnTo>
                  <a:lnTo>
                    <a:pt x="185" y="16"/>
                  </a:lnTo>
                  <a:lnTo>
                    <a:pt x="188" y="16"/>
                  </a:lnTo>
                  <a:lnTo>
                    <a:pt x="193" y="16"/>
                  </a:lnTo>
                  <a:lnTo>
                    <a:pt x="195" y="16"/>
                  </a:lnTo>
                  <a:lnTo>
                    <a:pt x="198" y="16"/>
                  </a:lnTo>
                  <a:lnTo>
                    <a:pt x="203" y="16"/>
                  </a:lnTo>
                  <a:lnTo>
                    <a:pt x="205" y="16"/>
                  </a:lnTo>
                  <a:lnTo>
                    <a:pt x="210" y="17"/>
                  </a:lnTo>
                  <a:lnTo>
                    <a:pt x="213" y="17"/>
                  </a:lnTo>
                  <a:lnTo>
                    <a:pt x="215" y="17"/>
                  </a:lnTo>
                  <a:lnTo>
                    <a:pt x="218" y="17"/>
                  </a:lnTo>
                  <a:lnTo>
                    <a:pt x="223" y="17"/>
                  </a:lnTo>
                  <a:lnTo>
                    <a:pt x="225" y="17"/>
                  </a:lnTo>
                  <a:lnTo>
                    <a:pt x="228" y="17"/>
                  </a:lnTo>
                  <a:lnTo>
                    <a:pt x="231" y="17"/>
                  </a:lnTo>
                  <a:lnTo>
                    <a:pt x="234" y="18"/>
                  </a:lnTo>
                  <a:lnTo>
                    <a:pt x="240" y="18"/>
                  </a:lnTo>
                  <a:lnTo>
                    <a:pt x="245" y="18"/>
                  </a:lnTo>
                  <a:lnTo>
                    <a:pt x="250" y="18"/>
                  </a:lnTo>
                  <a:lnTo>
                    <a:pt x="255" y="20"/>
                  </a:lnTo>
                  <a:lnTo>
                    <a:pt x="260" y="20"/>
                  </a:lnTo>
                  <a:lnTo>
                    <a:pt x="264" y="20"/>
                  </a:lnTo>
                  <a:lnTo>
                    <a:pt x="267" y="20"/>
                  </a:lnTo>
                  <a:lnTo>
                    <a:pt x="271" y="20"/>
                  </a:lnTo>
                  <a:lnTo>
                    <a:pt x="275" y="20"/>
                  </a:lnTo>
                  <a:lnTo>
                    <a:pt x="283" y="20"/>
                  </a:lnTo>
                  <a:lnTo>
                    <a:pt x="284" y="20"/>
                  </a:lnTo>
                  <a:lnTo>
                    <a:pt x="287" y="20"/>
                  </a:lnTo>
                  <a:lnTo>
                    <a:pt x="290" y="20"/>
                  </a:lnTo>
                  <a:lnTo>
                    <a:pt x="294" y="20"/>
                  </a:lnTo>
                  <a:lnTo>
                    <a:pt x="297" y="20"/>
                  </a:lnTo>
                  <a:lnTo>
                    <a:pt x="300" y="20"/>
                  </a:lnTo>
                  <a:lnTo>
                    <a:pt x="303" y="20"/>
                  </a:lnTo>
                  <a:lnTo>
                    <a:pt x="307" y="20"/>
                  </a:lnTo>
                  <a:lnTo>
                    <a:pt x="310" y="20"/>
                  </a:lnTo>
                  <a:lnTo>
                    <a:pt x="312" y="18"/>
                  </a:lnTo>
                  <a:lnTo>
                    <a:pt x="317" y="18"/>
                  </a:lnTo>
                  <a:lnTo>
                    <a:pt x="320" y="18"/>
                  </a:lnTo>
                  <a:lnTo>
                    <a:pt x="324" y="18"/>
                  </a:lnTo>
                  <a:lnTo>
                    <a:pt x="327" y="17"/>
                  </a:lnTo>
                  <a:lnTo>
                    <a:pt x="331" y="17"/>
                  </a:lnTo>
                  <a:lnTo>
                    <a:pt x="334" y="17"/>
                  </a:lnTo>
                  <a:lnTo>
                    <a:pt x="337" y="17"/>
                  </a:lnTo>
                  <a:lnTo>
                    <a:pt x="341" y="17"/>
                  </a:lnTo>
                  <a:lnTo>
                    <a:pt x="345" y="17"/>
                  </a:lnTo>
                  <a:lnTo>
                    <a:pt x="348" y="17"/>
                  </a:lnTo>
                  <a:lnTo>
                    <a:pt x="352" y="16"/>
                  </a:lnTo>
                  <a:lnTo>
                    <a:pt x="355" y="16"/>
                  </a:lnTo>
                  <a:lnTo>
                    <a:pt x="360" y="16"/>
                  </a:lnTo>
                  <a:lnTo>
                    <a:pt x="362" y="16"/>
                  </a:lnTo>
                  <a:lnTo>
                    <a:pt x="367" y="16"/>
                  </a:lnTo>
                  <a:lnTo>
                    <a:pt x="370" y="16"/>
                  </a:lnTo>
                  <a:lnTo>
                    <a:pt x="372" y="16"/>
                  </a:lnTo>
                  <a:lnTo>
                    <a:pt x="377" y="16"/>
                  </a:lnTo>
                  <a:lnTo>
                    <a:pt x="378" y="14"/>
                  </a:lnTo>
                  <a:lnTo>
                    <a:pt x="382" y="14"/>
                  </a:lnTo>
                  <a:lnTo>
                    <a:pt x="385" y="14"/>
                  </a:lnTo>
                  <a:lnTo>
                    <a:pt x="388" y="14"/>
                  </a:lnTo>
                  <a:lnTo>
                    <a:pt x="394" y="13"/>
                  </a:lnTo>
                  <a:lnTo>
                    <a:pt x="400" y="13"/>
                  </a:lnTo>
                  <a:lnTo>
                    <a:pt x="404" y="13"/>
                  </a:lnTo>
                  <a:lnTo>
                    <a:pt x="408" y="13"/>
                  </a:lnTo>
                  <a:lnTo>
                    <a:pt x="412" y="13"/>
                  </a:lnTo>
                  <a:lnTo>
                    <a:pt x="415" y="13"/>
                  </a:lnTo>
                  <a:lnTo>
                    <a:pt x="418" y="13"/>
                  </a:lnTo>
                  <a:lnTo>
                    <a:pt x="421" y="13"/>
                  </a:lnTo>
                  <a:lnTo>
                    <a:pt x="422" y="13"/>
                  </a:lnTo>
                  <a:lnTo>
                    <a:pt x="421" y="14"/>
                  </a:lnTo>
                  <a:lnTo>
                    <a:pt x="418" y="14"/>
                  </a:lnTo>
                  <a:lnTo>
                    <a:pt x="415" y="14"/>
                  </a:lnTo>
                  <a:lnTo>
                    <a:pt x="412" y="16"/>
                  </a:lnTo>
                  <a:lnTo>
                    <a:pt x="410" y="16"/>
                  </a:lnTo>
                  <a:lnTo>
                    <a:pt x="405" y="16"/>
                  </a:lnTo>
                  <a:lnTo>
                    <a:pt x="401" y="17"/>
                  </a:lnTo>
                  <a:lnTo>
                    <a:pt x="397" y="17"/>
                  </a:lnTo>
                  <a:lnTo>
                    <a:pt x="392" y="20"/>
                  </a:lnTo>
                  <a:lnTo>
                    <a:pt x="387" y="20"/>
                  </a:lnTo>
                  <a:lnTo>
                    <a:pt x="381" y="21"/>
                  </a:lnTo>
                  <a:lnTo>
                    <a:pt x="378" y="21"/>
                  </a:lnTo>
                  <a:lnTo>
                    <a:pt x="375" y="21"/>
                  </a:lnTo>
                  <a:lnTo>
                    <a:pt x="372" y="21"/>
                  </a:lnTo>
                  <a:lnTo>
                    <a:pt x="370" y="23"/>
                  </a:lnTo>
                  <a:lnTo>
                    <a:pt x="365" y="23"/>
                  </a:lnTo>
                  <a:lnTo>
                    <a:pt x="362" y="23"/>
                  </a:lnTo>
                  <a:lnTo>
                    <a:pt x="360" y="24"/>
                  </a:lnTo>
                  <a:lnTo>
                    <a:pt x="357" y="24"/>
                  </a:lnTo>
                  <a:lnTo>
                    <a:pt x="352" y="24"/>
                  </a:lnTo>
                  <a:lnTo>
                    <a:pt x="350" y="26"/>
                  </a:lnTo>
                  <a:lnTo>
                    <a:pt x="347" y="26"/>
                  </a:lnTo>
                  <a:lnTo>
                    <a:pt x="344" y="27"/>
                  </a:lnTo>
                  <a:lnTo>
                    <a:pt x="340" y="27"/>
                  </a:lnTo>
                  <a:lnTo>
                    <a:pt x="337" y="27"/>
                  </a:lnTo>
                  <a:lnTo>
                    <a:pt x="332" y="27"/>
                  </a:lnTo>
                  <a:lnTo>
                    <a:pt x="330" y="28"/>
                  </a:lnTo>
                  <a:lnTo>
                    <a:pt x="325" y="28"/>
                  </a:lnTo>
                  <a:lnTo>
                    <a:pt x="322" y="28"/>
                  </a:lnTo>
                  <a:lnTo>
                    <a:pt x="320" y="30"/>
                  </a:lnTo>
                  <a:lnTo>
                    <a:pt x="315" y="30"/>
                  </a:lnTo>
                  <a:lnTo>
                    <a:pt x="312" y="30"/>
                  </a:lnTo>
                  <a:lnTo>
                    <a:pt x="308" y="30"/>
                  </a:lnTo>
                  <a:lnTo>
                    <a:pt x="305" y="31"/>
                  </a:lnTo>
                  <a:lnTo>
                    <a:pt x="301" y="31"/>
                  </a:lnTo>
                  <a:lnTo>
                    <a:pt x="298" y="31"/>
                  </a:lnTo>
                  <a:lnTo>
                    <a:pt x="295" y="33"/>
                  </a:lnTo>
                  <a:lnTo>
                    <a:pt x="291" y="33"/>
                  </a:lnTo>
                  <a:lnTo>
                    <a:pt x="288" y="34"/>
                  </a:lnTo>
                  <a:lnTo>
                    <a:pt x="285" y="34"/>
                  </a:lnTo>
                  <a:lnTo>
                    <a:pt x="281" y="34"/>
                  </a:lnTo>
                  <a:lnTo>
                    <a:pt x="278" y="34"/>
                  </a:lnTo>
                  <a:lnTo>
                    <a:pt x="274" y="34"/>
                  </a:lnTo>
                  <a:lnTo>
                    <a:pt x="271" y="34"/>
                  </a:lnTo>
                  <a:lnTo>
                    <a:pt x="268" y="36"/>
                  </a:lnTo>
                  <a:lnTo>
                    <a:pt x="265" y="36"/>
                  </a:lnTo>
                  <a:lnTo>
                    <a:pt x="263" y="36"/>
                  </a:lnTo>
                  <a:lnTo>
                    <a:pt x="260" y="36"/>
                  </a:lnTo>
                  <a:lnTo>
                    <a:pt x="257" y="36"/>
                  </a:lnTo>
                  <a:lnTo>
                    <a:pt x="253" y="36"/>
                  </a:lnTo>
                  <a:lnTo>
                    <a:pt x="250" y="37"/>
                  </a:lnTo>
                  <a:lnTo>
                    <a:pt x="244" y="37"/>
                  </a:lnTo>
                  <a:lnTo>
                    <a:pt x="240" y="37"/>
                  </a:lnTo>
                  <a:lnTo>
                    <a:pt x="237" y="37"/>
                  </a:lnTo>
                  <a:lnTo>
                    <a:pt x="234" y="37"/>
                  </a:lnTo>
                  <a:lnTo>
                    <a:pt x="230" y="37"/>
                  </a:lnTo>
                  <a:lnTo>
                    <a:pt x="228" y="37"/>
                  </a:lnTo>
                  <a:lnTo>
                    <a:pt x="225" y="37"/>
                  </a:lnTo>
                  <a:lnTo>
                    <a:pt x="223" y="37"/>
                  </a:lnTo>
                  <a:lnTo>
                    <a:pt x="218" y="37"/>
                  </a:lnTo>
                  <a:lnTo>
                    <a:pt x="217" y="37"/>
                  </a:lnTo>
                  <a:lnTo>
                    <a:pt x="213" y="37"/>
                  </a:lnTo>
                  <a:lnTo>
                    <a:pt x="210" y="37"/>
                  </a:lnTo>
                  <a:lnTo>
                    <a:pt x="207" y="37"/>
                  </a:lnTo>
                  <a:lnTo>
                    <a:pt x="204" y="37"/>
                  </a:lnTo>
                  <a:lnTo>
                    <a:pt x="201" y="36"/>
                  </a:lnTo>
                  <a:lnTo>
                    <a:pt x="197" y="36"/>
                  </a:lnTo>
                  <a:lnTo>
                    <a:pt x="194" y="36"/>
                  </a:lnTo>
                  <a:lnTo>
                    <a:pt x="191" y="36"/>
                  </a:lnTo>
                  <a:lnTo>
                    <a:pt x="187" y="36"/>
                  </a:lnTo>
                  <a:lnTo>
                    <a:pt x="184" y="36"/>
                  </a:lnTo>
                  <a:lnTo>
                    <a:pt x="181" y="34"/>
                  </a:lnTo>
                  <a:lnTo>
                    <a:pt x="177" y="34"/>
                  </a:lnTo>
                  <a:lnTo>
                    <a:pt x="174" y="34"/>
                  </a:lnTo>
                  <a:lnTo>
                    <a:pt x="170" y="34"/>
                  </a:lnTo>
                  <a:lnTo>
                    <a:pt x="167" y="33"/>
                  </a:lnTo>
                  <a:lnTo>
                    <a:pt x="164" y="33"/>
                  </a:lnTo>
                  <a:lnTo>
                    <a:pt x="160" y="33"/>
                  </a:lnTo>
                  <a:lnTo>
                    <a:pt x="157" y="31"/>
                  </a:lnTo>
                  <a:lnTo>
                    <a:pt x="154" y="31"/>
                  </a:lnTo>
                  <a:lnTo>
                    <a:pt x="151" y="31"/>
                  </a:lnTo>
                  <a:lnTo>
                    <a:pt x="148" y="31"/>
                  </a:lnTo>
                  <a:lnTo>
                    <a:pt x="144" y="30"/>
                  </a:lnTo>
                  <a:lnTo>
                    <a:pt x="141" y="30"/>
                  </a:lnTo>
                  <a:lnTo>
                    <a:pt x="138" y="30"/>
                  </a:lnTo>
                  <a:lnTo>
                    <a:pt x="134" y="28"/>
                  </a:lnTo>
                  <a:lnTo>
                    <a:pt x="131" y="28"/>
                  </a:lnTo>
                  <a:lnTo>
                    <a:pt x="128" y="27"/>
                  </a:lnTo>
                  <a:lnTo>
                    <a:pt x="126" y="27"/>
                  </a:lnTo>
                  <a:lnTo>
                    <a:pt x="123" y="27"/>
                  </a:lnTo>
                  <a:lnTo>
                    <a:pt x="118" y="27"/>
                  </a:lnTo>
                  <a:lnTo>
                    <a:pt x="116" y="26"/>
                  </a:lnTo>
                  <a:lnTo>
                    <a:pt x="114" y="26"/>
                  </a:lnTo>
                  <a:lnTo>
                    <a:pt x="110" y="26"/>
                  </a:lnTo>
                  <a:lnTo>
                    <a:pt x="107" y="26"/>
                  </a:lnTo>
                  <a:lnTo>
                    <a:pt x="104" y="24"/>
                  </a:lnTo>
                  <a:lnTo>
                    <a:pt x="103" y="24"/>
                  </a:lnTo>
                  <a:lnTo>
                    <a:pt x="97" y="24"/>
                  </a:lnTo>
                  <a:lnTo>
                    <a:pt x="93" y="23"/>
                  </a:lnTo>
                  <a:lnTo>
                    <a:pt x="88" y="21"/>
                  </a:lnTo>
                  <a:lnTo>
                    <a:pt x="84" y="21"/>
                  </a:lnTo>
                  <a:lnTo>
                    <a:pt x="80" y="21"/>
                  </a:lnTo>
                  <a:lnTo>
                    <a:pt x="77" y="21"/>
                  </a:lnTo>
                  <a:lnTo>
                    <a:pt x="74" y="20"/>
                  </a:lnTo>
                  <a:lnTo>
                    <a:pt x="71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4" y="20"/>
                  </a:lnTo>
                  <a:lnTo>
                    <a:pt x="61" y="20"/>
                  </a:lnTo>
                  <a:lnTo>
                    <a:pt x="57" y="17"/>
                  </a:lnTo>
                  <a:lnTo>
                    <a:pt x="51" y="17"/>
                  </a:lnTo>
                  <a:lnTo>
                    <a:pt x="48" y="16"/>
                  </a:lnTo>
                  <a:lnTo>
                    <a:pt x="46" y="16"/>
                  </a:lnTo>
                  <a:lnTo>
                    <a:pt x="43" y="14"/>
                  </a:lnTo>
                  <a:lnTo>
                    <a:pt x="40" y="13"/>
                  </a:lnTo>
                  <a:lnTo>
                    <a:pt x="34" y="11"/>
                  </a:lnTo>
                  <a:lnTo>
                    <a:pt x="30" y="10"/>
                  </a:lnTo>
                  <a:lnTo>
                    <a:pt x="26" y="8"/>
                  </a:lnTo>
                  <a:lnTo>
                    <a:pt x="23" y="8"/>
                  </a:lnTo>
                  <a:lnTo>
                    <a:pt x="20" y="6"/>
                  </a:lnTo>
                  <a:lnTo>
                    <a:pt x="17" y="6"/>
                  </a:lnTo>
                  <a:lnTo>
                    <a:pt x="13" y="4"/>
                  </a:lnTo>
                  <a:lnTo>
                    <a:pt x="9" y="3"/>
                  </a:lnTo>
                  <a:lnTo>
                    <a:pt x="4" y="1"/>
                  </a:lnTo>
                  <a:lnTo>
                    <a:pt x="1" y="0"/>
                  </a:lnTo>
                  <a:lnTo>
                    <a:pt x="0" y="0"/>
                  </a:lnTo>
                  <a:lnTo>
                    <a:pt x="80" y="10"/>
                  </a:lnTo>
                  <a:lnTo>
                    <a:pt x="8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2694" y="2369"/>
              <a:ext cx="182" cy="19"/>
            </a:xfrm>
            <a:custGeom>
              <a:avLst/>
              <a:gdLst/>
              <a:ahLst/>
              <a:cxnLst>
                <a:cxn ang="0">
                  <a:pos x="52" y="6"/>
                </a:cxn>
                <a:cxn ang="0">
                  <a:pos x="67" y="9"/>
                </a:cxn>
                <a:cxn ang="0">
                  <a:pos x="85" y="12"/>
                </a:cxn>
                <a:cxn ang="0">
                  <a:pos x="103" y="15"/>
                </a:cxn>
                <a:cxn ang="0">
                  <a:pos x="120" y="16"/>
                </a:cxn>
                <a:cxn ang="0">
                  <a:pos x="139" y="17"/>
                </a:cxn>
                <a:cxn ang="0">
                  <a:pos x="157" y="19"/>
                </a:cxn>
                <a:cxn ang="0">
                  <a:pos x="176" y="20"/>
                </a:cxn>
                <a:cxn ang="0">
                  <a:pos x="192" y="20"/>
                </a:cxn>
                <a:cxn ang="0">
                  <a:pos x="209" y="20"/>
                </a:cxn>
                <a:cxn ang="0">
                  <a:pos x="224" y="20"/>
                </a:cxn>
                <a:cxn ang="0">
                  <a:pos x="237" y="20"/>
                </a:cxn>
                <a:cxn ang="0">
                  <a:pos x="250" y="20"/>
                </a:cxn>
                <a:cxn ang="0">
                  <a:pos x="266" y="20"/>
                </a:cxn>
                <a:cxn ang="0">
                  <a:pos x="279" y="20"/>
                </a:cxn>
                <a:cxn ang="0">
                  <a:pos x="292" y="17"/>
                </a:cxn>
                <a:cxn ang="0">
                  <a:pos x="306" y="16"/>
                </a:cxn>
                <a:cxn ang="0">
                  <a:pos x="320" y="15"/>
                </a:cxn>
                <a:cxn ang="0">
                  <a:pos x="336" y="13"/>
                </a:cxn>
                <a:cxn ang="0">
                  <a:pos x="349" y="12"/>
                </a:cxn>
                <a:cxn ang="0">
                  <a:pos x="363" y="12"/>
                </a:cxn>
                <a:cxn ang="0">
                  <a:pos x="356" y="12"/>
                </a:cxn>
                <a:cxn ang="0">
                  <a:pos x="340" y="16"/>
                </a:cxn>
                <a:cxn ang="0">
                  <a:pos x="320" y="19"/>
                </a:cxn>
                <a:cxn ang="0">
                  <a:pos x="309" y="22"/>
                </a:cxn>
                <a:cxn ang="0">
                  <a:pos x="294" y="25"/>
                </a:cxn>
                <a:cxn ang="0">
                  <a:pos x="280" y="27"/>
                </a:cxn>
                <a:cxn ang="0">
                  <a:pos x="264" y="30"/>
                </a:cxn>
                <a:cxn ang="0">
                  <a:pos x="249" y="32"/>
                </a:cxn>
                <a:cxn ang="0">
                  <a:pos x="233" y="35"/>
                </a:cxn>
                <a:cxn ang="0">
                  <a:pos x="217" y="36"/>
                </a:cxn>
                <a:cxn ang="0">
                  <a:pos x="202" y="37"/>
                </a:cxn>
                <a:cxn ang="0">
                  <a:pos x="187" y="39"/>
                </a:cxn>
                <a:cxn ang="0">
                  <a:pos x="172" y="39"/>
                </a:cxn>
                <a:cxn ang="0">
                  <a:pos x="159" y="39"/>
                </a:cxn>
                <a:cxn ang="0">
                  <a:pos x="145" y="39"/>
                </a:cxn>
                <a:cxn ang="0">
                  <a:pos x="132" y="37"/>
                </a:cxn>
                <a:cxn ang="0">
                  <a:pos x="119" y="36"/>
                </a:cxn>
                <a:cxn ang="0">
                  <a:pos x="106" y="33"/>
                </a:cxn>
                <a:cxn ang="0">
                  <a:pos x="93" y="32"/>
                </a:cxn>
                <a:cxn ang="0">
                  <a:pos x="79" y="29"/>
                </a:cxn>
                <a:cxn ang="0">
                  <a:pos x="59" y="23"/>
                </a:cxn>
                <a:cxn ang="0">
                  <a:pos x="40" y="17"/>
                </a:cxn>
                <a:cxn ang="0">
                  <a:pos x="25" y="12"/>
                </a:cxn>
                <a:cxn ang="0">
                  <a:pos x="10" y="7"/>
                </a:cxn>
                <a:cxn ang="0">
                  <a:pos x="0" y="2"/>
                </a:cxn>
                <a:cxn ang="0">
                  <a:pos x="9" y="0"/>
                </a:cxn>
                <a:cxn ang="0">
                  <a:pos x="27" y="2"/>
                </a:cxn>
                <a:cxn ang="0">
                  <a:pos x="40" y="3"/>
                </a:cxn>
              </a:cxnLst>
              <a:rect l="0" t="0" r="r" b="b"/>
              <a:pathLst>
                <a:path w="364" h="39">
                  <a:moveTo>
                    <a:pt x="42" y="3"/>
                  </a:moveTo>
                  <a:lnTo>
                    <a:pt x="45" y="5"/>
                  </a:lnTo>
                  <a:lnTo>
                    <a:pt x="49" y="5"/>
                  </a:lnTo>
                  <a:lnTo>
                    <a:pt x="52" y="6"/>
                  </a:lnTo>
                  <a:lnTo>
                    <a:pt x="56" y="6"/>
                  </a:lnTo>
                  <a:lnTo>
                    <a:pt x="60" y="7"/>
                  </a:lnTo>
                  <a:lnTo>
                    <a:pt x="63" y="7"/>
                  </a:lnTo>
                  <a:lnTo>
                    <a:pt x="67" y="9"/>
                  </a:lnTo>
                  <a:lnTo>
                    <a:pt x="72" y="10"/>
                  </a:lnTo>
                  <a:lnTo>
                    <a:pt x="76" y="10"/>
                  </a:lnTo>
                  <a:lnTo>
                    <a:pt x="80" y="12"/>
                  </a:lnTo>
                  <a:lnTo>
                    <a:pt x="85" y="12"/>
                  </a:lnTo>
                  <a:lnTo>
                    <a:pt x="89" y="13"/>
                  </a:lnTo>
                  <a:lnTo>
                    <a:pt x="93" y="13"/>
                  </a:lnTo>
                  <a:lnTo>
                    <a:pt x="97" y="13"/>
                  </a:lnTo>
                  <a:lnTo>
                    <a:pt x="103" y="15"/>
                  </a:lnTo>
                  <a:lnTo>
                    <a:pt x="107" y="16"/>
                  </a:lnTo>
                  <a:lnTo>
                    <a:pt x="112" y="16"/>
                  </a:lnTo>
                  <a:lnTo>
                    <a:pt x="116" y="16"/>
                  </a:lnTo>
                  <a:lnTo>
                    <a:pt x="120" y="16"/>
                  </a:lnTo>
                  <a:lnTo>
                    <a:pt x="125" y="17"/>
                  </a:lnTo>
                  <a:lnTo>
                    <a:pt x="129" y="17"/>
                  </a:lnTo>
                  <a:lnTo>
                    <a:pt x="135" y="17"/>
                  </a:lnTo>
                  <a:lnTo>
                    <a:pt x="139" y="17"/>
                  </a:lnTo>
                  <a:lnTo>
                    <a:pt x="143" y="19"/>
                  </a:lnTo>
                  <a:lnTo>
                    <a:pt x="147" y="19"/>
                  </a:lnTo>
                  <a:lnTo>
                    <a:pt x="152" y="19"/>
                  </a:lnTo>
                  <a:lnTo>
                    <a:pt x="157" y="19"/>
                  </a:lnTo>
                  <a:lnTo>
                    <a:pt x="162" y="20"/>
                  </a:lnTo>
                  <a:lnTo>
                    <a:pt x="166" y="20"/>
                  </a:lnTo>
                  <a:lnTo>
                    <a:pt x="170" y="20"/>
                  </a:lnTo>
                  <a:lnTo>
                    <a:pt x="176" y="20"/>
                  </a:lnTo>
                  <a:lnTo>
                    <a:pt x="180" y="20"/>
                  </a:lnTo>
                  <a:lnTo>
                    <a:pt x="184" y="20"/>
                  </a:lnTo>
                  <a:lnTo>
                    <a:pt x="189" y="20"/>
                  </a:lnTo>
                  <a:lnTo>
                    <a:pt x="192" y="20"/>
                  </a:lnTo>
                  <a:lnTo>
                    <a:pt x="197" y="20"/>
                  </a:lnTo>
                  <a:lnTo>
                    <a:pt x="200" y="20"/>
                  </a:lnTo>
                  <a:lnTo>
                    <a:pt x="204" y="20"/>
                  </a:lnTo>
                  <a:lnTo>
                    <a:pt x="209" y="20"/>
                  </a:lnTo>
                  <a:lnTo>
                    <a:pt x="213" y="20"/>
                  </a:lnTo>
                  <a:lnTo>
                    <a:pt x="216" y="20"/>
                  </a:lnTo>
                  <a:lnTo>
                    <a:pt x="220" y="20"/>
                  </a:lnTo>
                  <a:lnTo>
                    <a:pt x="224" y="20"/>
                  </a:lnTo>
                  <a:lnTo>
                    <a:pt x="227" y="20"/>
                  </a:lnTo>
                  <a:lnTo>
                    <a:pt x="232" y="20"/>
                  </a:lnTo>
                  <a:lnTo>
                    <a:pt x="234" y="20"/>
                  </a:lnTo>
                  <a:lnTo>
                    <a:pt x="237" y="20"/>
                  </a:lnTo>
                  <a:lnTo>
                    <a:pt x="242" y="22"/>
                  </a:lnTo>
                  <a:lnTo>
                    <a:pt x="244" y="20"/>
                  </a:lnTo>
                  <a:lnTo>
                    <a:pt x="247" y="20"/>
                  </a:lnTo>
                  <a:lnTo>
                    <a:pt x="250" y="20"/>
                  </a:lnTo>
                  <a:lnTo>
                    <a:pt x="253" y="20"/>
                  </a:lnTo>
                  <a:lnTo>
                    <a:pt x="257" y="20"/>
                  </a:lnTo>
                  <a:lnTo>
                    <a:pt x="263" y="20"/>
                  </a:lnTo>
                  <a:lnTo>
                    <a:pt x="266" y="20"/>
                  </a:lnTo>
                  <a:lnTo>
                    <a:pt x="270" y="20"/>
                  </a:lnTo>
                  <a:lnTo>
                    <a:pt x="273" y="20"/>
                  </a:lnTo>
                  <a:lnTo>
                    <a:pt x="274" y="20"/>
                  </a:lnTo>
                  <a:lnTo>
                    <a:pt x="279" y="20"/>
                  </a:lnTo>
                  <a:lnTo>
                    <a:pt x="283" y="19"/>
                  </a:lnTo>
                  <a:lnTo>
                    <a:pt x="284" y="19"/>
                  </a:lnTo>
                  <a:lnTo>
                    <a:pt x="289" y="19"/>
                  </a:lnTo>
                  <a:lnTo>
                    <a:pt x="292" y="17"/>
                  </a:lnTo>
                  <a:lnTo>
                    <a:pt x="294" y="17"/>
                  </a:lnTo>
                  <a:lnTo>
                    <a:pt x="299" y="17"/>
                  </a:lnTo>
                  <a:lnTo>
                    <a:pt x="302" y="17"/>
                  </a:lnTo>
                  <a:lnTo>
                    <a:pt x="306" y="16"/>
                  </a:lnTo>
                  <a:lnTo>
                    <a:pt x="310" y="16"/>
                  </a:lnTo>
                  <a:lnTo>
                    <a:pt x="313" y="16"/>
                  </a:lnTo>
                  <a:lnTo>
                    <a:pt x="317" y="16"/>
                  </a:lnTo>
                  <a:lnTo>
                    <a:pt x="320" y="15"/>
                  </a:lnTo>
                  <a:lnTo>
                    <a:pt x="324" y="15"/>
                  </a:lnTo>
                  <a:lnTo>
                    <a:pt x="329" y="15"/>
                  </a:lnTo>
                  <a:lnTo>
                    <a:pt x="331" y="13"/>
                  </a:lnTo>
                  <a:lnTo>
                    <a:pt x="336" y="13"/>
                  </a:lnTo>
                  <a:lnTo>
                    <a:pt x="339" y="13"/>
                  </a:lnTo>
                  <a:lnTo>
                    <a:pt x="343" y="13"/>
                  </a:lnTo>
                  <a:lnTo>
                    <a:pt x="346" y="12"/>
                  </a:lnTo>
                  <a:lnTo>
                    <a:pt x="349" y="12"/>
                  </a:lnTo>
                  <a:lnTo>
                    <a:pt x="351" y="12"/>
                  </a:lnTo>
                  <a:lnTo>
                    <a:pt x="356" y="12"/>
                  </a:lnTo>
                  <a:lnTo>
                    <a:pt x="360" y="12"/>
                  </a:lnTo>
                  <a:lnTo>
                    <a:pt x="363" y="12"/>
                  </a:lnTo>
                  <a:lnTo>
                    <a:pt x="364" y="12"/>
                  </a:lnTo>
                  <a:lnTo>
                    <a:pt x="361" y="12"/>
                  </a:lnTo>
                  <a:lnTo>
                    <a:pt x="359" y="12"/>
                  </a:lnTo>
                  <a:lnTo>
                    <a:pt x="356" y="12"/>
                  </a:lnTo>
                  <a:lnTo>
                    <a:pt x="351" y="13"/>
                  </a:lnTo>
                  <a:lnTo>
                    <a:pt x="349" y="13"/>
                  </a:lnTo>
                  <a:lnTo>
                    <a:pt x="344" y="15"/>
                  </a:lnTo>
                  <a:lnTo>
                    <a:pt x="340" y="16"/>
                  </a:lnTo>
                  <a:lnTo>
                    <a:pt x="334" y="16"/>
                  </a:lnTo>
                  <a:lnTo>
                    <a:pt x="329" y="17"/>
                  </a:lnTo>
                  <a:lnTo>
                    <a:pt x="324" y="19"/>
                  </a:lnTo>
                  <a:lnTo>
                    <a:pt x="320" y="19"/>
                  </a:lnTo>
                  <a:lnTo>
                    <a:pt x="317" y="20"/>
                  </a:lnTo>
                  <a:lnTo>
                    <a:pt x="314" y="20"/>
                  </a:lnTo>
                  <a:lnTo>
                    <a:pt x="311" y="22"/>
                  </a:lnTo>
                  <a:lnTo>
                    <a:pt x="309" y="22"/>
                  </a:lnTo>
                  <a:lnTo>
                    <a:pt x="304" y="23"/>
                  </a:lnTo>
                  <a:lnTo>
                    <a:pt x="302" y="23"/>
                  </a:lnTo>
                  <a:lnTo>
                    <a:pt x="299" y="25"/>
                  </a:lnTo>
                  <a:lnTo>
                    <a:pt x="294" y="25"/>
                  </a:lnTo>
                  <a:lnTo>
                    <a:pt x="292" y="26"/>
                  </a:lnTo>
                  <a:lnTo>
                    <a:pt x="287" y="26"/>
                  </a:lnTo>
                  <a:lnTo>
                    <a:pt x="284" y="26"/>
                  </a:lnTo>
                  <a:lnTo>
                    <a:pt x="280" y="27"/>
                  </a:lnTo>
                  <a:lnTo>
                    <a:pt x="276" y="27"/>
                  </a:lnTo>
                  <a:lnTo>
                    <a:pt x="273" y="27"/>
                  </a:lnTo>
                  <a:lnTo>
                    <a:pt x="269" y="29"/>
                  </a:lnTo>
                  <a:lnTo>
                    <a:pt x="264" y="30"/>
                  </a:lnTo>
                  <a:lnTo>
                    <a:pt x="262" y="30"/>
                  </a:lnTo>
                  <a:lnTo>
                    <a:pt x="257" y="30"/>
                  </a:lnTo>
                  <a:lnTo>
                    <a:pt x="253" y="32"/>
                  </a:lnTo>
                  <a:lnTo>
                    <a:pt x="249" y="32"/>
                  </a:lnTo>
                  <a:lnTo>
                    <a:pt x="246" y="33"/>
                  </a:lnTo>
                  <a:lnTo>
                    <a:pt x="242" y="33"/>
                  </a:lnTo>
                  <a:lnTo>
                    <a:pt x="237" y="35"/>
                  </a:lnTo>
                  <a:lnTo>
                    <a:pt x="233" y="35"/>
                  </a:lnTo>
                  <a:lnTo>
                    <a:pt x="229" y="35"/>
                  </a:lnTo>
                  <a:lnTo>
                    <a:pt x="226" y="36"/>
                  </a:lnTo>
                  <a:lnTo>
                    <a:pt x="222" y="36"/>
                  </a:lnTo>
                  <a:lnTo>
                    <a:pt x="217" y="36"/>
                  </a:lnTo>
                  <a:lnTo>
                    <a:pt x="213" y="36"/>
                  </a:lnTo>
                  <a:lnTo>
                    <a:pt x="210" y="37"/>
                  </a:lnTo>
                  <a:lnTo>
                    <a:pt x="206" y="37"/>
                  </a:lnTo>
                  <a:lnTo>
                    <a:pt x="202" y="37"/>
                  </a:lnTo>
                  <a:lnTo>
                    <a:pt x="199" y="37"/>
                  </a:lnTo>
                  <a:lnTo>
                    <a:pt x="194" y="37"/>
                  </a:lnTo>
                  <a:lnTo>
                    <a:pt x="190" y="39"/>
                  </a:lnTo>
                  <a:lnTo>
                    <a:pt x="187" y="39"/>
                  </a:lnTo>
                  <a:lnTo>
                    <a:pt x="183" y="39"/>
                  </a:lnTo>
                  <a:lnTo>
                    <a:pt x="180" y="39"/>
                  </a:lnTo>
                  <a:lnTo>
                    <a:pt x="176" y="39"/>
                  </a:lnTo>
                  <a:lnTo>
                    <a:pt x="172" y="39"/>
                  </a:lnTo>
                  <a:lnTo>
                    <a:pt x="169" y="39"/>
                  </a:lnTo>
                  <a:lnTo>
                    <a:pt x="165" y="39"/>
                  </a:lnTo>
                  <a:lnTo>
                    <a:pt x="162" y="39"/>
                  </a:lnTo>
                  <a:lnTo>
                    <a:pt x="159" y="39"/>
                  </a:lnTo>
                  <a:lnTo>
                    <a:pt x="155" y="39"/>
                  </a:lnTo>
                  <a:lnTo>
                    <a:pt x="152" y="39"/>
                  </a:lnTo>
                  <a:lnTo>
                    <a:pt x="149" y="39"/>
                  </a:lnTo>
                  <a:lnTo>
                    <a:pt x="145" y="39"/>
                  </a:lnTo>
                  <a:lnTo>
                    <a:pt x="140" y="37"/>
                  </a:lnTo>
                  <a:lnTo>
                    <a:pt x="137" y="37"/>
                  </a:lnTo>
                  <a:lnTo>
                    <a:pt x="135" y="37"/>
                  </a:lnTo>
                  <a:lnTo>
                    <a:pt x="132" y="37"/>
                  </a:lnTo>
                  <a:lnTo>
                    <a:pt x="129" y="37"/>
                  </a:lnTo>
                  <a:lnTo>
                    <a:pt x="125" y="36"/>
                  </a:lnTo>
                  <a:lnTo>
                    <a:pt x="122" y="36"/>
                  </a:lnTo>
                  <a:lnTo>
                    <a:pt x="119" y="36"/>
                  </a:lnTo>
                  <a:lnTo>
                    <a:pt x="115" y="36"/>
                  </a:lnTo>
                  <a:lnTo>
                    <a:pt x="112" y="35"/>
                  </a:lnTo>
                  <a:lnTo>
                    <a:pt x="109" y="35"/>
                  </a:lnTo>
                  <a:lnTo>
                    <a:pt x="106" y="33"/>
                  </a:lnTo>
                  <a:lnTo>
                    <a:pt x="103" y="33"/>
                  </a:lnTo>
                  <a:lnTo>
                    <a:pt x="99" y="32"/>
                  </a:lnTo>
                  <a:lnTo>
                    <a:pt x="97" y="32"/>
                  </a:lnTo>
                  <a:lnTo>
                    <a:pt x="93" y="32"/>
                  </a:lnTo>
                  <a:lnTo>
                    <a:pt x="90" y="30"/>
                  </a:lnTo>
                  <a:lnTo>
                    <a:pt x="87" y="30"/>
                  </a:lnTo>
                  <a:lnTo>
                    <a:pt x="86" y="30"/>
                  </a:lnTo>
                  <a:lnTo>
                    <a:pt x="79" y="29"/>
                  </a:lnTo>
                  <a:lnTo>
                    <a:pt x="75" y="27"/>
                  </a:lnTo>
                  <a:lnTo>
                    <a:pt x="69" y="26"/>
                  </a:lnTo>
                  <a:lnTo>
                    <a:pt x="63" y="25"/>
                  </a:lnTo>
                  <a:lnTo>
                    <a:pt x="59" y="23"/>
                  </a:lnTo>
                  <a:lnTo>
                    <a:pt x="55" y="22"/>
                  </a:lnTo>
                  <a:lnTo>
                    <a:pt x="50" y="20"/>
                  </a:lnTo>
                  <a:lnTo>
                    <a:pt x="45" y="19"/>
                  </a:lnTo>
                  <a:lnTo>
                    <a:pt x="40" y="17"/>
                  </a:lnTo>
                  <a:lnTo>
                    <a:pt x="36" y="16"/>
                  </a:lnTo>
                  <a:lnTo>
                    <a:pt x="32" y="15"/>
                  </a:lnTo>
                  <a:lnTo>
                    <a:pt x="29" y="13"/>
                  </a:lnTo>
                  <a:lnTo>
                    <a:pt x="25" y="12"/>
                  </a:lnTo>
                  <a:lnTo>
                    <a:pt x="20" y="10"/>
                  </a:lnTo>
                  <a:lnTo>
                    <a:pt x="18" y="9"/>
                  </a:lnTo>
                  <a:lnTo>
                    <a:pt x="15" y="7"/>
                  </a:lnTo>
                  <a:lnTo>
                    <a:pt x="10" y="7"/>
                  </a:lnTo>
                  <a:lnTo>
                    <a:pt x="9" y="6"/>
                  </a:lnTo>
                  <a:lnTo>
                    <a:pt x="3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2"/>
                  </a:lnTo>
                  <a:lnTo>
                    <a:pt x="3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3" y="0"/>
                  </a:lnTo>
                  <a:lnTo>
                    <a:pt x="27" y="2"/>
                  </a:lnTo>
                  <a:lnTo>
                    <a:pt x="32" y="2"/>
                  </a:lnTo>
                  <a:lnTo>
                    <a:pt x="36" y="2"/>
                  </a:lnTo>
                  <a:lnTo>
                    <a:pt x="39" y="3"/>
                  </a:lnTo>
                  <a:lnTo>
                    <a:pt x="40" y="3"/>
                  </a:lnTo>
                  <a:lnTo>
                    <a:pt x="42" y="3"/>
                  </a:lnTo>
                  <a:lnTo>
                    <a:pt x="42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2708" y="2393"/>
              <a:ext cx="145" cy="20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66" y="10"/>
                </a:cxn>
                <a:cxn ang="0">
                  <a:pos x="79" y="12"/>
                </a:cxn>
                <a:cxn ang="0">
                  <a:pos x="89" y="15"/>
                </a:cxn>
                <a:cxn ang="0">
                  <a:pos x="102" y="16"/>
                </a:cxn>
                <a:cxn ang="0">
                  <a:pos x="115" y="17"/>
                </a:cxn>
                <a:cxn ang="0">
                  <a:pos x="128" y="20"/>
                </a:cxn>
                <a:cxn ang="0">
                  <a:pos x="142" y="22"/>
                </a:cxn>
                <a:cxn ang="0">
                  <a:pos x="155" y="22"/>
                </a:cxn>
                <a:cxn ang="0">
                  <a:pos x="169" y="22"/>
                </a:cxn>
                <a:cxn ang="0">
                  <a:pos x="183" y="23"/>
                </a:cxn>
                <a:cxn ang="0">
                  <a:pos x="196" y="22"/>
                </a:cxn>
                <a:cxn ang="0">
                  <a:pos x="210" y="20"/>
                </a:cxn>
                <a:cxn ang="0">
                  <a:pos x="225" y="17"/>
                </a:cxn>
                <a:cxn ang="0">
                  <a:pos x="239" y="16"/>
                </a:cxn>
                <a:cxn ang="0">
                  <a:pos x="250" y="15"/>
                </a:cxn>
                <a:cxn ang="0">
                  <a:pos x="262" y="13"/>
                </a:cxn>
                <a:cxn ang="0">
                  <a:pos x="272" y="12"/>
                </a:cxn>
                <a:cxn ang="0">
                  <a:pos x="280" y="10"/>
                </a:cxn>
                <a:cxn ang="0">
                  <a:pos x="290" y="10"/>
                </a:cxn>
                <a:cxn ang="0">
                  <a:pos x="287" y="10"/>
                </a:cxn>
                <a:cxn ang="0">
                  <a:pos x="279" y="12"/>
                </a:cxn>
                <a:cxn ang="0">
                  <a:pos x="269" y="16"/>
                </a:cxn>
                <a:cxn ang="0">
                  <a:pos x="257" y="20"/>
                </a:cxn>
                <a:cxn ang="0">
                  <a:pos x="243" y="25"/>
                </a:cxn>
                <a:cxn ang="0">
                  <a:pos x="227" y="29"/>
                </a:cxn>
                <a:cxn ang="0">
                  <a:pos x="212" y="32"/>
                </a:cxn>
                <a:cxn ang="0">
                  <a:pos x="197" y="36"/>
                </a:cxn>
                <a:cxn ang="0">
                  <a:pos x="183" y="39"/>
                </a:cxn>
                <a:cxn ang="0">
                  <a:pos x="169" y="40"/>
                </a:cxn>
                <a:cxn ang="0">
                  <a:pos x="157" y="42"/>
                </a:cxn>
                <a:cxn ang="0">
                  <a:pos x="147" y="42"/>
                </a:cxn>
                <a:cxn ang="0">
                  <a:pos x="136" y="42"/>
                </a:cxn>
                <a:cxn ang="0">
                  <a:pos x="126" y="40"/>
                </a:cxn>
                <a:cxn ang="0">
                  <a:pos x="116" y="37"/>
                </a:cxn>
                <a:cxn ang="0">
                  <a:pos x="106" y="36"/>
                </a:cxn>
                <a:cxn ang="0">
                  <a:pos x="98" y="35"/>
                </a:cxn>
                <a:cxn ang="0">
                  <a:pos x="80" y="30"/>
                </a:cxn>
                <a:cxn ang="0">
                  <a:pos x="66" y="27"/>
                </a:cxn>
                <a:cxn ang="0">
                  <a:pos x="50" y="22"/>
                </a:cxn>
                <a:cxn ang="0">
                  <a:pos x="35" y="16"/>
                </a:cxn>
                <a:cxn ang="0">
                  <a:pos x="19" y="9"/>
                </a:cxn>
                <a:cxn ang="0">
                  <a:pos x="8" y="3"/>
                </a:cxn>
                <a:cxn ang="0">
                  <a:pos x="0" y="0"/>
                </a:cxn>
              </a:cxnLst>
              <a:rect l="0" t="0" r="r" b="b"/>
              <a:pathLst>
                <a:path w="292" h="42">
                  <a:moveTo>
                    <a:pt x="50" y="6"/>
                  </a:moveTo>
                  <a:lnTo>
                    <a:pt x="53" y="8"/>
                  </a:lnTo>
                  <a:lnTo>
                    <a:pt x="56" y="8"/>
                  </a:lnTo>
                  <a:lnTo>
                    <a:pt x="59" y="9"/>
                  </a:lnTo>
                  <a:lnTo>
                    <a:pt x="63" y="9"/>
                  </a:lnTo>
                  <a:lnTo>
                    <a:pt x="66" y="10"/>
                  </a:lnTo>
                  <a:lnTo>
                    <a:pt x="70" y="10"/>
                  </a:lnTo>
                  <a:lnTo>
                    <a:pt x="75" y="12"/>
                  </a:lnTo>
                  <a:lnTo>
                    <a:pt x="79" y="12"/>
                  </a:lnTo>
                  <a:lnTo>
                    <a:pt x="82" y="13"/>
                  </a:lnTo>
                  <a:lnTo>
                    <a:pt x="86" y="13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98" y="16"/>
                  </a:lnTo>
                  <a:lnTo>
                    <a:pt x="102" y="16"/>
                  </a:lnTo>
                  <a:lnTo>
                    <a:pt x="106" y="17"/>
                  </a:lnTo>
                  <a:lnTo>
                    <a:pt x="110" y="17"/>
                  </a:lnTo>
                  <a:lnTo>
                    <a:pt x="115" y="17"/>
                  </a:lnTo>
                  <a:lnTo>
                    <a:pt x="119" y="19"/>
                  </a:lnTo>
                  <a:lnTo>
                    <a:pt x="123" y="19"/>
                  </a:lnTo>
                  <a:lnTo>
                    <a:pt x="128" y="20"/>
                  </a:lnTo>
                  <a:lnTo>
                    <a:pt x="132" y="20"/>
                  </a:lnTo>
                  <a:lnTo>
                    <a:pt x="136" y="20"/>
                  </a:lnTo>
                  <a:lnTo>
                    <a:pt x="142" y="22"/>
                  </a:lnTo>
                  <a:lnTo>
                    <a:pt x="146" y="22"/>
                  </a:lnTo>
                  <a:lnTo>
                    <a:pt x="150" y="22"/>
                  </a:lnTo>
                  <a:lnTo>
                    <a:pt x="155" y="22"/>
                  </a:lnTo>
                  <a:lnTo>
                    <a:pt x="159" y="22"/>
                  </a:lnTo>
                  <a:lnTo>
                    <a:pt x="165" y="22"/>
                  </a:lnTo>
                  <a:lnTo>
                    <a:pt x="169" y="22"/>
                  </a:lnTo>
                  <a:lnTo>
                    <a:pt x="173" y="22"/>
                  </a:lnTo>
                  <a:lnTo>
                    <a:pt x="179" y="22"/>
                  </a:lnTo>
                  <a:lnTo>
                    <a:pt x="183" y="23"/>
                  </a:lnTo>
                  <a:lnTo>
                    <a:pt x="187" y="22"/>
                  </a:lnTo>
                  <a:lnTo>
                    <a:pt x="192" y="22"/>
                  </a:lnTo>
                  <a:lnTo>
                    <a:pt x="196" y="22"/>
                  </a:lnTo>
                  <a:lnTo>
                    <a:pt x="200" y="20"/>
                  </a:lnTo>
                  <a:lnTo>
                    <a:pt x="206" y="20"/>
                  </a:lnTo>
                  <a:lnTo>
                    <a:pt x="210" y="20"/>
                  </a:lnTo>
                  <a:lnTo>
                    <a:pt x="215" y="19"/>
                  </a:lnTo>
                  <a:lnTo>
                    <a:pt x="220" y="19"/>
                  </a:lnTo>
                  <a:lnTo>
                    <a:pt x="225" y="17"/>
                  </a:lnTo>
                  <a:lnTo>
                    <a:pt x="229" y="17"/>
                  </a:lnTo>
                  <a:lnTo>
                    <a:pt x="233" y="17"/>
                  </a:lnTo>
                  <a:lnTo>
                    <a:pt x="239" y="16"/>
                  </a:lnTo>
                  <a:lnTo>
                    <a:pt x="242" y="16"/>
                  </a:lnTo>
                  <a:lnTo>
                    <a:pt x="246" y="16"/>
                  </a:lnTo>
                  <a:lnTo>
                    <a:pt x="250" y="15"/>
                  </a:lnTo>
                  <a:lnTo>
                    <a:pt x="255" y="15"/>
                  </a:lnTo>
                  <a:lnTo>
                    <a:pt x="259" y="15"/>
                  </a:lnTo>
                  <a:lnTo>
                    <a:pt x="262" y="13"/>
                  </a:lnTo>
                  <a:lnTo>
                    <a:pt x="266" y="13"/>
                  </a:lnTo>
                  <a:lnTo>
                    <a:pt x="269" y="12"/>
                  </a:lnTo>
                  <a:lnTo>
                    <a:pt x="272" y="12"/>
                  </a:lnTo>
                  <a:lnTo>
                    <a:pt x="275" y="12"/>
                  </a:lnTo>
                  <a:lnTo>
                    <a:pt x="277" y="10"/>
                  </a:lnTo>
                  <a:lnTo>
                    <a:pt x="280" y="10"/>
                  </a:lnTo>
                  <a:lnTo>
                    <a:pt x="284" y="10"/>
                  </a:lnTo>
                  <a:lnTo>
                    <a:pt x="287" y="10"/>
                  </a:lnTo>
                  <a:lnTo>
                    <a:pt x="290" y="10"/>
                  </a:lnTo>
                  <a:lnTo>
                    <a:pt x="292" y="10"/>
                  </a:lnTo>
                  <a:lnTo>
                    <a:pt x="289" y="10"/>
                  </a:lnTo>
                  <a:lnTo>
                    <a:pt x="287" y="10"/>
                  </a:lnTo>
                  <a:lnTo>
                    <a:pt x="284" y="10"/>
                  </a:lnTo>
                  <a:lnTo>
                    <a:pt x="282" y="12"/>
                  </a:lnTo>
                  <a:lnTo>
                    <a:pt x="279" y="12"/>
                  </a:lnTo>
                  <a:lnTo>
                    <a:pt x="277" y="15"/>
                  </a:lnTo>
                  <a:lnTo>
                    <a:pt x="273" y="15"/>
                  </a:lnTo>
                  <a:lnTo>
                    <a:pt x="269" y="16"/>
                  </a:lnTo>
                  <a:lnTo>
                    <a:pt x="266" y="16"/>
                  </a:lnTo>
                  <a:lnTo>
                    <a:pt x="262" y="17"/>
                  </a:lnTo>
                  <a:lnTo>
                    <a:pt x="257" y="20"/>
                  </a:lnTo>
                  <a:lnTo>
                    <a:pt x="252" y="22"/>
                  </a:lnTo>
                  <a:lnTo>
                    <a:pt x="247" y="23"/>
                  </a:lnTo>
                  <a:lnTo>
                    <a:pt x="243" y="25"/>
                  </a:lnTo>
                  <a:lnTo>
                    <a:pt x="239" y="26"/>
                  </a:lnTo>
                  <a:lnTo>
                    <a:pt x="233" y="27"/>
                  </a:lnTo>
                  <a:lnTo>
                    <a:pt x="227" y="29"/>
                  </a:lnTo>
                  <a:lnTo>
                    <a:pt x="222" y="30"/>
                  </a:lnTo>
                  <a:lnTo>
                    <a:pt x="217" y="30"/>
                  </a:lnTo>
                  <a:lnTo>
                    <a:pt x="212" y="32"/>
                  </a:lnTo>
                  <a:lnTo>
                    <a:pt x="206" y="33"/>
                  </a:lnTo>
                  <a:lnTo>
                    <a:pt x="202" y="35"/>
                  </a:lnTo>
                  <a:lnTo>
                    <a:pt x="197" y="36"/>
                  </a:lnTo>
                  <a:lnTo>
                    <a:pt x="192" y="37"/>
                  </a:lnTo>
                  <a:lnTo>
                    <a:pt x="187" y="37"/>
                  </a:lnTo>
                  <a:lnTo>
                    <a:pt x="183" y="39"/>
                  </a:lnTo>
                  <a:lnTo>
                    <a:pt x="177" y="40"/>
                  </a:lnTo>
                  <a:lnTo>
                    <a:pt x="173" y="40"/>
                  </a:lnTo>
                  <a:lnTo>
                    <a:pt x="169" y="40"/>
                  </a:lnTo>
                  <a:lnTo>
                    <a:pt x="166" y="42"/>
                  </a:lnTo>
                  <a:lnTo>
                    <a:pt x="162" y="42"/>
                  </a:lnTo>
                  <a:lnTo>
                    <a:pt x="157" y="42"/>
                  </a:lnTo>
                  <a:lnTo>
                    <a:pt x="155" y="42"/>
                  </a:lnTo>
                  <a:lnTo>
                    <a:pt x="150" y="42"/>
                  </a:lnTo>
                  <a:lnTo>
                    <a:pt x="147" y="42"/>
                  </a:lnTo>
                  <a:lnTo>
                    <a:pt x="143" y="42"/>
                  </a:lnTo>
                  <a:lnTo>
                    <a:pt x="139" y="42"/>
                  </a:lnTo>
                  <a:lnTo>
                    <a:pt x="136" y="42"/>
                  </a:lnTo>
                  <a:lnTo>
                    <a:pt x="133" y="40"/>
                  </a:lnTo>
                  <a:lnTo>
                    <a:pt x="129" y="40"/>
                  </a:lnTo>
                  <a:lnTo>
                    <a:pt x="126" y="40"/>
                  </a:lnTo>
                  <a:lnTo>
                    <a:pt x="123" y="39"/>
                  </a:lnTo>
                  <a:lnTo>
                    <a:pt x="120" y="39"/>
                  </a:lnTo>
                  <a:lnTo>
                    <a:pt x="116" y="37"/>
                  </a:lnTo>
                  <a:lnTo>
                    <a:pt x="113" y="37"/>
                  </a:lnTo>
                  <a:lnTo>
                    <a:pt x="110" y="37"/>
                  </a:lnTo>
                  <a:lnTo>
                    <a:pt x="106" y="36"/>
                  </a:lnTo>
                  <a:lnTo>
                    <a:pt x="103" y="36"/>
                  </a:lnTo>
                  <a:lnTo>
                    <a:pt x="100" y="35"/>
                  </a:lnTo>
                  <a:lnTo>
                    <a:pt x="98" y="35"/>
                  </a:lnTo>
                  <a:lnTo>
                    <a:pt x="92" y="33"/>
                  </a:lnTo>
                  <a:lnTo>
                    <a:pt x="86" y="32"/>
                  </a:lnTo>
                  <a:lnTo>
                    <a:pt x="80" y="30"/>
                  </a:lnTo>
                  <a:lnTo>
                    <a:pt x="75" y="29"/>
                  </a:lnTo>
                  <a:lnTo>
                    <a:pt x="70" y="29"/>
                  </a:lnTo>
                  <a:lnTo>
                    <a:pt x="66" y="27"/>
                  </a:lnTo>
                  <a:lnTo>
                    <a:pt x="60" y="26"/>
                  </a:lnTo>
                  <a:lnTo>
                    <a:pt x="56" y="25"/>
                  </a:lnTo>
                  <a:lnTo>
                    <a:pt x="50" y="22"/>
                  </a:lnTo>
                  <a:lnTo>
                    <a:pt x="45" y="20"/>
                  </a:lnTo>
                  <a:lnTo>
                    <a:pt x="39" y="17"/>
                  </a:lnTo>
                  <a:lnTo>
                    <a:pt x="35" y="16"/>
                  </a:lnTo>
                  <a:lnTo>
                    <a:pt x="29" y="15"/>
                  </a:lnTo>
                  <a:lnTo>
                    <a:pt x="23" y="12"/>
                  </a:lnTo>
                  <a:lnTo>
                    <a:pt x="19" y="9"/>
                  </a:lnTo>
                  <a:lnTo>
                    <a:pt x="15" y="8"/>
                  </a:lnTo>
                  <a:lnTo>
                    <a:pt x="10" y="5"/>
                  </a:lnTo>
                  <a:lnTo>
                    <a:pt x="8" y="3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50" y="6"/>
                  </a:lnTo>
                  <a:lnTo>
                    <a:pt x="50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2730" y="2371"/>
              <a:ext cx="63" cy="9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10"/>
                </a:cxn>
                <a:cxn ang="0">
                  <a:pos x="0" y="17"/>
                </a:cxn>
                <a:cxn ang="0">
                  <a:pos x="1" y="24"/>
                </a:cxn>
                <a:cxn ang="0">
                  <a:pos x="4" y="32"/>
                </a:cxn>
                <a:cxn ang="0">
                  <a:pos x="5" y="40"/>
                </a:cxn>
                <a:cxn ang="0">
                  <a:pos x="7" y="47"/>
                </a:cxn>
                <a:cxn ang="0">
                  <a:pos x="11" y="56"/>
                </a:cxn>
                <a:cxn ang="0">
                  <a:pos x="14" y="64"/>
                </a:cxn>
                <a:cxn ang="0">
                  <a:pos x="17" y="71"/>
                </a:cxn>
                <a:cxn ang="0">
                  <a:pos x="20" y="79"/>
                </a:cxn>
                <a:cxn ang="0">
                  <a:pos x="24" y="86"/>
                </a:cxn>
                <a:cxn ang="0">
                  <a:pos x="28" y="93"/>
                </a:cxn>
                <a:cxn ang="0">
                  <a:pos x="34" y="100"/>
                </a:cxn>
                <a:cxn ang="0">
                  <a:pos x="38" y="106"/>
                </a:cxn>
                <a:cxn ang="0">
                  <a:pos x="44" y="111"/>
                </a:cxn>
                <a:cxn ang="0">
                  <a:pos x="51" y="117"/>
                </a:cxn>
                <a:cxn ang="0">
                  <a:pos x="57" y="121"/>
                </a:cxn>
                <a:cxn ang="0">
                  <a:pos x="63" y="127"/>
                </a:cxn>
                <a:cxn ang="0">
                  <a:pos x="70" y="134"/>
                </a:cxn>
                <a:cxn ang="0">
                  <a:pos x="77" y="140"/>
                </a:cxn>
                <a:cxn ang="0">
                  <a:pos x="84" y="146"/>
                </a:cxn>
                <a:cxn ang="0">
                  <a:pos x="91" y="153"/>
                </a:cxn>
                <a:cxn ang="0">
                  <a:pos x="97" y="159"/>
                </a:cxn>
                <a:cxn ang="0">
                  <a:pos x="105" y="167"/>
                </a:cxn>
                <a:cxn ang="0">
                  <a:pos x="115" y="177"/>
                </a:cxn>
                <a:cxn ang="0">
                  <a:pos x="122" y="184"/>
                </a:cxn>
                <a:cxn ang="0">
                  <a:pos x="125" y="189"/>
                </a:cxn>
                <a:cxn ang="0">
                  <a:pos x="125" y="187"/>
                </a:cxn>
                <a:cxn ang="0">
                  <a:pos x="121" y="181"/>
                </a:cxn>
                <a:cxn ang="0">
                  <a:pos x="117" y="176"/>
                </a:cxn>
                <a:cxn ang="0">
                  <a:pos x="110" y="169"/>
                </a:cxn>
                <a:cxn ang="0">
                  <a:pos x="104" y="160"/>
                </a:cxn>
                <a:cxn ang="0">
                  <a:pos x="97" y="151"/>
                </a:cxn>
                <a:cxn ang="0">
                  <a:pos x="88" y="141"/>
                </a:cxn>
                <a:cxn ang="0">
                  <a:pos x="80" y="131"/>
                </a:cxn>
                <a:cxn ang="0">
                  <a:pos x="71" y="121"/>
                </a:cxn>
                <a:cxn ang="0">
                  <a:pos x="64" y="111"/>
                </a:cxn>
                <a:cxn ang="0">
                  <a:pos x="57" y="103"/>
                </a:cxn>
                <a:cxn ang="0">
                  <a:pos x="50" y="94"/>
                </a:cxn>
                <a:cxn ang="0">
                  <a:pos x="44" y="86"/>
                </a:cxn>
                <a:cxn ang="0">
                  <a:pos x="40" y="80"/>
                </a:cxn>
                <a:cxn ang="0">
                  <a:pos x="35" y="76"/>
                </a:cxn>
                <a:cxn ang="0">
                  <a:pos x="33" y="70"/>
                </a:cxn>
                <a:cxn ang="0">
                  <a:pos x="27" y="61"/>
                </a:cxn>
                <a:cxn ang="0">
                  <a:pos x="23" y="53"/>
                </a:cxn>
                <a:cxn ang="0">
                  <a:pos x="20" y="47"/>
                </a:cxn>
                <a:cxn ang="0">
                  <a:pos x="17" y="40"/>
                </a:cxn>
                <a:cxn ang="0">
                  <a:pos x="14" y="34"/>
                </a:cxn>
                <a:cxn ang="0">
                  <a:pos x="11" y="29"/>
                </a:cxn>
                <a:cxn ang="0">
                  <a:pos x="8" y="22"/>
                </a:cxn>
                <a:cxn ang="0">
                  <a:pos x="5" y="13"/>
                </a:cxn>
                <a:cxn ang="0">
                  <a:pos x="1" y="4"/>
                </a:cxn>
                <a:cxn ang="0">
                  <a:pos x="0" y="0"/>
                </a:cxn>
              </a:cxnLst>
              <a:rect l="0" t="0" r="r" b="b"/>
              <a:pathLst>
                <a:path w="127" h="189">
                  <a:moveTo>
                    <a:pt x="0" y="0"/>
                  </a:moveTo>
                  <a:lnTo>
                    <a:pt x="0" y="3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0" y="17"/>
                  </a:lnTo>
                  <a:lnTo>
                    <a:pt x="1" y="20"/>
                  </a:lnTo>
                  <a:lnTo>
                    <a:pt x="1" y="24"/>
                  </a:lnTo>
                  <a:lnTo>
                    <a:pt x="3" y="29"/>
                  </a:lnTo>
                  <a:lnTo>
                    <a:pt x="4" y="32"/>
                  </a:lnTo>
                  <a:lnTo>
                    <a:pt x="4" y="36"/>
                  </a:lnTo>
                  <a:lnTo>
                    <a:pt x="5" y="40"/>
                  </a:lnTo>
                  <a:lnTo>
                    <a:pt x="7" y="44"/>
                  </a:lnTo>
                  <a:lnTo>
                    <a:pt x="7" y="47"/>
                  </a:lnTo>
                  <a:lnTo>
                    <a:pt x="10" y="52"/>
                  </a:lnTo>
                  <a:lnTo>
                    <a:pt x="11" y="56"/>
                  </a:lnTo>
                  <a:lnTo>
                    <a:pt x="13" y="60"/>
                  </a:lnTo>
                  <a:lnTo>
                    <a:pt x="14" y="64"/>
                  </a:lnTo>
                  <a:lnTo>
                    <a:pt x="15" y="67"/>
                  </a:lnTo>
                  <a:lnTo>
                    <a:pt x="17" y="71"/>
                  </a:lnTo>
                  <a:lnTo>
                    <a:pt x="18" y="76"/>
                  </a:lnTo>
                  <a:lnTo>
                    <a:pt x="20" y="79"/>
                  </a:lnTo>
                  <a:lnTo>
                    <a:pt x="21" y="83"/>
                  </a:lnTo>
                  <a:lnTo>
                    <a:pt x="24" y="86"/>
                  </a:lnTo>
                  <a:lnTo>
                    <a:pt x="27" y="90"/>
                  </a:lnTo>
                  <a:lnTo>
                    <a:pt x="28" y="93"/>
                  </a:lnTo>
                  <a:lnTo>
                    <a:pt x="31" y="96"/>
                  </a:lnTo>
                  <a:lnTo>
                    <a:pt x="34" y="100"/>
                  </a:lnTo>
                  <a:lnTo>
                    <a:pt x="35" y="103"/>
                  </a:lnTo>
                  <a:lnTo>
                    <a:pt x="38" y="106"/>
                  </a:lnTo>
                  <a:lnTo>
                    <a:pt x="41" y="109"/>
                  </a:lnTo>
                  <a:lnTo>
                    <a:pt x="44" y="111"/>
                  </a:lnTo>
                  <a:lnTo>
                    <a:pt x="47" y="114"/>
                  </a:lnTo>
                  <a:lnTo>
                    <a:pt x="51" y="117"/>
                  </a:lnTo>
                  <a:lnTo>
                    <a:pt x="54" y="120"/>
                  </a:lnTo>
                  <a:lnTo>
                    <a:pt x="57" y="121"/>
                  </a:lnTo>
                  <a:lnTo>
                    <a:pt x="60" y="126"/>
                  </a:lnTo>
                  <a:lnTo>
                    <a:pt x="63" y="127"/>
                  </a:lnTo>
                  <a:lnTo>
                    <a:pt x="67" y="131"/>
                  </a:lnTo>
                  <a:lnTo>
                    <a:pt x="70" y="134"/>
                  </a:lnTo>
                  <a:lnTo>
                    <a:pt x="74" y="137"/>
                  </a:lnTo>
                  <a:lnTo>
                    <a:pt x="77" y="140"/>
                  </a:lnTo>
                  <a:lnTo>
                    <a:pt x="80" y="143"/>
                  </a:lnTo>
                  <a:lnTo>
                    <a:pt x="84" y="146"/>
                  </a:lnTo>
                  <a:lnTo>
                    <a:pt x="87" y="150"/>
                  </a:lnTo>
                  <a:lnTo>
                    <a:pt x="91" y="153"/>
                  </a:lnTo>
                  <a:lnTo>
                    <a:pt x="94" y="156"/>
                  </a:lnTo>
                  <a:lnTo>
                    <a:pt x="97" y="159"/>
                  </a:lnTo>
                  <a:lnTo>
                    <a:pt x="100" y="161"/>
                  </a:lnTo>
                  <a:lnTo>
                    <a:pt x="105" y="167"/>
                  </a:lnTo>
                  <a:lnTo>
                    <a:pt x="110" y="171"/>
                  </a:lnTo>
                  <a:lnTo>
                    <a:pt x="115" y="177"/>
                  </a:lnTo>
                  <a:lnTo>
                    <a:pt x="120" y="181"/>
                  </a:lnTo>
                  <a:lnTo>
                    <a:pt x="122" y="184"/>
                  </a:lnTo>
                  <a:lnTo>
                    <a:pt x="124" y="187"/>
                  </a:lnTo>
                  <a:lnTo>
                    <a:pt x="125" y="189"/>
                  </a:lnTo>
                  <a:lnTo>
                    <a:pt x="127" y="189"/>
                  </a:lnTo>
                  <a:lnTo>
                    <a:pt x="125" y="187"/>
                  </a:lnTo>
                  <a:lnTo>
                    <a:pt x="124" y="184"/>
                  </a:lnTo>
                  <a:lnTo>
                    <a:pt x="121" y="181"/>
                  </a:lnTo>
                  <a:lnTo>
                    <a:pt x="118" y="180"/>
                  </a:lnTo>
                  <a:lnTo>
                    <a:pt x="117" y="176"/>
                  </a:lnTo>
                  <a:lnTo>
                    <a:pt x="114" y="173"/>
                  </a:lnTo>
                  <a:lnTo>
                    <a:pt x="110" y="169"/>
                  </a:lnTo>
                  <a:lnTo>
                    <a:pt x="107" y="166"/>
                  </a:lnTo>
                  <a:lnTo>
                    <a:pt x="104" y="160"/>
                  </a:lnTo>
                  <a:lnTo>
                    <a:pt x="100" y="156"/>
                  </a:lnTo>
                  <a:lnTo>
                    <a:pt x="97" y="151"/>
                  </a:lnTo>
                  <a:lnTo>
                    <a:pt x="93" y="147"/>
                  </a:lnTo>
                  <a:lnTo>
                    <a:pt x="88" y="141"/>
                  </a:lnTo>
                  <a:lnTo>
                    <a:pt x="84" y="137"/>
                  </a:lnTo>
                  <a:lnTo>
                    <a:pt x="80" y="131"/>
                  </a:lnTo>
                  <a:lnTo>
                    <a:pt x="77" y="127"/>
                  </a:lnTo>
                  <a:lnTo>
                    <a:pt x="71" y="121"/>
                  </a:lnTo>
                  <a:lnTo>
                    <a:pt x="68" y="117"/>
                  </a:lnTo>
                  <a:lnTo>
                    <a:pt x="64" y="111"/>
                  </a:lnTo>
                  <a:lnTo>
                    <a:pt x="60" y="107"/>
                  </a:lnTo>
                  <a:lnTo>
                    <a:pt x="57" y="103"/>
                  </a:lnTo>
                  <a:lnTo>
                    <a:pt x="53" y="99"/>
                  </a:lnTo>
                  <a:lnTo>
                    <a:pt x="50" y="94"/>
                  </a:lnTo>
                  <a:lnTo>
                    <a:pt x="47" y="90"/>
                  </a:lnTo>
                  <a:lnTo>
                    <a:pt x="44" y="86"/>
                  </a:lnTo>
                  <a:lnTo>
                    <a:pt x="41" y="83"/>
                  </a:lnTo>
                  <a:lnTo>
                    <a:pt x="40" y="80"/>
                  </a:lnTo>
                  <a:lnTo>
                    <a:pt x="37" y="79"/>
                  </a:lnTo>
                  <a:lnTo>
                    <a:pt x="35" y="76"/>
                  </a:lnTo>
                  <a:lnTo>
                    <a:pt x="35" y="74"/>
                  </a:lnTo>
                  <a:lnTo>
                    <a:pt x="33" y="70"/>
                  </a:lnTo>
                  <a:lnTo>
                    <a:pt x="30" y="66"/>
                  </a:lnTo>
                  <a:lnTo>
                    <a:pt x="27" y="61"/>
                  </a:lnTo>
                  <a:lnTo>
                    <a:pt x="24" y="56"/>
                  </a:lnTo>
                  <a:lnTo>
                    <a:pt x="23" y="53"/>
                  </a:lnTo>
                  <a:lnTo>
                    <a:pt x="21" y="50"/>
                  </a:lnTo>
                  <a:lnTo>
                    <a:pt x="20" y="47"/>
                  </a:lnTo>
                  <a:lnTo>
                    <a:pt x="18" y="44"/>
                  </a:lnTo>
                  <a:lnTo>
                    <a:pt x="17" y="40"/>
                  </a:lnTo>
                  <a:lnTo>
                    <a:pt x="15" y="37"/>
                  </a:lnTo>
                  <a:lnTo>
                    <a:pt x="14" y="34"/>
                  </a:lnTo>
                  <a:lnTo>
                    <a:pt x="13" y="32"/>
                  </a:lnTo>
                  <a:lnTo>
                    <a:pt x="11" y="29"/>
                  </a:lnTo>
                  <a:lnTo>
                    <a:pt x="10" y="24"/>
                  </a:lnTo>
                  <a:lnTo>
                    <a:pt x="8" y="22"/>
                  </a:lnTo>
                  <a:lnTo>
                    <a:pt x="7" y="19"/>
                  </a:lnTo>
                  <a:lnTo>
                    <a:pt x="5" y="13"/>
                  </a:lnTo>
                  <a:lnTo>
                    <a:pt x="4" y="9"/>
                  </a:lnTo>
                  <a:lnTo>
                    <a:pt x="1" y="4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2702" y="2742"/>
              <a:ext cx="74" cy="119"/>
            </a:xfrm>
            <a:custGeom>
              <a:avLst/>
              <a:gdLst/>
              <a:ahLst/>
              <a:cxnLst>
                <a:cxn ang="0">
                  <a:pos x="111" y="34"/>
                </a:cxn>
                <a:cxn ang="0">
                  <a:pos x="100" y="46"/>
                </a:cxn>
                <a:cxn ang="0">
                  <a:pos x="90" y="56"/>
                </a:cxn>
                <a:cxn ang="0">
                  <a:pos x="80" y="66"/>
                </a:cxn>
                <a:cxn ang="0">
                  <a:pos x="71" y="76"/>
                </a:cxn>
                <a:cxn ang="0">
                  <a:pos x="63" y="87"/>
                </a:cxn>
                <a:cxn ang="0">
                  <a:pos x="56" y="97"/>
                </a:cxn>
                <a:cxn ang="0">
                  <a:pos x="49" y="107"/>
                </a:cxn>
                <a:cxn ang="0">
                  <a:pos x="41" y="117"/>
                </a:cxn>
                <a:cxn ang="0">
                  <a:pos x="36" y="127"/>
                </a:cxn>
                <a:cxn ang="0">
                  <a:pos x="30" y="135"/>
                </a:cxn>
                <a:cxn ang="0">
                  <a:pos x="26" y="145"/>
                </a:cxn>
                <a:cxn ang="0">
                  <a:pos x="21" y="154"/>
                </a:cxn>
                <a:cxn ang="0">
                  <a:pos x="19" y="163"/>
                </a:cxn>
                <a:cxn ang="0">
                  <a:pos x="14" y="171"/>
                </a:cxn>
                <a:cxn ang="0">
                  <a:pos x="11" y="180"/>
                </a:cxn>
                <a:cxn ang="0">
                  <a:pos x="9" y="187"/>
                </a:cxn>
                <a:cxn ang="0">
                  <a:pos x="6" y="193"/>
                </a:cxn>
                <a:cxn ang="0">
                  <a:pos x="4" y="200"/>
                </a:cxn>
                <a:cxn ang="0">
                  <a:pos x="3" y="207"/>
                </a:cxn>
                <a:cxn ang="0">
                  <a:pos x="2" y="214"/>
                </a:cxn>
                <a:cxn ang="0">
                  <a:pos x="0" y="224"/>
                </a:cxn>
                <a:cxn ang="0">
                  <a:pos x="0" y="231"/>
                </a:cxn>
                <a:cxn ang="0">
                  <a:pos x="0" y="235"/>
                </a:cxn>
                <a:cxn ang="0">
                  <a:pos x="2" y="237"/>
                </a:cxn>
                <a:cxn ang="0">
                  <a:pos x="4" y="231"/>
                </a:cxn>
                <a:cxn ang="0">
                  <a:pos x="6" y="225"/>
                </a:cxn>
                <a:cxn ang="0">
                  <a:pos x="9" y="218"/>
                </a:cxn>
                <a:cxn ang="0">
                  <a:pos x="11" y="211"/>
                </a:cxn>
                <a:cxn ang="0">
                  <a:pos x="14" y="203"/>
                </a:cxn>
                <a:cxn ang="0">
                  <a:pos x="19" y="194"/>
                </a:cxn>
                <a:cxn ang="0">
                  <a:pos x="21" y="184"/>
                </a:cxn>
                <a:cxn ang="0">
                  <a:pos x="27" y="175"/>
                </a:cxn>
                <a:cxn ang="0">
                  <a:pos x="31" y="165"/>
                </a:cxn>
                <a:cxn ang="0">
                  <a:pos x="37" y="154"/>
                </a:cxn>
                <a:cxn ang="0">
                  <a:pos x="44" y="144"/>
                </a:cxn>
                <a:cxn ang="0">
                  <a:pos x="50" y="135"/>
                </a:cxn>
                <a:cxn ang="0">
                  <a:pos x="56" y="125"/>
                </a:cxn>
                <a:cxn ang="0">
                  <a:pos x="63" y="115"/>
                </a:cxn>
                <a:cxn ang="0">
                  <a:pos x="70" y="107"/>
                </a:cxn>
                <a:cxn ang="0">
                  <a:pos x="79" y="100"/>
                </a:cxn>
                <a:cxn ang="0">
                  <a:pos x="87" y="93"/>
                </a:cxn>
                <a:cxn ang="0">
                  <a:pos x="94" y="85"/>
                </a:cxn>
                <a:cxn ang="0">
                  <a:pos x="101" y="78"/>
                </a:cxn>
                <a:cxn ang="0">
                  <a:pos x="107" y="70"/>
                </a:cxn>
                <a:cxn ang="0">
                  <a:pos x="113" y="64"/>
                </a:cxn>
                <a:cxn ang="0">
                  <a:pos x="119" y="56"/>
                </a:cxn>
                <a:cxn ang="0">
                  <a:pos x="123" y="50"/>
                </a:cxn>
                <a:cxn ang="0">
                  <a:pos x="127" y="43"/>
                </a:cxn>
                <a:cxn ang="0">
                  <a:pos x="131" y="37"/>
                </a:cxn>
                <a:cxn ang="0">
                  <a:pos x="134" y="30"/>
                </a:cxn>
                <a:cxn ang="0">
                  <a:pos x="139" y="24"/>
                </a:cxn>
                <a:cxn ang="0">
                  <a:pos x="140" y="20"/>
                </a:cxn>
                <a:cxn ang="0">
                  <a:pos x="144" y="13"/>
                </a:cxn>
                <a:cxn ang="0">
                  <a:pos x="147" y="4"/>
                </a:cxn>
                <a:cxn ang="0">
                  <a:pos x="147" y="0"/>
                </a:cxn>
                <a:cxn ang="0">
                  <a:pos x="141" y="3"/>
                </a:cxn>
                <a:cxn ang="0">
                  <a:pos x="136" y="8"/>
                </a:cxn>
                <a:cxn ang="0">
                  <a:pos x="130" y="14"/>
                </a:cxn>
                <a:cxn ang="0">
                  <a:pos x="124" y="20"/>
                </a:cxn>
                <a:cxn ang="0">
                  <a:pos x="119" y="28"/>
                </a:cxn>
                <a:cxn ang="0">
                  <a:pos x="119" y="30"/>
                </a:cxn>
              </a:cxnLst>
              <a:rect l="0" t="0" r="r" b="b"/>
              <a:pathLst>
                <a:path w="149" h="237">
                  <a:moveTo>
                    <a:pt x="119" y="30"/>
                  </a:moveTo>
                  <a:lnTo>
                    <a:pt x="111" y="34"/>
                  </a:lnTo>
                  <a:lnTo>
                    <a:pt x="106" y="40"/>
                  </a:lnTo>
                  <a:lnTo>
                    <a:pt x="100" y="46"/>
                  </a:lnTo>
                  <a:lnTo>
                    <a:pt x="96" y="50"/>
                  </a:lnTo>
                  <a:lnTo>
                    <a:pt x="90" y="56"/>
                  </a:lnTo>
                  <a:lnTo>
                    <a:pt x="86" y="61"/>
                  </a:lnTo>
                  <a:lnTo>
                    <a:pt x="80" y="66"/>
                  </a:lnTo>
                  <a:lnTo>
                    <a:pt x="76" y="71"/>
                  </a:lnTo>
                  <a:lnTo>
                    <a:pt x="71" y="76"/>
                  </a:lnTo>
                  <a:lnTo>
                    <a:pt x="67" y="81"/>
                  </a:lnTo>
                  <a:lnTo>
                    <a:pt x="63" y="87"/>
                  </a:lnTo>
                  <a:lnTo>
                    <a:pt x="60" y="93"/>
                  </a:lnTo>
                  <a:lnTo>
                    <a:pt x="56" y="97"/>
                  </a:lnTo>
                  <a:lnTo>
                    <a:pt x="51" y="101"/>
                  </a:lnTo>
                  <a:lnTo>
                    <a:pt x="49" y="107"/>
                  </a:lnTo>
                  <a:lnTo>
                    <a:pt x="46" y="113"/>
                  </a:lnTo>
                  <a:lnTo>
                    <a:pt x="41" y="117"/>
                  </a:lnTo>
                  <a:lnTo>
                    <a:pt x="39" y="121"/>
                  </a:lnTo>
                  <a:lnTo>
                    <a:pt x="36" y="127"/>
                  </a:lnTo>
                  <a:lnTo>
                    <a:pt x="34" y="131"/>
                  </a:lnTo>
                  <a:lnTo>
                    <a:pt x="30" y="135"/>
                  </a:lnTo>
                  <a:lnTo>
                    <a:pt x="29" y="141"/>
                  </a:lnTo>
                  <a:lnTo>
                    <a:pt x="26" y="145"/>
                  </a:lnTo>
                  <a:lnTo>
                    <a:pt x="24" y="150"/>
                  </a:lnTo>
                  <a:lnTo>
                    <a:pt x="21" y="154"/>
                  </a:lnTo>
                  <a:lnTo>
                    <a:pt x="20" y="158"/>
                  </a:lnTo>
                  <a:lnTo>
                    <a:pt x="19" y="163"/>
                  </a:lnTo>
                  <a:lnTo>
                    <a:pt x="16" y="167"/>
                  </a:lnTo>
                  <a:lnTo>
                    <a:pt x="14" y="171"/>
                  </a:lnTo>
                  <a:lnTo>
                    <a:pt x="13" y="175"/>
                  </a:lnTo>
                  <a:lnTo>
                    <a:pt x="11" y="180"/>
                  </a:lnTo>
                  <a:lnTo>
                    <a:pt x="10" y="184"/>
                  </a:lnTo>
                  <a:lnTo>
                    <a:pt x="9" y="187"/>
                  </a:lnTo>
                  <a:lnTo>
                    <a:pt x="7" y="190"/>
                  </a:lnTo>
                  <a:lnTo>
                    <a:pt x="6" y="193"/>
                  </a:lnTo>
                  <a:lnTo>
                    <a:pt x="6" y="197"/>
                  </a:lnTo>
                  <a:lnTo>
                    <a:pt x="4" y="200"/>
                  </a:lnTo>
                  <a:lnTo>
                    <a:pt x="4" y="203"/>
                  </a:lnTo>
                  <a:lnTo>
                    <a:pt x="3" y="207"/>
                  </a:lnTo>
                  <a:lnTo>
                    <a:pt x="3" y="210"/>
                  </a:lnTo>
                  <a:lnTo>
                    <a:pt x="2" y="214"/>
                  </a:lnTo>
                  <a:lnTo>
                    <a:pt x="0" y="220"/>
                  </a:lnTo>
                  <a:lnTo>
                    <a:pt x="0" y="224"/>
                  </a:lnTo>
                  <a:lnTo>
                    <a:pt x="0" y="228"/>
                  </a:lnTo>
                  <a:lnTo>
                    <a:pt x="0" y="231"/>
                  </a:lnTo>
                  <a:lnTo>
                    <a:pt x="0" y="234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2" y="237"/>
                  </a:lnTo>
                  <a:lnTo>
                    <a:pt x="4" y="234"/>
                  </a:lnTo>
                  <a:lnTo>
                    <a:pt x="4" y="231"/>
                  </a:lnTo>
                  <a:lnTo>
                    <a:pt x="4" y="228"/>
                  </a:lnTo>
                  <a:lnTo>
                    <a:pt x="6" y="225"/>
                  </a:lnTo>
                  <a:lnTo>
                    <a:pt x="7" y="223"/>
                  </a:lnTo>
                  <a:lnTo>
                    <a:pt x="9" y="218"/>
                  </a:lnTo>
                  <a:lnTo>
                    <a:pt x="10" y="215"/>
                  </a:lnTo>
                  <a:lnTo>
                    <a:pt x="11" y="211"/>
                  </a:lnTo>
                  <a:lnTo>
                    <a:pt x="13" y="208"/>
                  </a:lnTo>
                  <a:lnTo>
                    <a:pt x="14" y="203"/>
                  </a:lnTo>
                  <a:lnTo>
                    <a:pt x="16" y="198"/>
                  </a:lnTo>
                  <a:lnTo>
                    <a:pt x="19" y="194"/>
                  </a:lnTo>
                  <a:lnTo>
                    <a:pt x="20" y="190"/>
                  </a:lnTo>
                  <a:lnTo>
                    <a:pt x="21" y="184"/>
                  </a:lnTo>
                  <a:lnTo>
                    <a:pt x="24" y="180"/>
                  </a:lnTo>
                  <a:lnTo>
                    <a:pt x="27" y="175"/>
                  </a:lnTo>
                  <a:lnTo>
                    <a:pt x="30" y="170"/>
                  </a:lnTo>
                  <a:lnTo>
                    <a:pt x="31" y="165"/>
                  </a:lnTo>
                  <a:lnTo>
                    <a:pt x="34" y="160"/>
                  </a:lnTo>
                  <a:lnTo>
                    <a:pt x="37" y="154"/>
                  </a:lnTo>
                  <a:lnTo>
                    <a:pt x="40" y="150"/>
                  </a:lnTo>
                  <a:lnTo>
                    <a:pt x="44" y="144"/>
                  </a:lnTo>
                  <a:lnTo>
                    <a:pt x="47" y="140"/>
                  </a:lnTo>
                  <a:lnTo>
                    <a:pt x="50" y="135"/>
                  </a:lnTo>
                  <a:lnTo>
                    <a:pt x="53" y="130"/>
                  </a:lnTo>
                  <a:lnTo>
                    <a:pt x="56" y="125"/>
                  </a:lnTo>
                  <a:lnTo>
                    <a:pt x="60" y="120"/>
                  </a:lnTo>
                  <a:lnTo>
                    <a:pt x="63" y="115"/>
                  </a:lnTo>
                  <a:lnTo>
                    <a:pt x="67" y="111"/>
                  </a:lnTo>
                  <a:lnTo>
                    <a:pt x="70" y="107"/>
                  </a:lnTo>
                  <a:lnTo>
                    <a:pt x="74" y="104"/>
                  </a:lnTo>
                  <a:lnTo>
                    <a:pt x="79" y="100"/>
                  </a:lnTo>
                  <a:lnTo>
                    <a:pt x="83" y="97"/>
                  </a:lnTo>
                  <a:lnTo>
                    <a:pt x="87" y="93"/>
                  </a:lnTo>
                  <a:lnTo>
                    <a:pt x="90" y="88"/>
                  </a:lnTo>
                  <a:lnTo>
                    <a:pt x="94" y="85"/>
                  </a:lnTo>
                  <a:lnTo>
                    <a:pt x="97" y="81"/>
                  </a:lnTo>
                  <a:lnTo>
                    <a:pt x="101" y="78"/>
                  </a:lnTo>
                  <a:lnTo>
                    <a:pt x="104" y="74"/>
                  </a:lnTo>
                  <a:lnTo>
                    <a:pt x="107" y="70"/>
                  </a:lnTo>
                  <a:lnTo>
                    <a:pt x="110" y="67"/>
                  </a:lnTo>
                  <a:lnTo>
                    <a:pt x="113" y="64"/>
                  </a:lnTo>
                  <a:lnTo>
                    <a:pt x="116" y="60"/>
                  </a:lnTo>
                  <a:lnTo>
                    <a:pt x="119" y="56"/>
                  </a:lnTo>
                  <a:lnTo>
                    <a:pt x="121" y="53"/>
                  </a:lnTo>
                  <a:lnTo>
                    <a:pt x="123" y="50"/>
                  </a:lnTo>
                  <a:lnTo>
                    <a:pt x="126" y="47"/>
                  </a:lnTo>
                  <a:lnTo>
                    <a:pt x="127" y="43"/>
                  </a:lnTo>
                  <a:lnTo>
                    <a:pt x="130" y="40"/>
                  </a:lnTo>
                  <a:lnTo>
                    <a:pt x="131" y="37"/>
                  </a:lnTo>
                  <a:lnTo>
                    <a:pt x="133" y="34"/>
                  </a:lnTo>
                  <a:lnTo>
                    <a:pt x="134" y="30"/>
                  </a:lnTo>
                  <a:lnTo>
                    <a:pt x="137" y="28"/>
                  </a:lnTo>
                  <a:lnTo>
                    <a:pt x="139" y="24"/>
                  </a:lnTo>
                  <a:lnTo>
                    <a:pt x="140" y="23"/>
                  </a:lnTo>
                  <a:lnTo>
                    <a:pt x="140" y="20"/>
                  </a:lnTo>
                  <a:lnTo>
                    <a:pt x="143" y="17"/>
                  </a:lnTo>
                  <a:lnTo>
                    <a:pt x="144" y="13"/>
                  </a:lnTo>
                  <a:lnTo>
                    <a:pt x="146" y="8"/>
                  </a:lnTo>
                  <a:lnTo>
                    <a:pt x="147" y="4"/>
                  </a:lnTo>
                  <a:lnTo>
                    <a:pt x="149" y="3"/>
                  </a:lnTo>
                  <a:lnTo>
                    <a:pt x="147" y="0"/>
                  </a:lnTo>
                  <a:lnTo>
                    <a:pt x="144" y="1"/>
                  </a:lnTo>
                  <a:lnTo>
                    <a:pt x="141" y="3"/>
                  </a:lnTo>
                  <a:lnTo>
                    <a:pt x="139" y="6"/>
                  </a:lnTo>
                  <a:lnTo>
                    <a:pt x="136" y="8"/>
                  </a:lnTo>
                  <a:lnTo>
                    <a:pt x="133" y="11"/>
                  </a:lnTo>
                  <a:lnTo>
                    <a:pt x="130" y="14"/>
                  </a:lnTo>
                  <a:lnTo>
                    <a:pt x="127" y="17"/>
                  </a:lnTo>
                  <a:lnTo>
                    <a:pt x="124" y="20"/>
                  </a:lnTo>
                  <a:lnTo>
                    <a:pt x="123" y="24"/>
                  </a:lnTo>
                  <a:lnTo>
                    <a:pt x="119" y="28"/>
                  </a:lnTo>
                  <a:lnTo>
                    <a:pt x="119" y="30"/>
                  </a:lnTo>
                  <a:lnTo>
                    <a:pt x="119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2694" y="2837"/>
              <a:ext cx="216" cy="42"/>
            </a:xfrm>
            <a:custGeom>
              <a:avLst/>
              <a:gdLst/>
              <a:ahLst/>
              <a:cxnLst>
                <a:cxn ang="0">
                  <a:pos x="15" y="12"/>
                </a:cxn>
                <a:cxn ang="0">
                  <a:pos x="37" y="26"/>
                </a:cxn>
                <a:cxn ang="0">
                  <a:pos x="63" y="39"/>
                </a:cxn>
                <a:cxn ang="0">
                  <a:pos x="89" y="47"/>
                </a:cxn>
                <a:cxn ang="0">
                  <a:pos x="116" y="55"/>
                </a:cxn>
                <a:cxn ang="0">
                  <a:pos x="143" y="60"/>
                </a:cxn>
                <a:cxn ang="0">
                  <a:pos x="170" y="63"/>
                </a:cxn>
                <a:cxn ang="0">
                  <a:pos x="199" y="65"/>
                </a:cxn>
                <a:cxn ang="0">
                  <a:pos x="226" y="65"/>
                </a:cxn>
                <a:cxn ang="0">
                  <a:pos x="252" y="65"/>
                </a:cxn>
                <a:cxn ang="0">
                  <a:pos x="279" y="63"/>
                </a:cxn>
                <a:cxn ang="0">
                  <a:pos x="303" y="60"/>
                </a:cxn>
                <a:cxn ang="0">
                  <a:pos x="326" y="56"/>
                </a:cxn>
                <a:cxn ang="0">
                  <a:pos x="347" y="53"/>
                </a:cxn>
                <a:cxn ang="0">
                  <a:pos x="367" y="50"/>
                </a:cxn>
                <a:cxn ang="0">
                  <a:pos x="386" y="46"/>
                </a:cxn>
                <a:cxn ang="0">
                  <a:pos x="400" y="43"/>
                </a:cxn>
                <a:cxn ang="0">
                  <a:pos x="413" y="39"/>
                </a:cxn>
                <a:cxn ang="0">
                  <a:pos x="423" y="37"/>
                </a:cxn>
                <a:cxn ang="0">
                  <a:pos x="433" y="36"/>
                </a:cxn>
                <a:cxn ang="0">
                  <a:pos x="424" y="42"/>
                </a:cxn>
                <a:cxn ang="0">
                  <a:pos x="416" y="46"/>
                </a:cxn>
                <a:cxn ang="0">
                  <a:pos x="404" y="50"/>
                </a:cxn>
                <a:cxn ang="0">
                  <a:pos x="391" y="55"/>
                </a:cxn>
                <a:cxn ang="0">
                  <a:pos x="377" y="60"/>
                </a:cxn>
                <a:cxn ang="0">
                  <a:pos x="367" y="63"/>
                </a:cxn>
                <a:cxn ang="0">
                  <a:pos x="360" y="66"/>
                </a:cxn>
                <a:cxn ang="0">
                  <a:pos x="350" y="67"/>
                </a:cxn>
                <a:cxn ang="0">
                  <a:pos x="341" y="70"/>
                </a:cxn>
                <a:cxn ang="0">
                  <a:pos x="331" y="73"/>
                </a:cxn>
                <a:cxn ang="0">
                  <a:pos x="323" y="75"/>
                </a:cxn>
                <a:cxn ang="0">
                  <a:pos x="313" y="76"/>
                </a:cxn>
                <a:cxn ang="0">
                  <a:pos x="303" y="79"/>
                </a:cxn>
                <a:cxn ang="0">
                  <a:pos x="293" y="80"/>
                </a:cxn>
                <a:cxn ang="0">
                  <a:pos x="283" y="83"/>
                </a:cxn>
                <a:cxn ang="0">
                  <a:pos x="273" y="83"/>
                </a:cxn>
                <a:cxn ang="0">
                  <a:pos x="263" y="85"/>
                </a:cxn>
                <a:cxn ang="0">
                  <a:pos x="253" y="85"/>
                </a:cxn>
                <a:cxn ang="0">
                  <a:pos x="242" y="85"/>
                </a:cxn>
                <a:cxn ang="0">
                  <a:pos x="232" y="85"/>
                </a:cxn>
                <a:cxn ang="0">
                  <a:pos x="222" y="85"/>
                </a:cxn>
                <a:cxn ang="0">
                  <a:pos x="212" y="85"/>
                </a:cxn>
                <a:cxn ang="0">
                  <a:pos x="202" y="83"/>
                </a:cxn>
                <a:cxn ang="0">
                  <a:pos x="190" y="83"/>
                </a:cxn>
                <a:cxn ang="0">
                  <a:pos x="180" y="83"/>
                </a:cxn>
                <a:cxn ang="0">
                  <a:pos x="172" y="82"/>
                </a:cxn>
                <a:cxn ang="0">
                  <a:pos x="162" y="80"/>
                </a:cxn>
                <a:cxn ang="0">
                  <a:pos x="152" y="79"/>
                </a:cxn>
                <a:cxn ang="0">
                  <a:pos x="143" y="79"/>
                </a:cxn>
                <a:cxn ang="0">
                  <a:pos x="133" y="76"/>
                </a:cxn>
                <a:cxn ang="0">
                  <a:pos x="119" y="75"/>
                </a:cxn>
                <a:cxn ang="0">
                  <a:pos x="103" y="70"/>
                </a:cxn>
                <a:cxn ang="0">
                  <a:pos x="89" y="69"/>
                </a:cxn>
                <a:cxn ang="0">
                  <a:pos x="77" y="65"/>
                </a:cxn>
                <a:cxn ang="0">
                  <a:pos x="66" y="60"/>
                </a:cxn>
                <a:cxn ang="0">
                  <a:pos x="55" y="53"/>
                </a:cxn>
                <a:cxn ang="0">
                  <a:pos x="45" y="45"/>
                </a:cxn>
                <a:cxn ang="0">
                  <a:pos x="35" y="37"/>
                </a:cxn>
                <a:cxn ang="0">
                  <a:pos x="26" y="29"/>
                </a:cxn>
                <a:cxn ang="0">
                  <a:pos x="18" y="20"/>
                </a:cxn>
                <a:cxn ang="0">
                  <a:pos x="8" y="9"/>
                </a:cxn>
                <a:cxn ang="0">
                  <a:pos x="0" y="0"/>
                </a:cxn>
              </a:cxnLst>
              <a:rect l="0" t="0" r="r" b="b"/>
              <a:pathLst>
                <a:path w="433" h="85">
                  <a:moveTo>
                    <a:pt x="0" y="0"/>
                  </a:moveTo>
                  <a:lnTo>
                    <a:pt x="8" y="6"/>
                  </a:lnTo>
                  <a:lnTo>
                    <a:pt x="15" y="12"/>
                  </a:lnTo>
                  <a:lnTo>
                    <a:pt x="22" y="17"/>
                  </a:lnTo>
                  <a:lnTo>
                    <a:pt x="30" y="22"/>
                  </a:lnTo>
                  <a:lnTo>
                    <a:pt x="37" y="26"/>
                  </a:lnTo>
                  <a:lnTo>
                    <a:pt x="46" y="30"/>
                  </a:lnTo>
                  <a:lnTo>
                    <a:pt x="55" y="35"/>
                  </a:lnTo>
                  <a:lnTo>
                    <a:pt x="63" y="39"/>
                  </a:lnTo>
                  <a:lnTo>
                    <a:pt x="72" y="42"/>
                  </a:lnTo>
                  <a:lnTo>
                    <a:pt x="80" y="45"/>
                  </a:lnTo>
                  <a:lnTo>
                    <a:pt x="89" y="47"/>
                  </a:lnTo>
                  <a:lnTo>
                    <a:pt x="97" y="50"/>
                  </a:lnTo>
                  <a:lnTo>
                    <a:pt x="107" y="52"/>
                  </a:lnTo>
                  <a:lnTo>
                    <a:pt x="116" y="55"/>
                  </a:lnTo>
                  <a:lnTo>
                    <a:pt x="125" y="56"/>
                  </a:lnTo>
                  <a:lnTo>
                    <a:pt x="135" y="59"/>
                  </a:lnTo>
                  <a:lnTo>
                    <a:pt x="143" y="60"/>
                  </a:lnTo>
                  <a:lnTo>
                    <a:pt x="152" y="60"/>
                  </a:lnTo>
                  <a:lnTo>
                    <a:pt x="162" y="62"/>
                  </a:lnTo>
                  <a:lnTo>
                    <a:pt x="170" y="63"/>
                  </a:lnTo>
                  <a:lnTo>
                    <a:pt x="180" y="63"/>
                  </a:lnTo>
                  <a:lnTo>
                    <a:pt x="189" y="65"/>
                  </a:lnTo>
                  <a:lnTo>
                    <a:pt x="199" y="65"/>
                  </a:lnTo>
                  <a:lnTo>
                    <a:pt x="207" y="65"/>
                  </a:lnTo>
                  <a:lnTo>
                    <a:pt x="217" y="65"/>
                  </a:lnTo>
                  <a:lnTo>
                    <a:pt x="226" y="65"/>
                  </a:lnTo>
                  <a:lnTo>
                    <a:pt x="234" y="65"/>
                  </a:lnTo>
                  <a:lnTo>
                    <a:pt x="243" y="65"/>
                  </a:lnTo>
                  <a:lnTo>
                    <a:pt x="252" y="65"/>
                  </a:lnTo>
                  <a:lnTo>
                    <a:pt x="262" y="63"/>
                  </a:lnTo>
                  <a:lnTo>
                    <a:pt x="270" y="63"/>
                  </a:lnTo>
                  <a:lnTo>
                    <a:pt x="279" y="63"/>
                  </a:lnTo>
                  <a:lnTo>
                    <a:pt x="287" y="62"/>
                  </a:lnTo>
                  <a:lnTo>
                    <a:pt x="294" y="60"/>
                  </a:lnTo>
                  <a:lnTo>
                    <a:pt x="303" y="60"/>
                  </a:lnTo>
                  <a:lnTo>
                    <a:pt x="310" y="59"/>
                  </a:lnTo>
                  <a:lnTo>
                    <a:pt x="319" y="57"/>
                  </a:lnTo>
                  <a:lnTo>
                    <a:pt x="326" y="56"/>
                  </a:lnTo>
                  <a:lnTo>
                    <a:pt x="333" y="56"/>
                  </a:lnTo>
                  <a:lnTo>
                    <a:pt x="341" y="55"/>
                  </a:lnTo>
                  <a:lnTo>
                    <a:pt x="347" y="53"/>
                  </a:lnTo>
                  <a:lnTo>
                    <a:pt x="354" y="52"/>
                  </a:lnTo>
                  <a:lnTo>
                    <a:pt x="361" y="50"/>
                  </a:lnTo>
                  <a:lnTo>
                    <a:pt x="367" y="50"/>
                  </a:lnTo>
                  <a:lnTo>
                    <a:pt x="373" y="49"/>
                  </a:lnTo>
                  <a:lnTo>
                    <a:pt x="380" y="47"/>
                  </a:lnTo>
                  <a:lnTo>
                    <a:pt x="386" y="46"/>
                  </a:lnTo>
                  <a:lnTo>
                    <a:pt x="391" y="45"/>
                  </a:lnTo>
                  <a:lnTo>
                    <a:pt x="396" y="43"/>
                  </a:lnTo>
                  <a:lnTo>
                    <a:pt x="400" y="43"/>
                  </a:lnTo>
                  <a:lnTo>
                    <a:pt x="404" y="42"/>
                  </a:lnTo>
                  <a:lnTo>
                    <a:pt x="409" y="40"/>
                  </a:lnTo>
                  <a:lnTo>
                    <a:pt x="413" y="39"/>
                  </a:lnTo>
                  <a:lnTo>
                    <a:pt x="417" y="39"/>
                  </a:lnTo>
                  <a:lnTo>
                    <a:pt x="420" y="37"/>
                  </a:lnTo>
                  <a:lnTo>
                    <a:pt x="423" y="37"/>
                  </a:lnTo>
                  <a:lnTo>
                    <a:pt x="427" y="36"/>
                  </a:lnTo>
                  <a:lnTo>
                    <a:pt x="431" y="36"/>
                  </a:lnTo>
                  <a:lnTo>
                    <a:pt x="433" y="36"/>
                  </a:lnTo>
                  <a:lnTo>
                    <a:pt x="433" y="37"/>
                  </a:lnTo>
                  <a:lnTo>
                    <a:pt x="429" y="39"/>
                  </a:lnTo>
                  <a:lnTo>
                    <a:pt x="424" y="42"/>
                  </a:lnTo>
                  <a:lnTo>
                    <a:pt x="421" y="43"/>
                  </a:lnTo>
                  <a:lnTo>
                    <a:pt x="420" y="45"/>
                  </a:lnTo>
                  <a:lnTo>
                    <a:pt x="416" y="46"/>
                  </a:lnTo>
                  <a:lnTo>
                    <a:pt x="413" y="47"/>
                  </a:lnTo>
                  <a:lnTo>
                    <a:pt x="409" y="49"/>
                  </a:lnTo>
                  <a:lnTo>
                    <a:pt x="404" y="50"/>
                  </a:lnTo>
                  <a:lnTo>
                    <a:pt x="400" y="52"/>
                  </a:lnTo>
                  <a:lnTo>
                    <a:pt x="396" y="53"/>
                  </a:lnTo>
                  <a:lnTo>
                    <a:pt x="391" y="55"/>
                  </a:lnTo>
                  <a:lnTo>
                    <a:pt x="387" y="57"/>
                  </a:lnTo>
                  <a:lnTo>
                    <a:pt x="381" y="59"/>
                  </a:lnTo>
                  <a:lnTo>
                    <a:pt x="377" y="60"/>
                  </a:lnTo>
                  <a:lnTo>
                    <a:pt x="374" y="62"/>
                  </a:lnTo>
                  <a:lnTo>
                    <a:pt x="371" y="63"/>
                  </a:lnTo>
                  <a:lnTo>
                    <a:pt x="367" y="63"/>
                  </a:lnTo>
                  <a:lnTo>
                    <a:pt x="366" y="65"/>
                  </a:lnTo>
                  <a:lnTo>
                    <a:pt x="361" y="65"/>
                  </a:lnTo>
                  <a:lnTo>
                    <a:pt x="360" y="66"/>
                  </a:lnTo>
                  <a:lnTo>
                    <a:pt x="356" y="66"/>
                  </a:lnTo>
                  <a:lnTo>
                    <a:pt x="354" y="67"/>
                  </a:lnTo>
                  <a:lnTo>
                    <a:pt x="350" y="67"/>
                  </a:lnTo>
                  <a:lnTo>
                    <a:pt x="347" y="69"/>
                  </a:lnTo>
                  <a:lnTo>
                    <a:pt x="344" y="69"/>
                  </a:lnTo>
                  <a:lnTo>
                    <a:pt x="341" y="70"/>
                  </a:lnTo>
                  <a:lnTo>
                    <a:pt x="339" y="70"/>
                  </a:lnTo>
                  <a:lnTo>
                    <a:pt x="334" y="72"/>
                  </a:lnTo>
                  <a:lnTo>
                    <a:pt x="331" y="73"/>
                  </a:lnTo>
                  <a:lnTo>
                    <a:pt x="329" y="75"/>
                  </a:lnTo>
                  <a:lnTo>
                    <a:pt x="326" y="75"/>
                  </a:lnTo>
                  <a:lnTo>
                    <a:pt x="323" y="75"/>
                  </a:lnTo>
                  <a:lnTo>
                    <a:pt x="319" y="76"/>
                  </a:lnTo>
                  <a:lnTo>
                    <a:pt x="316" y="76"/>
                  </a:lnTo>
                  <a:lnTo>
                    <a:pt x="313" y="76"/>
                  </a:lnTo>
                  <a:lnTo>
                    <a:pt x="309" y="77"/>
                  </a:lnTo>
                  <a:lnTo>
                    <a:pt x="306" y="79"/>
                  </a:lnTo>
                  <a:lnTo>
                    <a:pt x="303" y="79"/>
                  </a:lnTo>
                  <a:lnTo>
                    <a:pt x="299" y="79"/>
                  </a:lnTo>
                  <a:lnTo>
                    <a:pt x="296" y="80"/>
                  </a:lnTo>
                  <a:lnTo>
                    <a:pt x="293" y="80"/>
                  </a:lnTo>
                  <a:lnTo>
                    <a:pt x="290" y="82"/>
                  </a:lnTo>
                  <a:lnTo>
                    <a:pt x="286" y="82"/>
                  </a:lnTo>
                  <a:lnTo>
                    <a:pt x="283" y="83"/>
                  </a:lnTo>
                  <a:lnTo>
                    <a:pt x="280" y="83"/>
                  </a:lnTo>
                  <a:lnTo>
                    <a:pt x="277" y="83"/>
                  </a:lnTo>
                  <a:lnTo>
                    <a:pt x="273" y="83"/>
                  </a:lnTo>
                  <a:lnTo>
                    <a:pt x="269" y="83"/>
                  </a:lnTo>
                  <a:lnTo>
                    <a:pt x="266" y="83"/>
                  </a:lnTo>
                  <a:lnTo>
                    <a:pt x="263" y="85"/>
                  </a:lnTo>
                  <a:lnTo>
                    <a:pt x="259" y="85"/>
                  </a:lnTo>
                  <a:lnTo>
                    <a:pt x="256" y="85"/>
                  </a:lnTo>
                  <a:lnTo>
                    <a:pt x="253" y="85"/>
                  </a:lnTo>
                  <a:lnTo>
                    <a:pt x="249" y="85"/>
                  </a:lnTo>
                  <a:lnTo>
                    <a:pt x="246" y="85"/>
                  </a:lnTo>
                  <a:lnTo>
                    <a:pt x="242" y="85"/>
                  </a:lnTo>
                  <a:lnTo>
                    <a:pt x="239" y="85"/>
                  </a:lnTo>
                  <a:lnTo>
                    <a:pt x="236" y="85"/>
                  </a:lnTo>
                  <a:lnTo>
                    <a:pt x="232" y="85"/>
                  </a:lnTo>
                  <a:lnTo>
                    <a:pt x="229" y="85"/>
                  </a:lnTo>
                  <a:lnTo>
                    <a:pt x="226" y="85"/>
                  </a:lnTo>
                  <a:lnTo>
                    <a:pt x="222" y="85"/>
                  </a:lnTo>
                  <a:lnTo>
                    <a:pt x="219" y="85"/>
                  </a:lnTo>
                  <a:lnTo>
                    <a:pt x="214" y="85"/>
                  </a:lnTo>
                  <a:lnTo>
                    <a:pt x="212" y="85"/>
                  </a:lnTo>
                  <a:lnTo>
                    <a:pt x="207" y="85"/>
                  </a:lnTo>
                  <a:lnTo>
                    <a:pt x="204" y="83"/>
                  </a:lnTo>
                  <a:lnTo>
                    <a:pt x="202" y="83"/>
                  </a:lnTo>
                  <a:lnTo>
                    <a:pt x="197" y="83"/>
                  </a:lnTo>
                  <a:lnTo>
                    <a:pt x="194" y="83"/>
                  </a:lnTo>
                  <a:lnTo>
                    <a:pt x="190" y="83"/>
                  </a:lnTo>
                  <a:lnTo>
                    <a:pt x="187" y="83"/>
                  </a:lnTo>
                  <a:lnTo>
                    <a:pt x="184" y="83"/>
                  </a:lnTo>
                  <a:lnTo>
                    <a:pt x="180" y="83"/>
                  </a:lnTo>
                  <a:lnTo>
                    <a:pt x="177" y="82"/>
                  </a:lnTo>
                  <a:lnTo>
                    <a:pt x="174" y="82"/>
                  </a:lnTo>
                  <a:lnTo>
                    <a:pt x="172" y="82"/>
                  </a:lnTo>
                  <a:lnTo>
                    <a:pt x="169" y="82"/>
                  </a:lnTo>
                  <a:lnTo>
                    <a:pt x="165" y="82"/>
                  </a:lnTo>
                  <a:lnTo>
                    <a:pt x="162" y="80"/>
                  </a:lnTo>
                  <a:lnTo>
                    <a:pt x="157" y="80"/>
                  </a:lnTo>
                  <a:lnTo>
                    <a:pt x="155" y="80"/>
                  </a:lnTo>
                  <a:lnTo>
                    <a:pt x="152" y="79"/>
                  </a:lnTo>
                  <a:lnTo>
                    <a:pt x="149" y="79"/>
                  </a:lnTo>
                  <a:lnTo>
                    <a:pt x="145" y="79"/>
                  </a:lnTo>
                  <a:lnTo>
                    <a:pt x="143" y="79"/>
                  </a:lnTo>
                  <a:lnTo>
                    <a:pt x="139" y="77"/>
                  </a:lnTo>
                  <a:lnTo>
                    <a:pt x="136" y="77"/>
                  </a:lnTo>
                  <a:lnTo>
                    <a:pt x="133" y="76"/>
                  </a:lnTo>
                  <a:lnTo>
                    <a:pt x="130" y="76"/>
                  </a:lnTo>
                  <a:lnTo>
                    <a:pt x="125" y="75"/>
                  </a:lnTo>
                  <a:lnTo>
                    <a:pt x="119" y="75"/>
                  </a:lnTo>
                  <a:lnTo>
                    <a:pt x="113" y="73"/>
                  </a:lnTo>
                  <a:lnTo>
                    <a:pt x="109" y="72"/>
                  </a:lnTo>
                  <a:lnTo>
                    <a:pt x="103" y="70"/>
                  </a:lnTo>
                  <a:lnTo>
                    <a:pt x="99" y="70"/>
                  </a:lnTo>
                  <a:lnTo>
                    <a:pt x="93" y="69"/>
                  </a:lnTo>
                  <a:lnTo>
                    <a:pt x="89" y="69"/>
                  </a:lnTo>
                  <a:lnTo>
                    <a:pt x="85" y="66"/>
                  </a:lnTo>
                  <a:lnTo>
                    <a:pt x="82" y="66"/>
                  </a:lnTo>
                  <a:lnTo>
                    <a:pt x="77" y="65"/>
                  </a:lnTo>
                  <a:lnTo>
                    <a:pt x="73" y="63"/>
                  </a:lnTo>
                  <a:lnTo>
                    <a:pt x="70" y="62"/>
                  </a:lnTo>
                  <a:lnTo>
                    <a:pt x="66" y="60"/>
                  </a:lnTo>
                  <a:lnTo>
                    <a:pt x="62" y="57"/>
                  </a:lnTo>
                  <a:lnTo>
                    <a:pt x="59" y="55"/>
                  </a:lnTo>
                  <a:lnTo>
                    <a:pt x="55" y="53"/>
                  </a:lnTo>
                  <a:lnTo>
                    <a:pt x="52" y="50"/>
                  </a:lnTo>
                  <a:lnTo>
                    <a:pt x="47" y="47"/>
                  </a:lnTo>
                  <a:lnTo>
                    <a:pt x="45" y="45"/>
                  </a:lnTo>
                  <a:lnTo>
                    <a:pt x="42" y="43"/>
                  </a:lnTo>
                  <a:lnTo>
                    <a:pt x="37" y="40"/>
                  </a:lnTo>
                  <a:lnTo>
                    <a:pt x="35" y="37"/>
                  </a:lnTo>
                  <a:lnTo>
                    <a:pt x="32" y="35"/>
                  </a:lnTo>
                  <a:lnTo>
                    <a:pt x="29" y="32"/>
                  </a:lnTo>
                  <a:lnTo>
                    <a:pt x="26" y="29"/>
                  </a:lnTo>
                  <a:lnTo>
                    <a:pt x="23" y="26"/>
                  </a:lnTo>
                  <a:lnTo>
                    <a:pt x="20" y="23"/>
                  </a:lnTo>
                  <a:lnTo>
                    <a:pt x="18" y="20"/>
                  </a:lnTo>
                  <a:lnTo>
                    <a:pt x="15" y="19"/>
                  </a:lnTo>
                  <a:lnTo>
                    <a:pt x="10" y="13"/>
                  </a:lnTo>
                  <a:lnTo>
                    <a:pt x="8" y="9"/>
                  </a:lnTo>
                  <a:lnTo>
                    <a:pt x="3" y="6"/>
                  </a:lnTo>
                  <a:lnTo>
                    <a:pt x="2" y="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2724" y="2825"/>
              <a:ext cx="151" cy="20"/>
            </a:xfrm>
            <a:custGeom>
              <a:avLst/>
              <a:gdLst/>
              <a:ahLst/>
              <a:cxnLst>
                <a:cxn ang="0">
                  <a:pos x="26" y="1"/>
                </a:cxn>
                <a:cxn ang="0">
                  <a:pos x="37" y="6"/>
                </a:cxn>
                <a:cxn ang="0">
                  <a:pos x="52" y="10"/>
                </a:cxn>
                <a:cxn ang="0">
                  <a:pos x="65" y="13"/>
                </a:cxn>
                <a:cxn ang="0">
                  <a:pos x="79" y="16"/>
                </a:cxn>
                <a:cxn ang="0">
                  <a:pos x="95" y="19"/>
                </a:cxn>
                <a:cxn ang="0">
                  <a:pos x="110" y="20"/>
                </a:cxn>
                <a:cxn ang="0">
                  <a:pos x="126" y="21"/>
                </a:cxn>
                <a:cxn ang="0">
                  <a:pos x="140" y="23"/>
                </a:cxn>
                <a:cxn ang="0">
                  <a:pos x="154" y="24"/>
                </a:cxn>
                <a:cxn ang="0">
                  <a:pos x="169" y="24"/>
                </a:cxn>
                <a:cxn ang="0">
                  <a:pos x="183" y="24"/>
                </a:cxn>
                <a:cxn ang="0">
                  <a:pos x="199" y="21"/>
                </a:cxn>
                <a:cxn ang="0">
                  <a:pos x="207" y="21"/>
                </a:cxn>
                <a:cxn ang="0">
                  <a:pos x="222" y="19"/>
                </a:cxn>
                <a:cxn ang="0">
                  <a:pos x="230" y="16"/>
                </a:cxn>
                <a:cxn ang="0">
                  <a:pos x="244" y="14"/>
                </a:cxn>
                <a:cxn ang="0">
                  <a:pos x="253" y="11"/>
                </a:cxn>
                <a:cxn ang="0">
                  <a:pos x="266" y="9"/>
                </a:cxn>
                <a:cxn ang="0">
                  <a:pos x="280" y="6"/>
                </a:cxn>
                <a:cxn ang="0">
                  <a:pos x="291" y="4"/>
                </a:cxn>
                <a:cxn ang="0">
                  <a:pos x="297" y="3"/>
                </a:cxn>
                <a:cxn ang="0">
                  <a:pos x="300" y="6"/>
                </a:cxn>
                <a:cxn ang="0">
                  <a:pos x="291" y="9"/>
                </a:cxn>
                <a:cxn ang="0">
                  <a:pos x="284" y="13"/>
                </a:cxn>
                <a:cxn ang="0">
                  <a:pos x="271" y="16"/>
                </a:cxn>
                <a:cxn ang="0">
                  <a:pos x="260" y="20"/>
                </a:cxn>
                <a:cxn ang="0">
                  <a:pos x="244" y="24"/>
                </a:cxn>
                <a:cxn ang="0">
                  <a:pos x="229" y="29"/>
                </a:cxn>
                <a:cxn ang="0">
                  <a:pos x="220" y="30"/>
                </a:cxn>
                <a:cxn ang="0">
                  <a:pos x="212" y="31"/>
                </a:cxn>
                <a:cxn ang="0">
                  <a:pos x="202" y="33"/>
                </a:cxn>
                <a:cxn ang="0">
                  <a:pos x="192" y="36"/>
                </a:cxn>
                <a:cxn ang="0">
                  <a:pos x="182" y="37"/>
                </a:cxn>
                <a:cxn ang="0">
                  <a:pos x="172" y="39"/>
                </a:cxn>
                <a:cxn ang="0">
                  <a:pos x="162" y="39"/>
                </a:cxn>
                <a:cxn ang="0">
                  <a:pos x="152" y="41"/>
                </a:cxn>
                <a:cxn ang="0">
                  <a:pos x="140" y="41"/>
                </a:cxn>
                <a:cxn ang="0">
                  <a:pos x="130" y="41"/>
                </a:cxn>
                <a:cxn ang="0">
                  <a:pos x="120" y="41"/>
                </a:cxn>
                <a:cxn ang="0">
                  <a:pos x="112" y="41"/>
                </a:cxn>
                <a:cxn ang="0">
                  <a:pos x="102" y="41"/>
                </a:cxn>
                <a:cxn ang="0">
                  <a:pos x="93" y="40"/>
                </a:cxn>
                <a:cxn ang="0">
                  <a:pos x="82" y="39"/>
                </a:cxn>
                <a:cxn ang="0">
                  <a:pos x="66" y="36"/>
                </a:cxn>
                <a:cxn ang="0">
                  <a:pos x="52" y="33"/>
                </a:cxn>
                <a:cxn ang="0">
                  <a:pos x="39" y="29"/>
                </a:cxn>
                <a:cxn ang="0">
                  <a:pos x="27" y="24"/>
                </a:cxn>
                <a:cxn ang="0">
                  <a:pos x="17" y="21"/>
                </a:cxn>
                <a:cxn ang="0">
                  <a:pos x="7" y="17"/>
                </a:cxn>
                <a:cxn ang="0">
                  <a:pos x="2" y="11"/>
                </a:cxn>
                <a:cxn ang="0">
                  <a:pos x="3" y="4"/>
                </a:cxn>
                <a:cxn ang="0">
                  <a:pos x="16" y="0"/>
                </a:cxn>
                <a:cxn ang="0">
                  <a:pos x="20" y="0"/>
                </a:cxn>
              </a:cxnLst>
              <a:rect l="0" t="0" r="r" b="b"/>
              <a:pathLst>
                <a:path w="301" h="41">
                  <a:moveTo>
                    <a:pt x="20" y="0"/>
                  </a:moveTo>
                  <a:lnTo>
                    <a:pt x="23" y="0"/>
                  </a:lnTo>
                  <a:lnTo>
                    <a:pt x="26" y="1"/>
                  </a:lnTo>
                  <a:lnTo>
                    <a:pt x="30" y="3"/>
                  </a:lnTo>
                  <a:lnTo>
                    <a:pt x="35" y="4"/>
                  </a:lnTo>
                  <a:lnTo>
                    <a:pt x="37" y="6"/>
                  </a:lnTo>
                  <a:lnTo>
                    <a:pt x="42" y="7"/>
                  </a:lnTo>
                  <a:lnTo>
                    <a:pt x="46" y="9"/>
                  </a:lnTo>
                  <a:lnTo>
                    <a:pt x="52" y="10"/>
                  </a:lnTo>
                  <a:lnTo>
                    <a:pt x="55" y="10"/>
                  </a:lnTo>
                  <a:lnTo>
                    <a:pt x="60" y="11"/>
                  </a:lnTo>
                  <a:lnTo>
                    <a:pt x="65" y="13"/>
                  </a:lnTo>
                  <a:lnTo>
                    <a:pt x="69" y="14"/>
                  </a:lnTo>
                  <a:lnTo>
                    <a:pt x="75" y="14"/>
                  </a:lnTo>
                  <a:lnTo>
                    <a:pt x="79" y="16"/>
                  </a:lnTo>
                  <a:lnTo>
                    <a:pt x="85" y="17"/>
                  </a:lnTo>
                  <a:lnTo>
                    <a:pt x="90" y="17"/>
                  </a:lnTo>
                  <a:lnTo>
                    <a:pt x="95" y="19"/>
                  </a:lnTo>
                  <a:lnTo>
                    <a:pt x="100" y="19"/>
                  </a:lnTo>
                  <a:lnTo>
                    <a:pt x="105" y="20"/>
                  </a:lnTo>
                  <a:lnTo>
                    <a:pt x="110" y="20"/>
                  </a:lnTo>
                  <a:lnTo>
                    <a:pt x="114" y="21"/>
                  </a:lnTo>
                  <a:lnTo>
                    <a:pt x="120" y="21"/>
                  </a:lnTo>
                  <a:lnTo>
                    <a:pt x="126" y="21"/>
                  </a:lnTo>
                  <a:lnTo>
                    <a:pt x="130" y="23"/>
                  </a:lnTo>
                  <a:lnTo>
                    <a:pt x="136" y="23"/>
                  </a:lnTo>
                  <a:lnTo>
                    <a:pt x="140" y="23"/>
                  </a:lnTo>
                  <a:lnTo>
                    <a:pt x="146" y="23"/>
                  </a:lnTo>
                  <a:lnTo>
                    <a:pt x="150" y="24"/>
                  </a:lnTo>
                  <a:lnTo>
                    <a:pt x="154" y="24"/>
                  </a:lnTo>
                  <a:lnTo>
                    <a:pt x="160" y="24"/>
                  </a:lnTo>
                  <a:lnTo>
                    <a:pt x="164" y="24"/>
                  </a:lnTo>
                  <a:lnTo>
                    <a:pt x="169" y="24"/>
                  </a:lnTo>
                  <a:lnTo>
                    <a:pt x="173" y="24"/>
                  </a:lnTo>
                  <a:lnTo>
                    <a:pt x="177" y="24"/>
                  </a:lnTo>
                  <a:lnTo>
                    <a:pt x="183" y="24"/>
                  </a:lnTo>
                  <a:lnTo>
                    <a:pt x="187" y="23"/>
                  </a:lnTo>
                  <a:lnTo>
                    <a:pt x="193" y="23"/>
                  </a:lnTo>
                  <a:lnTo>
                    <a:pt x="199" y="21"/>
                  </a:lnTo>
                  <a:lnTo>
                    <a:pt x="202" y="21"/>
                  </a:lnTo>
                  <a:lnTo>
                    <a:pt x="204" y="21"/>
                  </a:lnTo>
                  <a:lnTo>
                    <a:pt x="207" y="21"/>
                  </a:lnTo>
                  <a:lnTo>
                    <a:pt x="210" y="21"/>
                  </a:lnTo>
                  <a:lnTo>
                    <a:pt x="216" y="20"/>
                  </a:lnTo>
                  <a:lnTo>
                    <a:pt x="222" y="19"/>
                  </a:lnTo>
                  <a:lnTo>
                    <a:pt x="224" y="17"/>
                  </a:lnTo>
                  <a:lnTo>
                    <a:pt x="227" y="17"/>
                  </a:lnTo>
                  <a:lnTo>
                    <a:pt x="230" y="16"/>
                  </a:lnTo>
                  <a:lnTo>
                    <a:pt x="233" y="16"/>
                  </a:lnTo>
                  <a:lnTo>
                    <a:pt x="239" y="16"/>
                  </a:lnTo>
                  <a:lnTo>
                    <a:pt x="244" y="14"/>
                  </a:lnTo>
                  <a:lnTo>
                    <a:pt x="247" y="13"/>
                  </a:lnTo>
                  <a:lnTo>
                    <a:pt x="250" y="13"/>
                  </a:lnTo>
                  <a:lnTo>
                    <a:pt x="253" y="11"/>
                  </a:lnTo>
                  <a:lnTo>
                    <a:pt x="256" y="11"/>
                  </a:lnTo>
                  <a:lnTo>
                    <a:pt x="260" y="10"/>
                  </a:lnTo>
                  <a:lnTo>
                    <a:pt x="266" y="9"/>
                  </a:lnTo>
                  <a:lnTo>
                    <a:pt x="270" y="9"/>
                  </a:lnTo>
                  <a:lnTo>
                    <a:pt x="276" y="7"/>
                  </a:lnTo>
                  <a:lnTo>
                    <a:pt x="280" y="6"/>
                  </a:lnTo>
                  <a:lnTo>
                    <a:pt x="284" y="6"/>
                  </a:lnTo>
                  <a:lnTo>
                    <a:pt x="287" y="4"/>
                  </a:lnTo>
                  <a:lnTo>
                    <a:pt x="291" y="4"/>
                  </a:lnTo>
                  <a:lnTo>
                    <a:pt x="294" y="4"/>
                  </a:lnTo>
                  <a:lnTo>
                    <a:pt x="296" y="3"/>
                  </a:lnTo>
                  <a:lnTo>
                    <a:pt x="297" y="3"/>
                  </a:lnTo>
                  <a:lnTo>
                    <a:pt x="300" y="3"/>
                  </a:lnTo>
                  <a:lnTo>
                    <a:pt x="301" y="4"/>
                  </a:lnTo>
                  <a:lnTo>
                    <a:pt x="300" y="6"/>
                  </a:lnTo>
                  <a:lnTo>
                    <a:pt x="297" y="7"/>
                  </a:lnTo>
                  <a:lnTo>
                    <a:pt x="294" y="9"/>
                  </a:lnTo>
                  <a:lnTo>
                    <a:pt x="291" y="9"/>
                  </a:lnTo>
                  <a:lnTo>
                    <a:pt x="289" y="10"/>
                  </a:lnTo>
                  <a:lnTo>
                    <a:pt x="286" y="11"/>
                  </a:lnTo>
                  <a:lnTo>
                    <a:pt x="284" y="13"/>
                  </a:lnTo>
                  <a:lnTo>
                    <a:pt x="280" y="13"/>
                  </a:lnTo>
                  <a:lnTo>
                    <a:pt x="276" y="14"/>
                  </a:lnTo>
                  <a:lnTo>
                    <a:pt x="271" y="16"/>
                  </a:lnTo>
                  <a:lnTo>
                    <a:pt x="269" y="17"/>
                  </a:lnTo>
                  <a:lnTo>
                    <a:pt x="264" y="19"/>
                  </a:lnTo>
                  <a:lnTo>
                    <a:pt x="260" y="20"/>
                  </a:lnTo>
                  <a:lnTo>
                    <a:pt x="254" y="21"/>
                  </a:lnTo>
                  <a:lnTo>
                    <a:pt x="250" y="23"/>
                  </a:lnTo>
                  <a:lnTo>
                    <a:pt x="244" y="24"/>
                  </a:lnTo>
                  <a:lnTo>
                    <a:pt x="240" y="26"/>
                  </a:lnTo>
                  <a:lnTo>
                    <a:pt x="234" y="27"/>
                  </a:lnTo>
                  <a:lnTo>
                    <a:pt x="229" y="29"/>
                  </a:lnTo>
                  <a:lnTo>
                    <a:pt x="226" y="29"/>
                  </a:lnTo>
                  <a:lnTo>
                    <a:pt x="223" y="29"/>
                  </a:lnTo>
                  <a:lnTo>
                    <a:pt x="220" y="30"/>
                  </a:lnTo>
                  <a:lnTo>
                    <a:pt x="217" y="31"/>
                  </a:lnTo>
                  <a:lnTo>
                    <a:pt x="214" y="31"/>
                  </a:lnTo>
                  <a:lnTo>
                    <a:pt x="212" y="31"/>
                  </a:lnTo>
                  <a:lnTo>
                    <a:pt x="207" y="33"/>
                  </a:lnTo>
                  <a:lnTo>
                    <a:pt x="206" y="33"/>
                  </a:lnTo>
                  <a:lnTo>
                    <a:pt x="202" y="33"/>
                  </a:lnTo>
                  <a:lnTo>
                    <a:pt x="199" y="34"/>
                  </a:lnTo>
                  <a:lnTo>
                    <a:pt x="196" y="34"/>
                  </a:lnTo>
                  <a:lnTo>
                    <a:pt x="192" y="36"/>
                  </a:lnTo>
                  <a:lnTo>
                    <a:pt x="189" y="36"/>
                  </a:lnTo>
                  <a:lnTo>
                    <a:pt x="186" y="36"/>
                  </a:lnTo>
                  <a:lnTo>
                    <a:pt x="182" y="37"/>
                  </a:lnTo>
                  <a:lnTo>
                    <a:pt x="179" y="37"/>
                  </a:lnTo>
                  <a:lnTo>
                    <a:pt x="176" y="37"/>
                  </a:lnTo>
                  <a:lnTo>
                    <a:pt x="172" y="39"/>
                  </a:lnTo>
                  <a:lnTo>
                    <a:pt x="169" y="39"/>
                  </a:lnTo>
                  <a:lnTo>
                    <a:pt x="166" y="39"/>
                  </a:lnTo>
                  <a:lnTo>
                    <a:pt x="162" y="39"/>
                  </a:lnTo>
                  <a:lnTo>
                    <a:pt x="159" y="40"/>
                  </a:lnTo>
                  <a:lnTo>
                    <a:pt x="154" y="40"/>
                  </a:lnTo>
                  <a:lnTo>
                    <a:pt x="152" y="41"/>
                  </a:lnTo>
                  <a:lnTo>
                    <a:pt x="147" y="41"/>
                  </a:lnTo>
                  <a:lnTo>
                    <a:pt x="144" y="41"/>
                  </a:lnTo>
                  <a:lnTo>
                    <a:pt x="140" y="41"/>
                  </a:lnTo>
                  <a:lnTo>
                    <a:pt x="137" y="41"/>
                  </a:lnTo>
                  <a:lnTo>
                    <a:pt x="134" y="41"/>
                  </a:lnTo>
                  <a:lnTo>
                    <a:pt x="130" y="41"/>
                  </a:lnTo>
                  <a:lnTo>
                    <a:pt x="127" y="41"/>
                  </a:lnTo>
                  <a:lnTo>
                    <a:pt x="124" y="41"/>
                  </a:lnTo>
                  <a:lnTo>
                    <a:pt x="120" y="41"/>
                  </a:lnTo>
                  <a:lnTo>
                    <a:pt x="117" y="41"/>
                  </a:lnTo>
                  <a:lnTo>
                    <a:pt x="114" y="41"/>
                  </a:lnTo>
                  <a:lnTo>
                    <a:pt x="112" y="41"/>
                  </a:lnTo>
                  <a:lnTo>
                    <a:pt x="109" y="41"/>
                  </a:lnTo>
                  <a:lnTo>
                    <a:pt x="105" y="41"/>
                  </a:lnTo>
                  <a:lnTo>
                    <a:pt x="102" y="41"/>
                  </a:lnTo>
                  <a:lnTo>
                    <a:pt x="99" y="41"/>
                  </a:lnTo>
                  <a:lnTo>
                    <a:pt x="96" y="41"/>
                  </a:lnTo>
                  <a:lnTo>
                    <a:pt x="93" y="40"/>
                  </a:lnTo>
                  <a:lnTo>
                    <a:pt x="90" y="40"/>
                  </a:lnTo>
                  <a:lnTo>
                    <a:pt x="87" y="40"/>
                  </a:lnTo>
                  <a:lnTo>
                    <a:pt x="82" y="39"/>
                  </a:lnTo>
                  <a:lnTo>
                    <a:pt x="76" y="39"/>
                  </a:lnTo>
                  <a:lnTo>
                    <a:pt x="70" y="37"/>
                  </a:lnTo>
                  <a:lnTo>
                    <a:pt x="66" y="36"/>
                  </a:lnTo>
                  <a:lnTo>
                    <a:pt x="62" y="34"/>
                  </a:lnTo>
                  <a:lnTo>
                    <a:pt x="56" y="34"/>
                  </a:lnTo>
                  <a:lnTo>
                    <a:pt x="52" y="33"/>
                  </a:lnTo>
                  <a:lnTo>
                    <a:pt x="47" y="31"/>
                  </a:lnTo>
                  <a:lnTo>
                    <a:pt x="42" y="30"/>
                  </a:lnTo>
                  <a:lnTo>
                    <a:pt x="39" y="29"/>
                  </a:lnTo>
                  <a:lnTo>
                    <a:pt x="35" y="27"/>
                  </a:lnTo>
                  <a:lnTo>
                    <a:pt x="30" y="27"/>
                  </a:lnTo>
                  <a:lnTo>
                    <a:pt x="27" y="24"/>
                  </a:lnTo>
                  <a:lnTo>
                    <a:pt x="25" y="24"/>
                  </a:lnTo>
                  <a:lnTo>
                    <a:pt x="20" y="23"/>
                  </a:lnTo>
                  <a:lnTo>
                    <a:pt x="17" y="21"/>
                  </a:lnTo>
                  <a:lnTo>
                    <a:pt x="15" y="20"/>
                  </a:lnTo>
                  <a:lnTo>
                    <a:pt x="13" y="19"/>
                  </a:lnTo>
                  <a:lnTo>
                    <a:pt x="7" y="17"/>
                  </a:lnTo>
                  <a:lnTo>
                    <a:pt x="6" y="16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10"/>
                  </a:lnTo>
                  <a:lnTo>
                    <a:pt x="0" y="9"/>
                  </a:lnTo>
                  <a:lnTo>
                    <a:pt x="3" y="4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6" y="0"/>
                  </a:lnTo>
                  <a:lnTo>
                    <a:pt x="19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2635" y="2815"/>
              <a:ext cx="124" cy="129"/>
            </a:xfrm>
            <a:custGeom>
              <a:avLst/>
              <a:gdLst/>
              <a:ahLst/>
              <a:cxnLst>
                <a:cxn ang="0">
                  <a:pos x="24" y="61"/>
                </a:cxn>
                <a:cxn ang="0">
                  <a:pos x="16" y="83"/>
                </a:cxn>
                <a:cxn ang="0">
                  <a:pos x="10" y="103"/>
                </a:cxn>
                <a:cxn ang="0">
                  <a:pos x="6" y="121"/>
                </a:cxn>
                <a:cxn ang="0">
                  <a:pos x="1" y="137"/>
                </a:cxn>
                <a:cxn ang="0">
                  <a:pos x="0" y="150"/>
                </a:cxn>
                <a:cxn ang="0">
                  <a:pos x="0" y="163"/>
                </a:cxn>
                <a:cxn ang="0">
                  <a:pos x="8" y="173"/>
                </a:cxn>
                <a:cxn ang="0">
                  <a:pos x="20" y="181"/>
                </a:cxn>
                <a:cxn ang="0">
                  <a:pos x="36" y="191"/>
                </a:cxn>
                <a:cxn ang="0">
                  <a:pos x="53" y="204"/>
                </a:cxn>
                <a:cxn ang="0">
                  <a:pos x="70" y="213"/>
                </a:cxn>
                <a:cxn ang="0">
                  <a:pos x="81" y="218"/>
                </a:cxn>
                <a:cxn ang="0">
                  <a:pos x="93" y="224"/>
                </a:cxn>
                <a:cxn ang="0">
                  <a:pos x="106" y="230"/>
                </a:cxn>
                <a:cxn ang="0">
                  <a:pos x="118" y="234"/>
                </a:cxn>
                <a:cxn ang="0">
                  <a:pos x="133" y="238"/>
                </a:cxn>
                <a:cxn ang="0">
                  <a:pos x="145" y="243"/>
                </a:cxn>
                <a:cxn ang="0">
                  <a:pos x="158" y="246"/>
                </a:cxn>
                <a:cxn ang="0">
                  <a:pos x="171" y="248"/>
                </a:cxn>
                <a:cxn ang="0">
                  <a:pos x="188" y="253"/>
                </a:cxn>
                <a:cxn ang="0">
                  <a:pos x="200" y="256"/>
                </a:cxn>
                <a:cxn ang="0">
                  <a:pos x="220" y="258"/>
                </a:cxn>
                <a:cxn ang="0">
                  <a:pos x="234" y="260"/>
                </a:cxn>
                <a:cxn ang="0">
                  <a:pos x="245" y="260"/>
                </a:cxn>
                <a:cxn ang="0">
                  <a:pos x="245" y="256"/>
                </a:cxn>
                <a:cxn ang="0">
                  <a:pos x="235" y="251"/>
                </a:cxn>
                <a:cxn ang="0">
                  <a:pos x="218" y="247"/>
                </a:cxn>
                <a:cxn ang="0">
                  <a:pos x="198" y="240"/>
                </a:cxn>
                <a:cxn ang="0">
                  <a:pos x="175" y="234"/>
                </a:cxn>
                <a:cxn ang="0">
                  <a:pos x="164" y="230"/>
                </a:cxn>
                <a:cxn ang="0">
                  <a:pos x="153" y="227"/>
                </a:cxn>
                <a:cxn ang="0">
                  <a:pos x="141" y="223"/>
                </a:cxn>
                <a:cxn ang="0">
                  <a:pos x="121" y="216"/>
                </a:cxn>
                <a:cxn ang="0">
                  <a:pos x="104" y="208"/>
                </a:cxn>
                <a:cxn ang="0">
                  <a:pos x="91" y="201"/>
                </a:cxn>
                <a:cxn ang="0">
                  <a:pos x="80" y="196"/>
                </a:cxn>
                <a:cxn ang="0">
                  <a:pos x="67" y="188"/>
                </a:cxn>
                <a:cxn ang="0">
                  <a:pos x="54" y="181"/>
                </a:cxn>
                <a:cxn ang="0">
                  <a:pos x="43" y="176"/>
                </a:cxn>
                <a:cxn ang="0">
                  <a:pos x="30" y="166"/>
                </a:cxn>
                <a:cxn ang="0">
                  <a:pos x="24" y="154"/>
                </a:cxn>
                <a:cxn ang="0">
                  <a:pos x="26" y="141"/>
                </a:cxn>
                <a:cxn ang="0">
                  <a:pos x="30" y="121"/>
                </a:cxn>
                <a:cxn ang="0">
                  <a:pos x="33" y="109"/>
                </a:cxn>
                <a:cxn ang="0">
                  <a:pos x="36" y="96"/>
                </a:cxn>
                <a:cxn ang="0">
                  <a:pos x="38" y="83"/>
                </a:cxn>
                <a:cxn ang="0">
                  <a:pos x="43" y="69"/>
                </a:cxn>
                <a:cxn ang="0">
                  <a:pos x="46" y="54"/>
                </a:cxn>
                <a:cxn ang="0">
                  <a:pos x="47" y="41"/>
                </a:cxn>
                <a:cxn ang="0">
                  <a:pos x="50" y="30"/>
                </a:cxn>
                <a:cxn ang="0">
                  <a:pos x="51" y="20"/>
                </a:cxn>
                <a:cxn ang="0">
                  <a:pos x="53" y="4"/>
                </a:cxn>
                <a:cxn ang="0">
                  <a:pos x="47" y="3"/>
                </a:cxn>
                <a:cxn ang="0">
                  <a:pos x="40" y="16"/>
                </a:cxn>
                <a:cxn ang="0">
                  <a:pos x="36" y="33"/>
                </a:cxn>
                <a:cxn ang="0">
                  <a:pos x="33" y="44"/>
                </a:cxn>
              </a:cxnLst>
              <a:rect l="0" t="0" r="r" b="b"/>
              <a:pathLst>
                <a:path w="248" h="260">
                  <a:moveTo>
                    <a:pt x="33" y="47"/>
                  </a:moveTo>
                  <a:lnTo>
                    <a:pt x="30" y="51"/>
                  </a:lnTo>
                  <a:lnTo>
                    <a:pt x="27" y="57"/>
                  </a:lnTo>
                  <a:lnTo>
                    <a:pt x="24" y="61"/>
                  </a:lnTo>
                  <a:lnTo>
                    <a:pt x="23" y="67"/>
                  </a:lnTo>
                  <a:lnTo>
                    <a:pt x="20" y="71"/>
                  </a:lnTo>
                  <a:lnTo>
                    <a:pt x="17" y="77"/>
                  </a:lnTo>
                  <a:lnTo>
                    <a:pt x="16" y="83"/>
                  </a:lnTo>
                  <a:lnTo>
                    <a:pt x="14" y="89"/>
                  </a:lnTo>
                  <a:lnTo>
                    <a:pt x="13" y="93"/>
                  </a:lnTo>
                  <a:lnTo>
                    <a:pt x="11" y="97"/>
                  </a:lnTo>
                  <a:lnTo>
                    <a:pt x="10" y="103"/>
                  </a:lnTo>
                  <a:lnTo>
                    <a:pt x="8" y="107"/>
                  </a:lnTo>
                  <a:lnTo>
                    <a:pt x="7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4" y="126"/>
                  </a:lnTo>
                  <a:lnTo>
                    <a:pt x="3" y="130"/>
                  </a:lnTo>
                  <a:lnTo>
                    <a:pt x="3" y="133"/>
                  </a:lnTo>
                  <a:lnTo>
                    <a:pt x="1" y="137"/>
                  </a:lnTo>
                  <a:lnTo>
                    <a:pt x="1" y="141"/>
                  </a:lnTo>
                  <a:lnTo>
                    <a:pt x="1" y="144"/>
                  </a:lnTo>
                  <a:lnTo>
                    <a:pt x="0" y="147"/>
                  </a:lnTo>
                  <a:lnTo>
                    <a:pt x="0" y="150"/>
                  </a:lnTo>
                  <a:lnTo>
                    <a:pt x="0" y="153"/>
                  </a:lnTo>
                  <a:lnTo>
                    <a:pt x="0" y="157"/>
                  </a:lnTo>
                  <a:lnTo>
                    <a:pt x="0" y="161"/>
                  </a:lnTo>
                  <a:lnTo>
                    <a:pt x="0" y="163"/>
                  </a:lnTo>
                  <a:lnTo>
                    <a:pt x="0" y="164"/>
                  </a:lnTo>
                  <a:lnTo>
                    <a:pt x="1" y="166"/>
                  </a:lnTo>
                  <a:lnTo>
                    <a:pt x="4" y="168"/>
                  </a:lnTo>
                  <a:lnTo>
                    <a:pt x="8" y="173"/>
                  </a:lnTo>
                  <a:lnTo>
                    <a:pt x="10" y="174"/>
                  </a:lnTo>
                  <a:lnTo>
                    <a:pt x="13" y="176"/>
                  </a:lnTo>
                  <a:lnTo>
                    <a:pt x="16" y="178"/>
                  </a:lnTo>
                  <a:lnTo>
                    <a:pt x="20" y="181"/>
                  </a:lnTo>
                  <a:lnTo>
                    <a:pt x="23" y="183"/>
                  </a:lnTo>
                  <a:lnTo>
                    <a:pt x="27" y="186"/>
                  </a:lnTo>
                  <a:lnTo>
                    <a:pt x="30" y="188"/>
                  </a:lnTo>
                  <a:lnTo>
                    <a:pt x="36" y="191"/>
                  </a:lnTo>
                  <a:lnTo>
                    <a:pt x="40" y="194"/>
                  </a:lnTo>
                  <a:lnTo>
                    <a:pt x="44" y="198"/>
                  </a:lnTo>
                  <a:lnTo>
                    <a:pt x="48" y="201"/>
                  </a:lnTo>
                  <a:lnTo>
                    <a:pt x="53" y="204"/>
                  </a:lnTo>
                  <a:lnTo>
                    <a:pt x="58" y="207"/>
                  </a:lnTo>
                  <a:lnTo>
                    <a:pt x="64" y="210"/>
                  </a:lnTo>
                  <a:lnTo>
                    <a:pt x="67" y="211"/>
                  </a:lnTo>
                  <a:lnTo>
                    <a:pt x="70" y="213"/>
                  </a:lnTo>
                  <a:lnTo>
                    <a:pt x="73" y="214"/>
                  </a:lnTo>
                  <a:lnTo>
                    <a:pt x="76" y="216"/>
                  </a:lnTo>
                  <a:lnTo>
                    <a:pt x="78" y="217"/>
                  </a:lnTo>
                  <a:lnTo>
                    <a:pt x="81" y="218"/>
                  </a:lnTo>
                  <a:lnTo>
                    <a:pt x="84" y="220"/>
                  </a:lnTo>
                  <a:lnTo>
                    <a:pt x="87" y="221"/>
                  </a:lnTo>
                  <a:lnTo>
                    <a:pt x="90" y="223"/>
                  </a:lnTo>
                  <a:lnTo>
                    <a:pt x="93" y="224"/>
                  </a:lnTo>
                  <a:lnTo>
                    <a:pt x="97" y="226"/>
                  </a:lnTo>
                  <a:lnTo>
                    <a:pt x="100" y="227"/>
                  </a:lnTo>
                  <a:lnTo>
                    <a:pt x="103" y="228"/>
                  </a:lnTo>
                  <a:lnTo>
                    <a:pt x="106" y="230"/>
                  </a:lnTo>
                  <a:lnTo>
                    <a:pt x="108" y="230"/>
                  </a:lnTo>
                  <a:lnTo>
                    <a:pt x="113" y="231"/>
                  </a:lnTo>
                  <a:lnTo>
                    <a:pt x="116" y="233"/>
                  </a:lnTo>
                  <a:lnTo>
                    <a:pt x="118" y="234"/>
                  </a:lnTo>
                  <a:lnTo>
                    <a:pt x="123" y="236"/>
                  </a:lnTo>
                  <a:lnTo>
                    <a:pt x="127" y="237"/>
                  </a:lnTo>
                  <a:lnTo>
                    <a:pt x="130" y="237"/>
                  </a:lnTo>
                  <a:lnTo>
                    <a:pt x="133" y="238"/>
                  </a:lnTo>
                  <a:lnTo>
                    <a:pt x="136" y="240"/>
                  </a:lnTo>
                  <a:lnTo>
                    <a:pt x="140" y="241"/>
                  </a:lnTo>
                  <a:lnTo>
                    <a:pt x="143" y="241"/>
                  </a:lnTo>
                  <a:lnTo>
                    <a:pt x="145" y="243"/>
                  </a:lnTo>
                  <a:lnTo>
                    <a:pt x="148" y="243"/>
                  </a:lnTo>
                  <a:lnTo>
                    <a:pt x="153" y="244"/>
                  </a:lnTo>
                  <a:lnTo>
                    <a:pt x="155" y="246"/>
                  </a:lnTo>
                  <a:lnTo>
                    <a:pt x="158" y="246"/>
                  </a:lnTo>
                  <a:lnTo>
                    <a:pt x="163" y="246"/>
                  </a:lnTo>
                  <a:lnTo>
                    <a:pt x="165" y="247"/>
                  </a:lnTo>
                  <a:lnTo>
                    <a:pt x="168" y="247"/>
                  </a:lnTo>
                  <a:lnTo>
                    <a:pt x="171" y="248"/>
                  </a:lnTo>
                  <a:lnTo>
                    <a:pt x="174" y="248"/>
                  </a:lnTo>
                  <a:lnTo>
                    <a:pt x="178" y="250"/>
                  </a:lnTo>
                  <a:lnTo>
                    <a:pt x="183" y="251"/>
                  </a:lnTo>
                  <a:lnTo>
                    <a:pt x="188" y="253"/>
                  </a:lnTo>
                  <a:lnTo>
                    <a:pt x="191" y="253"/>
                  </a:lnTo>
                  <a:lnTo>
                    <a:pt x="194" y="253"/>
                  </a:lnTo>
                  <a:lnTo>
                    <a:pt x="197" y="254"/>
                  </a:lnTo>
                  <a:lnTo>
                    <a:pt x="200" y="256"/>
                  </a:lnTo>
                  <a:lnTo>
                    <a:pt x="205" y="256"/>
                  </a:lnTo>
                  <a:lnTo>
                    <a:pt x="210" y="257"/>
                  </a:lnTo>
                  <a:lnTo>
                    <a:pt x="215" y="257"/>
                  </a:lnTo>
                  <a:lnTo>
                    <a:pt x="220" y="258"/>
                  </a:lnTo>
                  <a:lnTo>
                    <a:pt x="224" y="258"/>
                  </a:lnTo>
                  <a:lnTo>
                    <a:pt x="227" y="258"/>
                  </a:lnTo>
                  <a:lnTo>
                    <a:pt x="231" y="260"/>
                  </a:lnTo>
                  <a:lnTo>
                    <a:pt x="234" y="260"/>
                  </a:lnTo>
                  <a:lnTo>
                    <a:pt x="237" y="260"/>
                  </a:lnTo>
                  <a:lnTo>
                    <a:pt x="240" y="260"/>
                  </a:lnTo>
                  <a:lnTo>
                    <a:pt x="243" y="260"/>
                  </a:lnTo>
                  <a:lnTo>
                    <a:pt x="245" y="260"/>
                  </a:lnTo>
                  <a:lnTo>
                    <a:pt x="247" y="260"/>
                  </a:lnTo>
                  <a:lnTo>
                    <a:pt x="248" y="258"/>
                  </a:lnTo>
                  <a:lnTo>
                    <a:pt x="247" y="257"/>
                  </a:lnTo>
                  <a:lnTo>
                    <a:pt x="245" y="256"/>
                  </a:lnTo>
                  <a:lnTo>
                    <a:pt x="243" y="256"/>
                  </a:lnTo>
                  <a:lnTo>
                    <a:pt x="241" y="254"/>
                  </a:lnTo>
                  <a:lnTo>
                    <a:pt x="237" y="253"/>
                  </a:lnTo>
                  <a:lnTo>
                    <a:pt x="235" y="251"/>
                  </a:lnTo>
                  <a:lnTo>
                    <a:pt x="231" y="250"/>
                  </a:lnTo>
                  <a:lnTo>
                    <a:pt x="227" y="248"/>
                  </a:lnTo>
                  <a:lnTo>
                    <a:pt x="223" y="247"/>
                  </a:lnTo>
                  <a:lnTo>
                    <a:pt x="218" y="247"/>
                  </a:lnTo>
                  <a:lnTo>
                    <a:pt x="213" y="246"/>
                  </a:lnTo>
                  <a:lnTo>
                    <a:pt x="208" y="244"/>
                  </a:lnTo>
                  <a:lnTo>
                    <a:pt x="204" y="241"/>
                  </a:lnTo>
                  <a:lnTo>
                    <a:pt x="198" y="240"/>
                  </a:lnTo>
                  <a:lnTo>
                    <a:pt x="193" y="238"/>
                  </a:lnTo>
                  <a:lnTo>
                    <a:pt x="187" y="237"/>
                  </a:lnTo>
                  <a:lnTo>
                    <a:pt x="181" y="236"/>
                  </a:lnTo>
                  <a:lnTo>
                    <a:pt x="175" y="234"/>
                  </a:lnTo>
                  <a:lnTo>
                    <a:pt x="173" y="233"/>
                  </a:lnTo>
                  <a:lnTo>
                    <a:pt x="170" y="231"/>
                  </a:lnTo>
                  <a:lnTo>
                    <a:pt x="167" y="230"/>
                  </a:lnTo>
                  <a:lnTo>
                    <a:pt x="164" y="230"/>
                  </a:lnTo>
                  <a:lnTo>
                    <a:pt x="161" y="228"/>
                  </a:lnTo>
                  <a:lnTo>
                    <a:pt x="158" y="228"/>
                  </a:lnTo>
                  <a:lnTo>
                    <a:pt x="155" y="227"/>
                  </a:lnTo>
                  <a:lnTo>
                    <a:pt x="153" y="227"/>
                  </a:lnTo>
                  <a:lnTo>
                    <a:pt x="150" y="226"/>
                  </a:lnTo>
                  <a:lnTo>
                    <a:pt x="147" y="224"/>
                  </a:lnTo>
                  <a:lnTo>
                    <a:pt x="144" y="223"/>
                  </a:lnTo>
                  <a:lnTo>
                    <a:pt x="141" y="223"/>
                  </a:lnTo>
                  <a:lnTo>
                    <a:pt x="136" y="221"/>
                  </a:lnTo>
                  <a:lnTo>
                    <a:pt x="130" y="220"/>
                  </a:lnTo>
                  <a:lnTo>
                    <a:pt x="126" y="217"/>
                  </a:lnTo>
                  <a:lnTo>
                    <a:pt x="121" y="216"/>
                  </a:lnTo>
                  <a:lnTo>
                    <a:pt x="116" y="213"/>
                  </a:lnTo>
                  <a:lnTo>
                    <a:pt x="111" y="211"/>
                  </a:lnTo>
                  <a:lnTo>
                    <a:pt x="107" y="210"/>
                  </a:lnTo>
                  <a:lnTo>
                    <a:pt x="104" y="208"/>
                  </a:lnTo>
                  <a:lnTo>
                    <a:pt x="101" y="207"/>
                  </a:lnTo>
                  <a:lnTo>
                    <a:pt x="98" y="206"/>
                  </a:lnTo>
                  <a:lnTo>
                    <a:pt x="94" y="203"/>
                  </a:lnTo>
                  <a:lnTo>
                    <a:pt x="91" y="201"/>
                  </a:lnTo>
                  <a:lnTo>
                    <a:pt x="88" y="200"/>
                  </a:lnTo>
                  <a:lnTo>
                    <a:pt x="86" y="198"/>
                  </a:lnTo>
                  <a:lnTo>
                    <a:pt x="83" y="197"/>
                  </a:lnTo>
                  <a:lnTo>
                    <a:pt x="80" y="196"/>
                  </a:lnTo>
                  <a:lnTo>
                    <a:pt x="77" y="194"/>
                  </a:lnTo>
                  <a:lnTo>
                    <a:pt x="73" y="191"/>
                  </a:lnTo>
                  <a:lnTo>
                    <a:pt x="70" y="190"/>
                  </a:lnTo>
                  <a:lnTo>
                    <a:pt x="67" y="188"/>
                  </a:lnTo>
                  <a:lnTo>
                    <a:pt x="63" y="187"/>
                  </a:lnTo>
                  <a:lnTo>
                    <a:pt x="60" y="186"/>
                  </a:lnTo>
                  <a:lnTo>
                    <a:pt x="57" y="184"/>
                  </a:lnTo>
                  <a:lnTo>
                    <a:pt x="54" y="181"/>
                  </a:lnTo>
                  <a:lnTo>
                    <a:pt x="51" y="180"/>
                  </a:lnTo>
                  <a:lnTo>
                    <a:pt x="48" y="178"/>
                  </a:lnTo>
                  <a:lnTo>
                    <a:pt x="46" y="177"/>
                  </a:lnTo>
                  <a:lnTo>
                    <a:pt x="43" y="176"/>
                  </a:lnTo>
                  <a:lnTo>
                    <a:pt x="40" y="174"/>
                  </a:lnTo>
                  <a:lnTo>
                    <a:pt x="37" y="173"/>
                  </a:lnTo>
                  <a:lnTo>
                    <a:pt x="33" y="170"/>
                  </a:lnTo>
                  <a:lnTo>
                    <a:pt x="30" y="166"/>
                  </a:lnTo>
                  <a:lnTo>
                    <a:pt x="26" y="163"/>
                  </a:lnTo>
                  <a:lnTo>
                    <a:pt x="24" y="160"/>
                  </a:lnTo>
                  <a:lnTo>
                    <a:pt x="23" y="157"/>
                  </a:lnTo>
                  <a:lnTo>
                    <a:pt x="24" y="154"/>
                  </a:lnTo>
                  <a:lnTo>
                    <a:pt x="24" y="151"/>
                  </a:lnTo>
                  <a:lnTo>
                    <a:pt x="24" y="148"/>
                  </a:lnTo>
                  <a:lnTo>
                    <a:pt x="24" y="146"/>
                  </a:lnTo>
                  <a:lnTo>
                    <a:pt x="26" y="141"/>
                  </a:lnTo>
                  <a:lnTo>
                    <a:pt x="26" y="137"/>
                  </a:lnTo>
                  <a:lnTo>
                    <a:pt x="27" y="133"/>
                  </a:lnTo>
                  <a:lnTo>
                    <a:pt x="28" y="127"/>
                  </a:lnTo>
                  <a:lnTo>
                    <a:pt x="30" y="121"/>
                  </a:lnTo>
                  <a:lnTo>
                    <a:pt x="30" y="119"/>
                  </a:lnTo>
                  <a:lnTo>
                    <a:pt x="31" y="116"/>
                  </a:lnTo>
                  <a:lnTo>
                    <a:pt x="31" y="113"/>
                  </a:lnTo>
                  <a:lnTo>
                    <a:pt x="33" y="109"/>
                  </a:lnTo>
                  <a:lnTo>
                    <a:pt x="33" y="106"/>
                  </a:lnTo>
                  <a:lnTo>
                    <a:pt x="34" y="103"/>
                  </a:lnTo>
                  <a:lnTo>
                    <a:pt x="34" y="99"/>
                  </a:lnTo>
                  <a:lnTo>
                    <a:pt x="36" y="96"/>
                  </a:lnTo>
                  <a:lnTo>
                    <a:pt x="36" y="93"/>
                  </a:lnTo>
                  <a:lnTo>
                    <a:pt x="37" y="89"/>
                  </a:lnTo>
                  <a:lnTo>
                    <a:pt x="37" y="86"/>
                  </a:lnTo>
                  <a:lnTo>
                    <a:pt x="38" y="83"/>
                  </a:lnTo>
                  <a:lnTo>
                    <a:pt x="40" y="79"/>
                  </a:lnTo>
                  <a:lnTo>
                    <a:pt x="40" y="74"/>
                  </a:lnTo>
                  <a:lnTo>
                    <a:pt x="41" y="71"/>
                  </a:lnTo>
                  <a:lnTo>
                    <a:pt x="43" y="69"/>
                  </a:lnTo>
                  <a:lnTo>
                    <a:pt x="43" y="64"/>
                  </a:lnTo>
                  <a:lnTo>
                    <a:pt x="44" y="61"/>
                  </a:lnTo>
                  <a:lnTo>
                    <a:pt x="44" y="57"/>
                  </a:lnTo>
                  <a:lnTo>
                    <a:pt x="46" y="54"/>
                  </a:lnTo>
                  <a:lnTo>
                    <a:pt x="46" y="51"/>
                  </a:lnTo>
                  <a:lnTo>
                    <a:pt x="46" y="49"/>
                  </a:lnTo>
                  <a:lnTo>
                    <a:pt x="47" y="44"/>
                  </a:lnTo>
                  <a:lnTo>
                    <a:pt x="47" y="41"/>
                  </a:lnTo>
                  <a:lnTo>
                    <a:pt x="47" y="39"/>
                  </a:lnTo>
                  <a:lnTo>
                    <a:pt x="48" y="36"/>
                  </a:lnTo>
                  <a:lnTo>
                    <a:pt x="48" y="33"/>
                  </a:lnTo>
                  <a:lnTo>
                    <a:pt x="50" y="30"/>
                  </a:lnTo>
                  <a:lnTo>
                    <a:pt x="50" y="27"/>
                  </a:lnTo>
                  <a:lnTo>
                    <a:pt x="51" y="24"/>
                  </a:lnTo>
                  <a:lnTo>
                    <a:pt x="51" y="21"/>
                  </a:lnTo>
                  <a:lnTo>
                    <a:pt x="51" y="20"/>
                  </a:lnTo>
                  <a:lnTo>
                    <a:pt x="53" y="14"/>
                  </a:lnTo>
                  <a:lnTo>
                    <a:pt x="53" y="10"/>
                  </a:lnTo>
                  <a:lnTo>
                    <a:pt x="53" y="7"/>
                  </a:lnTo>
                  <a:lnTo>
                    <a:pt x="53" y="4"/>
                  </a:lnTo>
                  <a:lnTo>
                    <a:pt x="53" y="0"/>
                  </a:lnTo>
                  <a:lnTo>
                    <a:pt x="51" y="0"/>
                  </a:lnTo>
                  <a:lnTo>
                    <a:pt x="50" y="1"/>
                  </a:lnTo>
                  <a:lnTo>
                    <a:pt x="47" y="3"/>
                  </a:lnTo>
                  <a:lnTo>
                    <a:pt x="46" y="6"/>
                  </a:lnTo>
                  <a:lnTo>
                    <a:pt x="44" y="10"/>
                  </a:lnTo>
                  <a:lnTo>
                    <a:pt x="41" y="13"/>
                  </a:lnTo>
                  <a:lnTo>
                    <a:pt x="40" y="16"/>
                  </a:lnTo>
                  <a:lnTo>
                    <a:pt x="38" y="20"/>
                  </a:lnTo>
                  <a:lnTo>
                    <a:pt x="37" y="24"/>
                  </a:lnTo>
                  <a:lnTo>
                    <a:pt x="36" y="29"/>
                  </a:lnTo>
                  <a:lnTo>
                    <a:pt x="36" y="33"/>
                  </a:lnTo>
                  <a:lnTo>
                    <a:pt x="34" y="36"/>
                  </a:lnTo>
                  <a:lnTo>
                    <a:pt x="34" y="40"/>
                  </a:lnTo>
                  <a:lnTo>
                    <a:pt x="33" y="43"/>
                  </a:lnTo>
                  <a:lnTo>
                    <a:pt x="33" y="44"/>
                  </a:lnTo>
                  <a:lnTo>
                    <a:pt x="33" y="46"/>
                  </a:lnTo>
                  <a:lnTo>
                    <a:pt x="33" y="47"/>
                  </a:lnTo>
                  <a:lnTo>
                    <a:pt x="33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2925" y="2815"/>
              <a:ext cx="54" cy="104"/>
            </a:xfrm>
            <a:custGeom>
              <a:avLst/>
              <a:gdLst/>
              <a:ahLst/>
              <a:cxnLst>
                <a:cxn ang="0">
                  <a:pos x="71" y="74"/>
                </a:cxn>
                <a:cxn ang="0">
                  <a:pos x="74" y="83"/>
                </a:cxn>
                <a:cxn ang="0">
                  <a:pos x="77" y="90"/>
                </a:cxn>
                <a:cxn ang="0">
                  <a:pos x="80" y="97"/>
                </a:cxn>
                <a:cxn ang="0">
                  <a:pos x="83" y="104"/>
                </a:cxn>
                <a:cxn ang="0">
                  <a:pos x="85" y="111"/>
                </a:cxn>
                <a:cxn ang="0">
                  <a:pos x="88" y="119"/>
                </a:cxn>
                <a:cxn ang="0">
                  <a:pos x="93" y="126"/>
                </a:cxn>
                <a:cxn ang="0">
                  <a:pos x="95" y="133"/>
                </a:cxn>
                <a:cxn ang="0">
                  <a:pos x="98" y="138"/>
                </a:cxn>
                <a:cxn ang="0">
                  <a:pos x="100" y="144"/>
                </a:cxn>
                <a:cxn ang="0">
                  <a:pos x="104" y="151"/>
                </a:cxn>
                <a:cxn ang="0">
                  <a:pos x="107" y="157"/>
                </a:cxn>
                <a:cxn ang="0">
                  <a:pos x="105" y="158"/>
                </a:cxn>
                <a:cxn ang="0">
                  <a:pos x="100" y="160"/>
                </a:cxn>
                <a:cxn ang="0">
                  <a:pos x="94" y="164"/>
                </a:cxn>
                <a:cxn ang="0">
                  <a:pos x="87" y="167"/>
                </a:cxn>
                <a:cxn ang="0">
                  <a:pos x="78" y="171"/>
                </a:cxn>
                <a:cxn ang="0">
                  <a:pos x="70" y="176"/>
                </a:cxn>
                <a:cxn ang="0">
                  <a:pos x="60" y="181"/>
                </a:cxn>
                <a:cxn ang="0">
                  <a:pos x="50" y="186"/>
                </a:cxn>
                <a:cxn ang="0">
                  <a:pos x="40" y="190"/>
                </a:cxn>
                <a:cxn ang="0">
                  <a:pos x="31" y="196"/>
                </a:cxn>
                <a:cxn ang="0">
                  <a:pos x="21" y="200"/>
                </a:cxn>
                <a:cxn ang="0">
                  <a:pos x="14" y="203"/>
                </a:cxn>
                <a:cxn ang="0">
                  <a:pos x="7" y="206"/>
                </a:cxn>
                <a:cxn ang="0">
                  <a:pos x="1" y="207"/>
                </a:cxn>
                <a:cxn ang="0">
                  <a:pos x="83" y="146"/>
                </a:cxn>
                <a:cxn ang="0">
                  <a:pos x="80" y="141"/>
                </a:cxn>
                <a:cxn ang="0">
                  <a:pos x="78" y="134"/>
                </a:cxn>
                <a:cxn ang="0">
                  <a:pos x="74" y="126"/>
                </a:cxn>
                <a:cxn ang="0">
                  <a:pos x="71" y="114"/>
                </a:cxn>
                <a:cxn ang="0">
                  <a:pos x="68" y="109"/>
                </a:cxn>
                <a:cxn ang="0">
                  <a:pos x="65" y="103"/>
                </a:cxn>
                <a:cxn ang="0">
                  <a:pos x="63" y="96"/>
                </a:cxn>
                <a:cxn ang="0">
                  <a:pos x="61" y="90"/>
                </a:cxn>
                <a:cxn ang="0">
                  <a:pos x="57" y="83"/>
                </a:cxn>
                <a:cxn ang="0">
                  <a:pos x="55" y="76"/>
                </a:cxn>
                <a:cxn ang="0">
                  <a:pos x="53" y="69"/>
                </a:cxn>
                <a:cxn ang="0">
                  <a:pos x="50" y="63"/>
                </a:cxn>
                <a:cxn ang="0">
                  <a:pos x="47" y="56"/>
                </a:cxn>
                <a:cxn ang="0">
                  <a:pos x="45" y="49"/>
                </a:cxn>
                <a:cxn ang="0">
                  <a:pos x="43" y="43"/>
                </a:cxn>
                <a:cxn ang="0">
                  <a:pos x="40" y="37"/>
                </a:cxn>
                <a:cxn ang="0">
                  <a:pos x="37" y="30"/>
                </a:cxn>
                <a:cxn ang="0">
                  <a:pos x="35" y="24"/>
                </a:cxn>
                <a:cxn ang="0">
                  <a:pos x="33" y="16"/>
                </a:cxn>
                <a:cxn ang="0">
                  <a:pos x="30" y="7"/>
                </a:cxn>
                <a:cxn ang="0">
                  <a:pos x="28" y="3"/>
                </a:cxn>
                <a:cxn ang="0">
                  <a:pos x="30" y="1"/>
                </a:cxn>
                <a:cxn ang="0">
                  <a:pos x="34" y="9"/>
                </a:cxn>
                <a:cxn ang="0">
                  <a:pos x="40" y="19"/>
                </a:cxn>
                <a:cxn ang="0">
                  <a:pos x="45" y="29"/>
                </a:cxn>
                <a:cxn ang="0">
                  <a:pos x="48" y="36"/>
                </a:cxn>
                <a:cxn ang="0">
                  <a:pos x="53" y="41"/>
                </a:cxn>
                <a:cxn ang="0">
                  <a:pos x="58" y="51"/>
                </a:cxn>
                <a:cxn ang="0">
                  <a:pos x="64" y="61"/>
                </a:cxn>
                <a:cxn ang="0">
                  <a:pos x="67" y="67"/>
                </a:cxn>
                <a:cxn ang="0">
                  <a:pos x="68" y="70"/>
                </a:cxn>
              </a:cxnLst>
              <a:rect l="0" t="0" r="r" b="b"/>
              <a:pathLst>
                <a:path w="107" h="208">
                  <a:moveTo>
                    <a:pt x="68" y="70"/>
                  </a:moveTo>
                  <a:lnTo>
                    <a:pt x="71" y="74"/>
                  </a:lnTo>
                  <a:lnTo>
                    <a:pt x="73" y="80"/>
                  </a:lnTo>
                  <a:lnTo>
                    <a:pt x="74" y="83"/>
                  </a:lnTo>
                  <a:lnTo>
                    <a:pt x="75" y="87"/>
                  </a:lnTo>
                  <a:lnTo>
                    <a:pt x="77" y="90"/>
                  </a:lnTo>
                  <a:lnTo>
                    <a:pt x="78" y="93"/>
                  </a:lnTo>
                  <a:lnTo>
                    <a:pt x="80" y="97"/>
                  </a:lnTo>
                  <a:lnTo>
                    <a:pt x="81" y="100"/>
                  </a:lnTo>
                  <a:lnTo>
                    <a:pt x="83" y="104"/>
                  </a:lnTo>
                  <a:lnTo>
                    <a:pt x="84" y="109"/>
                  </a:lnTo>
                  <a:lnTo>
                    <a:pt x="85" y="111"/>
                  </a:lnTo>
                  <a:lnTo>
                    <a:pt x="87" y="116"/>
                  </a:lnTo>
                  <a:lnTo>
                    <a:pt x="88" y="119"/>
                  </a:lnTo>
                  <a:lnTo>
                    <a:pt x="91" y="123"/>
                  </a:lnTo>
                  <a:lnTo>
                    <a:pt x="93" y="126"/>
                  </a:lnTo>
                  <a:lnTo>
                    <a:pt x="94" y="129"/>
                  </a:lnTo>
                  <a:lnTo>
                    <a:pt x="95" y="133"/>
                  </a:lnTo>
                  <a:lnTo>
                    <a:pt x="97" y="136"/>
                  </a:lnTo>
                  <a:lnTo>
                    <a:pt x="98" y="138"/>
                  </a:lnTo>
                  <a:lnTo>
                    <a:pt x="100" y="141"/>
                  </a:lnTo>
                  <a:lnTo>
                    <a:pt x="100" y="144"/>
                  </a:lnTo>
                  <a:lnTo>
                    <a:pt x="103" y="147"/>
                  </a:lnTo>
                  <a:lnTo>
                    <a:pt x="104" y="151"/>
                  </a:lnTo>
                  <a:lnTo>
                    <a:pt x="105" y="154"/>
                  </a:lnTo>
                  <a:lnTo>
                    <a:pt x="107" y="157"/>
                  </a:lnTo>
                  <a:lnTo>
                    <a:pt x="107" y="158"/>
                  </a:lnTo>
                  <a:lnTo>
                    <a:pt x="105" y="158"/>
                  </a:lnTo>
                  <a:lnTo>
                    <a:pt x="103" y="160"/>
                  </a:lnTo>
                  <a:lnTo>
                    <a:pt x="100" y="160"/>
                  </a:lnTo>
                  <a:lnTo>
                    <a:pt x="97" y="161"/>
                  </a:lnTo>
                  <a:lnTo>
                    <a:pt x="94" y="164"/>
                  </a:lnTo>
                  <a:lnTo>
                    <a:pt x="91" y="166"/>
                  </a:lnTo>
                  <a:lnTo>
                    <a:pt x="87" y="167"/>
                  </a:lnTo>
                  <a:lnTo>
                    <a:pt x="83" y="170"/>
                  </a:lnTo>
                  <a:lnTo>
                    <a:pt x="78" y="171"/>
                  </a:lnTo>
                  <a:lnTo>
                    <a:pt x="74" y="174"/>
                  </a:lnTo>
                  <a:lnTo>
                    <a:pt x="70" y="176"/>
                  </a:lnTo>
                  <a:lnTo>
                    <a:pt x="64" y="178"/>
                  </a:lnTo>
                  <a:lnTo>
                    <a:pt x="60" y="181"/>
                  </a:lnTo>
                  <a:lnTo>
                    <a:pt x="55" y="184"/>
                  </a:lnTo>
                  <a:lnTo>
                    <a:pt x="50" y="186"/>
                  </a:lnTo>
                  <a:lnTo>
                    <a:pt x="45" y="188"/>
                  </a:lnTo>
                  <a:lnTo>
                    <a:pt x="40" y="190"/>
                  </a:lnTo>
                  <a:lnTo>
                    <a:pt x="35" y="193"/>
                  </a:lnTo>
                  <a:lnTo>
                    <a:pt x="31" y="196"/>
                  </a:lnTo>
                  <a:lnTo>
                    <a:pt x="25" y="197"/>
                  </a:lnTo>
                  <a:lnTo>
                    <a:pt x="21" y="200"/>
                  </a:lnTo>
                  <a:lnTo>
                    <a:pt x="18" y="201"/>
                  </a:lnTo>
                  <a:lnTo>
                    <a:pt x="14" y="203"/>
                  </a:lnTo>
                  <a:lnTo>
                    <a:pt x="11" y="204"/>
                  </a:lnTo>
                  <a:lnTo>
                    <a:pt x="7" y="206"/>
                  </a:lnTo>
                  <a:lnTo>
                    <a:pt x="5" y="207"/>
                  </a:lnTo>
                  <a:lnTo>
                    <a:pt x="1" y="207"/>
                  </a:lnTo>
                  <a:lnTo>
                    <a:pt x="0" y="208"/>
                  </a:lnTo>
                  <a:lnTo>
                    <a:pt x="83" y="146"/>
                  </a:lnTo>
                  <a:lnTo>
                    <a:pt x="81" y="144"/>
                  </a:lnTo>
                  <a:lnTo>
                    <a:pt x="80" y="141"/>
                  </a:lnTo>
                  <a:lnTo>
                    <a:pt x="78" y="138"/>
                  </a:lnTo>
                  <a:lnTo>
                    <a:pt x="78" y="134"/>
                  </a:lnTo>
                  <a:lnTo>
                    <a:pt x="77" y="130"/>
                  </a:lnTo>
                  <a:lnTo>
                    <a:pt x="74" y="126"/>
                  </a:lnTo>
                  <a:lnTo>
                    <a:pt x="73" y="120"/>
                  </a:lnTo>
                  <a:lnTo>
                    <a:pt x="71" y="114"/>
                  </a:lnTo>
                  <a:lnTo>
                    <a:pt x="68" y="111"/>
                  </a:lnTo>
                  <a:lnTo>
                    <a:pt x="68" y="109"/>
                  </a:lnTo>
                  <a:lnTo>
                    <a:pt x="67" y="106"/>
                  </a:lnTo>
                  <a:lnTo>
                    <a:pt x="65" y="103"/>
                  </a:lnTo>
                  <a:lnTo>
                    <a:pt x="64" y="99"/>
                  </a:lnTo>
                  <a:lnTo>
                    <a:pt x="63" y="96"/>
                  </a:lnTo>
                  <a:lnTo>
                    <a:pt x="61" y="93"/>
                  </a:lnTo>
                  <a:lnTo>
                    <a:pt x="61" y="90"/>
                  </a:lnTo>
                  <a:lnTo>
                    <a:pt x="58" y="86"/>
                  </a:lnTo>
                  <a:lnTo>
                    <a:pt x="57" y="83"/>
                  </a:lnTo>
                  <a:lnTo>
                    <a:pt x="55" y="79"/>
                  </a:lnTo>
                  <a:lnTo>
                    <a:pt x="55" y="76"/>
                  </a:lnTo>
                  <a:lnTo>
                    <a:pt x="53" y="73"/>
                  </a:lnTo>
                  <a:lnTo>
                    <a:pt x="53" y="69"/>
                  </a:lnTo>
                  <a:lnTo>
                    <a:pt x="51" y="66"/>
                  </a:lnTo>
                  <a:lnTo>
                    <a:pt x="50" y="63"/>
                  </a:lnTo>
                  <a:lnTo>
                    <a:pt x="48" y="59"/>
                  </a:lnTo>
                  <a:lnTo>
                    <a:pt x="47" y="56"/>
                  </a:lnTo>
                  <a:lnTo>
                    <a:pt x="45" y="51"/>
                  </a:lnTo>
                  <a:lnTo>
                    <a:pt x="45" y="49"/>
                  </a:lnTo>
                  <a:lnTo>
                    <a:pt x="43" y="46"/>
                  </a:lnTo>
                  <a:lnTo>
                    <a:pt x="43" y="43"/>
                  </a:lnTo>
                  <a:lnTo>
                    <a:pt x="41" y="40"/>
                  </a:lnTo>
                  <a:lnTo>
                    <a:pt x="40" y="37"/>
                  </a:lnTo>
                  <a:lnTo>
                    <a:pt x="38" y="33"/>
                  </a:lnTo>
                  <a:lnTo>
                    <a:pt x="37" y="30"/>
                  </a:lnTo>
                  <a:lnTo>
                    <a:pt x="37" y="27"/>
                  </a:lnTo>
                  <a:lnTo>
                    <a:pt x="35" y="24"/>
                  </a:lnTo>
                  <a:lnTo>
                    <a:pt x="34" y="20"/>
                  </a:lnTo>
                  <a:lnTo>
                    <a:pt x="33" y="16"/>
                  </a:lnTo>
                  <a:lnTo>
                    <a:pt x="31" y="11"/>
                  </a:lnTo>
                  <a:lnTo>
                    <a:pt x="30" y="7"/>
                  </a:lnTo>
                  <a:lnTo>
                    <a:pt x="28" y="4"/>
                  </a:lnTo>
                  <a:lnTo>
                    <a:pt x="28" y="3"/>
                  </a:lnTo>
                  <a:lnTo>
                    <a:pt x="28" y="0"/>
                  </a:lnTo>
                  <a:lnTo>
                    <a:pt x="30" y="1"/>
                  </a:lnTo>
                  <a:lnTo>
                    <a:pt x="31" y="4"/>
                  </a:lnTo>
                  <a:lnTo>
                    <a:pt x="34" y="9"/>
                  </a:lnTo>
                  <a:lnTo>
                    <a:pt x="37" y="13"/>
                  </a:lnTo>
                  <a:lnTo>
                    <a:pt x="40" y="19"/>
                  </a:lnTo>
                  <a:lnTo>
                    <a:pt x="43" y="23"/>
                  </a:lnTo>
                  <a:lnTo>
                    <a:pt x="45" y="29"/>
                  </a:lnTo>
                  <a:lnTo>
                    <a:pt x="47" y="31"/>
                  </a:lnTo>
                  <a:lnTo>
                    <a:pt x="48" y="36"/>
                  </a:lnTo>
                  <a:lnTo>
                    <a:pt x="51" y="39"/>
                  </a:lnTo>
                  <a:lnTo>
                    <a:pt x="53" y="41"/>
                  </a:lnTo>
                  <a:lnTo>
                    <a:pt x="55" y="47"/>
                  </a:lnTo>
                  <a:lnTo>
                    <a:pt x="58" y="51"/>
                  </a:lnTo>
                  <a:lnTo>
                    <a:pt x="61" y="57"/>
                  </a:lnTo>
                  <a:lnTo>
                    <a:pt x="64" y="61"/>
                  </a:lnTo>
                  <a:lnTo>
                    <a:pt x="65" y="64"/>
                  </a:lnTo>
                  <a:lnTo>
                    <a:pt x="67" y="67"/>
                  </a:lnTo>
                  <a:lnTo>
                    <a:pt x="68" y="69"/>
                  </a:lnTo>
                  <a:lnTo>
                    <a:pt x="68" y="70"/>
                  </a:lnTo>
                  <a:lnTo>
                    <a:pt x="68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2843" y="2438"/>
              <a:ext cx="72" cy="70"/>
            </a:xfrm>
            <a:custGeom>
              <a:avLst/>
              <a:gdLst/>
              <a:ahLst/>
              <a:cxnLst>
                <a:cxn ang="0">
                  <a:pos x="35" y="101"/>
                </a:cxn>
                <a:cxn ang="0">
                  <a:pos x="44" y="95"/>
                </a:cxn>
                <a:cxn ang="0">
                  <a:pos x="51" y="90"/>
                </a:cxn>
                <a:cxn ang="0">
                  <a:pos x="60" y="83"/>
                </a:cxn>
                <a:cxn ang="0">
                  <a:pos x="68" y="75"/>
                </a:cxn>
                <a:cxn ang="0">
                  <a:pos x="77" y="68"/>
                </a:cxn>
                <a:cxn ang="0">
                  <a:pos x="84" y="63"/>
                </a:cxn>
                <a:cxn ang="0">
                  <a:pos x="91" y="57"/>
                </a:cxn>
                <a:cxn ang="0">
                  <a:pos x="97" y="51"/>
                </a:cxn>
                <a:cxn ang="0">
                  <a:pos x="104" y="44"/>
                </a:cxn>
                <a:cxn ang="0">
                  <a:pos x="112" y="35"/>
                </a:cxn>
                <a:cxn ang="0">
                  <a:pos x="121" y="27"/>
                </a:cxn>
                <a:cxn ang="0">
                  <a:pos x="128" y="17"/>
                </a:cxn>
                <a:cxn ang="0">
                  <a:pos x="135" y="10"/>
                </a:cxn>
                <a:cxn ang="0">
                  <a:pos x="140" y="3"/>
                </a:cxn>
                <a:cxn ang="0">
                  <a:pos x="144" y="0"/>
                </a:cxn>
                <a:cxn ang="0">
                  <a:pos x="144" y="0"/>
                </a:cxn>
                <a:cxn ang="0">
                  <a:pos x="141" y="3"/>
                </a:cxn>
                <a:cxn ang="0">
                  <a:pos x="137" y="10"/>
                </a:cxn>
                <a:cxn ang="0">
                  <a:pos x="131" y="18"/>
                </a:cxn>
                <a:cxn ang="0">
                  <a:pos x="125" y="28"/>
                </a:cxn>
                <a:cxn ang="0">
                  <a:pos x="118" y="38"/>
                </a:cxn>
                <a:cxn ang="0">
                  <a:pos x="112" y="47"/>
                </a:cxn>
                <a:cxn ang="0">
                  <a:pos x="108" y="55"/>
                </a:cxn>
                <a:cxn ang="0">
                  <a:pos x="104" y="60"/>
                </a:cxn>
                <a:cxn ang="0">
                  <a:pos x="98" y="65"/>
                </a:cxn>
                <a:cxn ang="0">
                  <a:pos x="92" y="71"/>
                </a:cxn>
                <a:cxn ang="0">
                  <a:pos x="87" y="78"/>
                </a:cxn>
                <a:cxn ang="0">
                  <a:pos x="80" y="83"/>
                </a:cxn>
                <a:cxn ang="0">
                  <a:pos x="74" y="88"/>
                </a:cxn>
                <a:cxn ang="0">
                  <a:pos x="65" y="94"/>
                </a:cxn>
                <a:cxn ang="0">
                  <a:pos x="60" y="97"/>
                </a:cxn>
                <a:cxn ang="0">
                  <a:pos x="51" y="101"/>
                </a:cxn>
                <a:cxn ang="0">
                  <a:pos x="42" y="108"/>
                </a:cxn>
                <a:cxn ang="0">
                  <a:pos x="31" y="117"/>
                </a:cxn>
                <a:cxn ang="0">
                  <a:pos x="20" y="125"/>
                </a:cxn>
                <a:cxn ang="0">
                  <a:pos x="10" y="132"/>
                </a:cxn>
                <a:cxn ang="0">
                  <a:pos x="3" y="137"/>
                </a:cxn>
                <a:cxn ang="0">
                  <a:pos x="0" y="138"/>
                </a:cxn>
                <a:cxn ang="0">
                  <a:pos x="4" y="132"/>
                </a:cxn>
                <a:cxn ang="0">
                  <a:pos x="14" y="122"/>
                </a:cxn>
                <a:cxn ang="0">
                  <a:pos x="22" y="111"/>
                </a:cxn>
                <a:cxn ang="0">
                  <a:pos x="30" y="104"/>
                </a:cxn>
                <a:cxn ang="0">
                  <a:pos x="31" y="104"/>
                </a:cxn>
              </a:cxnLst>
              <a:rect l="0" t="0" r="r" b="b"/>
              <a:pathLst>
                <a:path w="144" h="138">
                  <a:moveTo>
                    <a:pt x="31" y="104"/>
                  </a:moveTo>
                  <a:lnTo>
                    <a:pt x="35" y="101"/>
                  </a:lnTo>
                  <a:lnTo>
                    <a:pt x="40" y="98"/>
                  </a:lnTo>
                  <a:lnTo>
                    <a:pt x="44" y="95"/>
                  </a:lnTo>
                  <a:lnTo>
                    <a:pt x="47" y="93"/>
                  </a:lnTo>
                  <a:lnTo>
                    <a:pt x="51" y="90"/>
                  </a:lnTo>
                  <a:lnTo>
                    <a:pt x="55" y="85"/>
                  </a:lnTo>
                  <a:lnTo>
                    <a:pt x="60" y="83"/>
                  </a:lnTo>
                  <a:lnTo>
                    <a:pt x="65" y="78"/>
                  </a:lnTo>
                  <a:lnTo>
                    <a:pt x="68" y="75"/>
                  </a:lnTo>
                  <a:lnTo>
                    <a:pt x="72" y="71"/>
                  </a:lnTo>
                  <a:lnTo>
                    <a:pt x="77" y="68"/>
                  </a:lnTo>
                  <a:lnTo>
                    <a:pt x="81" y="65"/>
                  </a:lnTo>
                  <a:lnTo>
                    <a:pt x="84" y="63"/>
                  </a:lnTo>
                  <a:lnTo>
                    <a:pt x="88" y="60"/>
                  </a:lnTo>
                  <a:lnTo>
                    <a:pt x="91" y="57"/>
                  </a:lnTo>
                  <a:lnTo>
                    <a:pt x="95" y="55"/>
                  </a:lnTo>
                  <a:lnTo>
                    <a:pt x="97" y="51"/>
                  </a:lnTo>
                  <a:lnTo>
                    <a:pt x="101" y="48"/>
                  </a:lnTo>
                  <a:lnTo>
                    <a:pt x="104" y="44"/>
                  </a:lnTo>
                  <a:lnTo>
                    <a:pt x="108" y="41"/>
                  </a:lnTo>
                  <a:lnTo>
                    <a:pt x="112" y="35"/>
                  </a:lnTo>
                  <a:lnTo>
                    <a:pt x="117" y="31"/>
                  </a:lnTo>
                  <a:lnTo>
                    <a:pt x="121" y="27"/>
                  </a:lnTo>
                  <a:lnTo>
                    <a:pt x="125" y="23"/>
                  </a:lnTo>
                  <a:lnTo>
                    <a:pt x="128" y="17"/>
                  </a:lnTo>
                  <a:lnTo>
                    <a:pt x="132" y="14"/>
                  </a:lnTo>
                  <a:lnTo>
                    <a:pt x="135" y="10"/>
                  </a:lnTo>
                  <a:lnTo>
                    <a:pt x="138" y="5"/>
                  </a:lnTo>
                  <a:lnTo>
                    <a:pt x="140" y="3"/>
                  </a:lnTo>
                  <a:lnTo>
                    <a:pt x="142" y="1"/>
                  </a:lnTo>
                  <a:lnTo>
                    <a:pt x="144" y="0"/>
                  </a:lnTo>
                  <a:lnTo>
                    <a:pt x="144" y="0"/>
                  </a:lnTo>
                  <a:lnTo>
                    <a:pt x="144" y="0"/>
                  </a:lnTo>
                  <a:lnTo>
                    <a:pt x="142" y="1"/>
                  </a:lnTo>
                  <a:lnTo>
                    <a:pt x="141" y="3"/>
                  </a:lnTo>
                  <a:lnTo>
                    <a:pt x="140" y="7"/>
                  </a:lnTo>
                  <a:lnTo>
                    <a:pt x="137" y="10"/>
                  </a:lnTo>
                  <a:lnTo>
                    <a:pt x="134" y="14"/>
                  </a:lnTo>
                  <a:lnTo>
                    <a:pt x="131" y="18"/>
                  </a:lnTo>
                  <a:lnTo>
                    <a:pt x="128" y="24"/>
                  </a:lnTo>
                  <a:lnTo>
                    <a:pt x="125" y="28"/>
                  </a:lnTo>
                  <a:lnTo>
                    <a:pt x="122" y="33"/>
                  </a:lnTo>
                  <a:lnTo>
                    <a:pt x="118" y="38"/>
                  </a:lnTo>
                  <a:lnTo>
                    <a:pt x="115" y="44"/>
                  </a:lnTo>
                  <a:lnTo>
                    <a:pt x="112" y="47"/>
                  </a:lnTo>
                  <a:lnTo>
                    <a:pt x="110" y="51"/>
                  </a:lnTo>
                  <a:lnTo>
                    <a:pt x="108" y="55"/>
                  </a:lnTo>
                  <a:lnTo>
                    <a:pt x="107" y="58"/>
                  </a:lnTo>
                  <a:lnTo>
                    <a:pt x="104" y="60"/>
                  </a:lnTo>
                  <a:lnTo>
                    <a:pt x="101" y="63"/>
                  </a:lnTo>
                  <a:lnTo>
                    <a:pt x="98" y="65"/>
                  </a:lnTo>
                  <a:lnTo>
                    <a:pt x="97" y="70"/>
                  </a:lnTo>
                  <a:lnTo>
                    <a:pt x="92" y="71"/>
                  </a:lnTo>
                  <a:lnTo>
                    <a:pt x="90" y="75"/>
                  </a:lnTo>
                  <a:lnTo>
                    <a:pt x="87" y="78"/>
                  </a:lnTo>
                  <a:lnTo>
                    <a:pt x="84" y="81"/>
                  </a:lnTo>
                  <a:lnTo>
                    <a:pt x="80" y="83"/>
                  </a:lnTo>
                  <a:lnTo>
                    <a:pt x="77" y="85"/>
                  </a:lnTo>
                  <a:lnTo>
                    <a:pt x="74" y="88"/>
                  </a:lnTo>
                  <a:lnTo>
                    <a:pt x="71" y="91"/>
                  </a:lnTo>
                  <a:lnTo>
                    <a:pt x="65" y="94"/>
                  </a:lnTo>
                  <a:lnTo>
                    <a:pt x="61" y="97"/>
                  </a:lnTo>
                  <a:lnTo>
                    <a:pt x="60" y="97"/>
                  </a:lnTo>
                  <a:lnTo>
                    <a:pt x="55" y="98"/>
                  </a:lnTo>
                  <a:lnTo>
                    <a:pt x="51" y="101"/>
                  </a:lnTo>
                  <a:lnTo>
                    <a:pt x="47" y="105"/>
                  </a:lnTo>
                  <a:lnTo>
                    <a:pt x="42" y="108"/>
                  </a:lnTo>
                  <a:lnTo>
                    <a:pt x="37" y="113"/>
                  </a:lnTo>
                  <a:lnTo>
                    <a:pt x="31" y="117"/>
                  </a:lnTo>
                  <a:lnTo>
                    <a:pt x="25" y="121"/>
                  </a:lnTo>
                  <a:lnTo>
                    <a:pt x="20" y="125"/>
                  </a:lnTo>
                  <a:lnTo>
                    <a:pt x="15" y="128"/>
                  </a:lnTo>
                  <a:lnTo>
                    <a:pt x="10" y="132"/>
                  </a:lnTo>
                  <a:lnTo>
                    <a:pt x="7" y="135"/>
                  </a:lnTo>
                  <a:lnTo>
                    <a:pt x="3" y="137"/>
                  </a:lnTo>
                  <a:lnTo>
                    <a:pt x="1" y="138"/>
                  </a:lnTo>
                  <a:lnTo>
                    <a:pt x="0" y="138"/>
                  </a:lnTo>
                  <a:lnTo>
                    <a:pt x="1" y="137"/>
                  </a:lnTo>
                  <a:lnTo>
                    <a:pt x="4" y="132"/>
                  </a:lnTo>
                  <a:lnTo>
                    <a:pt x="8" y="128"/>
                  </a:lnTo>
                  <a:lnTo>
                    <a:pt x="14" y="122"/>
                  </a:lnTo>
                  <a:lnTo>
                    <a:pt x="18" y="117"/>
                  </a:lnTo>
                  <a:lnTo>
                    <a:pt x="22" y="111"/>
                  </a:lnTo>
                  <a:lnTo>
                    <a:pt x="27" y="108"/>
                  </a:lnTo>
                  <a:lnTo>
                    <a:pt x="30" y="104"/>
                  </a:lnTo>
                  <a:lnTo>
                    <a:pt x="31" y="104"/>
                  </a:lnTo>
                  <a:lnTo>
                    <a:pt x="31" y="1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2678" y="2421"/>
              <a:ext cx="73" cy="77"/>
            </a:xfrm>
            <a:custGeom>
              <a:avLst/>
              <a:gdLst/>
              <a:ahLst/>
              <a:cxnLst>
                <a:cxn ang="0">
                  <a:pos x="20" y="39"/>
                </a:cxn>
                <a:cxn ang="0">
                  <a:pos x="27" y="49"/>
                </a:cxn>
                <a:cxn ang="0">
                  <a:pos x="36" y="60"/>
                </a:cxn>
                <a:cxn ang="0">
                  <a:pos x="46" y="70"/>
                </a:cxn>
                <a:cxn ang="0">
                  <a:pos x="54" y="80"/>
                </a:cxn>
                <a:cxn ang="0">
                  <a:pos x="63" y="90"/>
                </a:cxn>
                <a:cxn ang="0">
                  <a:pos x="71" y="96"/>
                </a:cxn>
                <a:cxn ang="0">
                  <a:pos x="77" y="102"/>
                </a:cxn>
                <a:cxn ang="0">
                  <a:pos x="83" y="105"/>
                </a:cxn>
                <a:cxn ang="0">
                  <a:pos x="91" y="110"/>
                </a:cxn>
                <a:cxn ang="0">
                  <a:pos x="101" y="116"/>
                </a:cxn>
                <a:cxn ang="0">
                  <a:pos x="108" y="123"/>
                </a:cxn>
                <a:cxn ang="0">
                  <a:pos x="114" y="128"/>
                </a:cxn>
                <a:cxn ang="0">
                  <a:pos x="123" y="135"/>
                </a:cxn>
                <a:cxn ang="0">
                  <a:pos x="133" y="143"/>
                </a:cxn>
                <a:cxn ang="0">
                  <a:pos x="140" y="150"/>
                </a:cxn>
                <a:cxn ang="0">
                  <a:pos x="144" y="153"/>
                </a:cxn>
                <a:cxn ang="0">
                  <a:pos x="146" y="153"/>
                </a:cxn>
                <a:cxn ang="0">
                  <a:pos x="143" y="146"/>
                </a:cxn>
                <a:cxn ang="0">
                  <a:pos x="138" y="136"/>
                </a:cxn>
                <a:cxn ang="0">
                  <a:pos x="134" y="128"/>
                </a:cxn>
                <a:cxn ang="0">
                  <a:pos x="131" y="122"/>
                </a:cxn>
                <a:cxn ang="0">
                  <a:pos x="126" y="118"/>
                </a:cxn>
                <a:cxn ang="0">
                  <a:pos x="117" y="110"/>
                </a:cxn>
                <a:cxn ang="0">
                  <a:pos x="107" y="103"/>
                </a:cxn>
                <a:cxn ang="0">
                  <a:pos x="98" y="96"/>
                </a:cxn>
                <a:cxn ang="0">
                  <a:pos x="93" y="92"/>
                </a:cxn>
                <a:cxn ang="0">
                  <a:pos x="84" y="85"/>
                </a:cxn>
                <a:cxn ang="0">
                  <a:pos x="76" y="78"/>
                </a:cxn>
                <a:cxn ang="0">
                  <a:pos x="71" y="72"/>
                </a:cxn>
                <a:cxn ang="0">
                  <a:pos x="67" y="68"/>
                </a:cxn>
                <a:cxn ang="0">
                  <a:pos x="61" y="60"/>
                </a:cxn>
                <a:cxn ang="0">
                  <a:pos x="53" y="52"/>
                </a:cxn>
                <a:cxn ang="0">
                  <a:pos x="47" y="46"/>
                </a:cxn>
                <a:cxn ang="0">
                  <a:pos x="41" y="40"/>
                </a:cxn>
                <a:cxn ang="0">
                  <a:pos x="36" y="35"/>
                </a:cxn>
                <a:cxn ang="0">
                  <a:pos x="30" y="29"/>
                </a:cxn>
                <a:cxn ang="0">
                  <a:pos x="24" y="22"/>
                </a:cxn>
                <a:cxn ang="0">
                  <a:pos x="14" y="15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7" y="36"/>
                </a:cxn>
              </a:cxnLst>
              <a:rect l="0" t="0" r="r" b="b"/>
              <a:pathLst>
                <a:path w="146" h="155">
                  <a:moveTo>
                    <a:pt x="17" y="36"/>
                  </a:moveTo>
                  <a:lnTo>
                    <a:pt x="20" y="39"/>
                  </a:lnTo>
                  <a:lnTo>
                    <a:pt x="24" y="45"/>
                  </a:lnTo>
                  <a:lnTo>
                    <a:pt x="27" y="49"/>
                  </a:lnTo>
                  <a:lnTo>
                    <a:pt x="31" y="55"/>
                  </a:lnTo>
                  <a:lnTo>
                    <a:pt x="36" y="60"/>
                  </a:lnTo>
                  <a:lnTo>
                    <a:pt x="40" y="65"/>
                  </a:lnTo>
                  <a:lnTo>
                    <a:pt x="46" y="70"/>
                  </a:lnTo>
                  <a:lnTo>
                    <a:pt x="50" y="76"/>
                  </a:lnTo>
                  <a:lnTo>
                    <a:pt x="54" y="80"/>
                  </a:lnTo>
                  <a:lnTo>
                    <a:pt x="58" y="86"/>
                  </a:lnTo>
                  <a:lnTo>
                    <a:pt x="63" y="90"/>
                  </a:lnTo>
                  <a:lnTo>
                    <a:pt x="67" y="95"/>
                  </a:lnTo>
                  <a:lnTo>
                    <a:pt x="71" y="96"/>
                  </a:lnTo>
                  <a:lnTo>
                    <a:pt x="76" y="100"/>
                  </a:lnTo>
                  <a:lnTo>
                    <a:pt x="77" y="102"/>
                  </a:lnTo>
                  <a:lnTo>
                    <a:pt x="81" y="105"/>
                  </a:lnTo>
                  <a:lnTo>
                    <a:pt x="83" y="105"/>
                  </a:lnTo>
                  <a:lnTo>
                    <a:pt x="87" y="108"/>
                  </a:lnTo>
                  <a:lnTo>
                    <a:pt x="91" y="110"/>
                  </a:lnTo>
                  <a:lnTo>
                    <a:pt x="96" y="113"/>
                  </a:lnTo>
                  <a:lnTo>
                    <a:pt x="101" y="116"/>
                  </a:lnTo>
                  <a:lnTo>
                    <a:pt x="107" y="122"/>
                  </a:lnTo>
                  <a:lnTo>
                    <a:pt x="108" y="123"/>
                  </a:lnTo>
                  <a:lnTo>
                    <a:pt x="113" y="126"/>
                  </a:lnTo>
                  <a:lnTo>
                    <a:pt x="114" y="128"/>
                  </a:lnTo>
                  <a:lnTo>
                    <a:pt x="118" y="130"/>
                  </a:lnTo>
                  <a:lnTo>
                    <a:pt x="123" y="135"/>
                  </a:lnTo>
                  <a:lnTo>
                    <a:pt x="128" y="139"/>
                  </a:lnTo>
                  <a:lnTo>
                    <a:pt x="133" y="143"/>
                  </a:lnTo>
                  <a:lnTo>
                    <a:pt x="137" y="148"/>
                  </a:lnTo>
                  <a:lnTo>
                    <a:pt x="140" y="150"/>
                  </a:lnTo>
                  <a:lnTo>
                    <a:pt x="143" y="153"/>
                  </a:lnTo>
                  <a:lnTo>
                    <a:pt x="144" y="153"/>
                  </a:lnTo>
                  <a:lnTo>
                    <a:pt x="146" y="155"/>
                  </a:lnTo>
                  <a:lnTo>
                    <a:pt x="146" y="153"/>
                  </a:lnTo>
                  <a:lnTo>
                    <a:pt x="144" y="150"/>
                  </a:lnTo>
                  <a:lnTo>
                    <a:pt x="143" y="146"/>
                  </a:lnTo>
                  <a:lnTo>
                    <a:pt x="141" y="142"/>
                  </a:lnTo>
                  <a:lnTo>
                    <a:pt x="138" y="136"/>
                  </a:lnTo>
                  <a:lnTo>
                    <a:pt x="137" y="132"/>
                  </a:lnTo>
                  <a:lnTo>
                    <a:pt x="134" y="128"/>
                  </a:lnTo>
                  <a:lnTo>
                    <a:pt x="133" y="125"/>
                  </a:lnTo>
                  <a:lnTo>
                    <a:pt x="131" y="122"/>
                  </a:lnTo>
                  <a:lnTo>
                    <a:pt x="128" y="120"/>
                  </a:lnTo>
                  <a:lnTo>
                    <a:pt x="126" y="118"/>
                  </a:lnTo>
                  <a:lnTo>
                    <a:pt x="123" y="115"/>
                  </a:lnTo>
                  <a:lnTo>
                    <a:pt x="117" y="110"/>
                  </a:lnTo>
                  <a:lnTo>
                    <a:pt x="113" y="108"/>
                  </a:lnTo>
                  <a:lnTo>
                    <a:pt x="107" y="103"/>
                  </a:lnTo>
                  <a:lnTo>
                    <a:pt x="101" y="99"/>
                  </a:lnTo>
                  <a:lnTo>
                    <a:pt x="98" y="96"/>
                  </a:lnTo>
                  <a:lnTo>
                    <a:pt x="96" y="95"/>
                  </a:lnTo>
                  <a:lnTo>
                    <a:pt x="93" y="92"/>
                  </a:lnTo>
                  <a:lnTo>
                    <a:pt x="90" y="89"/>
                  </a:lnTo>
                  <a:lnTo>
                    <a:pt x="84" y="85"/>
                  </a:lnTo>
                  <a:lnTo>
                    <a:pt x="81" y="82"/>
                  </a:lnTo>
                  <a:lnTo>
                    <a:pt x="76" y="78"/>
                  </a:lnTo>
                  <a:lnTo>
                    <a:pt x="73" y="75"/>
                  </a:lnTo>
                  <a:lnTo>
                    <a:pt x="71" y="72"/>
                  </a:lnTo>
                  <a:lnTo>
                    <a:pt x="70" y="70"/>
                  </a:lnTo>
                  <a:lnTo>
                    <a:pt x="67" y="68"/>
                  </a:lnTo>
                  <a:lnTo>
                    <a:pt x="66" y="65"/>
                  </a:lnTo>
                  <a:lnTo>
                    <a:pt x="61" y="60"/>
                  </a:lnTo>
                  <a:lnTo>
                    <a:pt x="57" y="56"/>
                  </a:lnTo>
                  <a:lnTo>
                    <a:pt x="53" y="52"/>
                  </a:lnTo>
                  <a:lnTo>
                    <a:pt x="51" y="50"/>
                  </a:lnTo>
                  <a:lnTo>
                    <a:pt x="47" y="46"/>
                  </a:lnTo>
                  <a:lnTo>
                    <a:pt x="46" y="45"/>
                  </a:lnTo>
                  <a:lnTo>
                    <a:pt x="41" y="40"/>
                  </a:lnTo>
                  <a:lnTo>
                    <a:pt x="39" y="38"/>
                  </a:lnTo>
                  <a:lnTo>
                    <a:pt x="36" y="35"/>
                  </a:lnTo>
                  <a:lnTo>
                    <a:pt x="33" y="32"/>
                  </a:lnTo>
                  <a:lnTo>
                    <a:pt x="30" y="29"/>
                  </a:lnTo>
                  <a:lnTo>
                    <a:pt x="27" y="26"/>
                  </a:lnTo>
                  <a:lnTo>
                    <a:pt x="24" y="22"/>
                  </a:lnTo>
                  <a:lnTo>
                    <a:pt x="20" y="20"/>
                  </a:lnTo>
                  <a:lnTo>
                    <a:pt x="14" y="15"/>
                  </a:lnTo>
                  <a:lnTo>
                    <a:pt x="10" y="10"/>
                  </a:lnTo>
                  <a:lnTo>
                    <a:pt x="6" y="6"/>
                  </a:lnTo>
                  <a:lnTo>
                    <a:pt x="3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17" y="36"/>
                  </a:lnTo>
                  <a:lnTo>
                    <a:pt x="17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2562" y="2068"/>
              <a:ext cx="73" cy="116"/>
            </a:xfrm>
            <a:custGeom>
              <a:avLst/>
              <a:gdLst/>
              <a:ahLst/>
              <a:cxnLst>
                <a:cxn ang="0">
                  <a:pos x="66" y="17"/>
                </a:cxn>
                <a:cxn ang="0">
                  <a:pos x="56" y="23"/>
                </a:cxn>
                <a:cxn ang="0">
                  <a:pos x="47" y="27"/>
                </a:cxn>
                <a:cxn ang="0">
                  <a:pos x="39" y="33"/>
                </a:cxn>
                <a:cxn ang="0">
                  <a:pos x="27" y="43"/>
                </a:cxn>
                <a:cxn ang="0">
                  <a:pos x="16" y="56"/>
                </a:cxn>
                <a:cxn ang="0">
                  <a:pos x="7" y="70"/>
                </a:cxn>
                <a:cxn ang="0">
                  <a:pos x="3" y="84"/>
                </a:cxn>
                <a:cxn ang="0">
                  <a:pos x="0" y="100"/>
                </a:cxn>
                <a:cxn ang="0">
                  <a:pos x="0" y="115"/>
                </a:cxn>
                <a:cxn ang="0">
                  <a:pos x="3" y="130"/>
                </a:cxn>
                <a:cxn ang="0">
                  <a:pos x="9" y="145"/>
                </a:cxn>
                <a:cxn ang="0">
                  <a:pos x="17" y="160"/>
                </a:cxn>
                <a:cxn ang="0">
                  <a:pos x="26" y="173"/>
                </a:cxn>
                <a:cxn ang="0">
                  <a:pos x="39" y="185"/>
                </a:cxn>
                <a:cxn ang="0">
                  <a:pos x="53" y="195"/>
                </a:cxn>
                <a:cxn ang="0">
                  <a:pos x="69" y="205"/>
                </a:cxn>
                <a:cxn ang="0">
                  <a:pos x="85" y="214"/>
                </a:cxn>
                <a:cxn ang="0">
                  <a:pos x="99" y="221"/>
                </a:cxn>
                <a:cxn ang="0">
                  <a:pos x="113" y="225"/>
                </a:cxn>
                <a:cxn ang="0">
                  <a:pos x="125" y="231"/>
                </a:cxn>
                <a:cxn ang="0">
                  <a:pos x="133" y="233"/>
                </a:cxn>
                <a:cxn ang="0">
                  <a:pos x="137" y="233"/>
                </a:cxn>
                <a:cxn ang="0">
                  <a:pos x="129" y="227"/>
                </a:cxn>
                <a:cxn ang="0">
                  <a:pos x="120" y="221"/>
                </a:cxn>
                <a:cxn ang="0">
                  <a:pos x="107" y="214"/>
                </a:cxn>
                <a:cxn ang="0">
                  <a:pos x="95" y="205"/>
                </a:cxn>
                <a:cxn ang="0">
                  <a:pos x="80" y="195"/>
                </a:cxn>
                <a:cxn ang="0">
                  <a:pos x="66" y="185"/>
                </a:cxn>
                <a:cxn ang="0">
                  <a:pos x="53" y="174"/>
                </a:cxn>
                <a:cxn ang="0">
                  <a:pos x="42" y="164"/>
                </a:cxn>
                <a:cxn ang="0">
                  <a:pos x="33" y="151"/>
                </a:cxn>
                <a:cxn ang="0">
                  <a:pos x="29" y="141"/>
                </a:cxn>
                <a:cxn ang="0">
                  <a:pos x="27" y="130"/>
                </a:cxn>
                <a:cxn ang="0">
                  <a:pos x="26" y="118"/>
                </a:cxn>
                <a:cxn ang="0">
                  <a:pos x="27" y="107"/>
                </a:cxn>
                <a:cxn ang="0">
                  <a:pos x="27" y="95"/>
                </a:cxn>
                <a:cxn ang="0">
                  <a:pos x="29" y="86"/>
                </a:cxn>
                <a:cxn ang="0">
                  <a:pos x="32" y="76"/>
                </a:cxn>
                <a:cxn ang="0">
                  <a:pos x="35" y="64"/>
                </a:cxn>
                <a:cxn ang="0">
                  <a:pos x="40" y="51"/>
                </a:cxn>
                <a:cxn ang="0">
                  <a:pos x="46" y="44"/>
                </a:cxn>
                <a:cxn ang="0">
                  <a:pos x="56" y="38"/>
                </a:cxn>
                <a:cxn ang="0">
                  <a:pos x="66" y="33"/>
                </a:cxn>
                <a:cxn ang="0">
                  <a:pos x="79" y="27"/>
                </a:cxn>
                <a:cxn ang="0">
                  <a:pos x="93" y="21"/>
                </a:cxn>
                <a:cxn ang="0">
                  <a:pos x="106" y="16"/>
                </a:cxn>
                <a:cxn ang="0">
                  <a:pos x="119" y="10"/>
                </a:cxn>
                <a:cxn ang="0">
                  <a:pos x="130" y="6"/>
                </a:cxn>
                <a:cxn ang="0">
                  <a:pos x="75" y="16"/>
                </a:cxn>
              </a:cxnLst>
              <a:rect l="0" t="0" r="r" b="b"/>
              <a:pathLst>
                <a:path w="146" h="233">
                  <a:moveTo>
                    <a:pt x="75" y="16"/>
                  </a:moveTo>
                  <a:lnTo>
                    <a:pt x="70" y="17"/>
                  </a:lnTo>
                  <a:lnTo>
                    <a:pt x="66" y="17"/>
                  </a:lnTo>
                  <a:lnTo>
                    <a:pt x="63" y="18"/>
                  </a:lnTo>
                  <a:lnTo>
                    <a:pt x="60" y="21"/>
                  </a:lnTo>
                  <a:lnTo>
                    <a:pt x="56" y="23"/>
                  </a:lnTo>
                  <a:lnTo>
                    <a:pt x="53" y="24"/>
                  </a:lnTo>
                  <a:lnTo>
                    <a:pt x="50" y="26"/>
                  </a:lnTo>
                  <a:lnTo>
                    <a:pt x="47" y="27"/>
                  </a:lnTo>
                  <a:lnTo>
                    <a:pt x="45" y="28"/>
                  </a:lnTo>
                  <a:lnTo>
                    <a:pt x="42" y="31"/>
                  </a:lnTo>
                  <a:lnTo>
                    <a:pt x="39" y="33"/>
                  </a:lnTo>
                  <a:lnTo>
                    <a:pt x="36" y="34"/>
                  </a:lnTo>
                  <a:lnTo>
                    <a:pt x="32" y="38"/>
                  </a:lnTo>
                  <a:lnTo>
                    <a:pt x="27" y="43"/>
                  </a:lnTo>
                  <a:lnTo>
                    <a:pt x="22" y="47"/>
                  </a:lnTo>
                  <a:lnTo>
                    <a:pt x="19" y="51"/>
                  </a:lnTo>
                  <a:lnTo>
                    <a:pt x="16" y="56"/>
                  </a:lnTo>
                  <a:lnTo>
                    <a:pt x="12" y="60"/>
                  </a:lnTo>
                  <a:lnTo>
                    <a:pt x="9" y="66"/>
                  </a:lnTo>
                  <a:lnTo>
                    <a:pt x="7" y="70"/>
                  </a:lnTo>
                  <a:lnTo>
                    <a:pt x="6" y="74"/>
                  </a:lnTo>
                  <a:lnTo>
                    <a:pt x="5" y="80"/>
                  </a:lnTo>
                  <a:lnTo>
                    <a:pt x="3" y="84"/>
                  </a:lnTo>
                  <a:lnTo>
                    <a:pt x="2" y="90"/>
                  </a:lnTo>
                  <a:lnTo>
                    <a:pt x="0" y="94"/>
                  </a:lnTo>
                  <a:lnTo>
                    <a:pt x="0" y="100"/>
                  </a:lnTo>
                  <a:lnTo>
                    <a:pt x="0" y="104"/>
                  </a:lnTo>
                  <a:lnTo>
                    <a:pt x="0" y="110"/>
                  </a:lnTo>
                  <a:lnTo>
                    <a:pt x="0" y="115"/>
                  </a:lnTo>
                  <a:lnTo>
                    <a:pt x="2" y="120"/>
                  </a:lnTo>
                  <a:lnTo>
                    <a:pt x="2" y="125"/>
                  </a:lnTo>
                  <a:lnTo>
                    <a:pt x="3" y="130"/>
                  </a:lnTo>
                  <a:lnTo>
                    <a:pt x="5" y="135"/>
                  </a:lnTo>
                  <a:lnTo>
                    <a:pt x="7" y="140"/>
                  </a:lnTo>
                  <a:lnTo>
                    <a:pt x="9" y="145"/>
                  </a:lnTo>
                  <a:lnTo>
                    <a:pt x="12" y="150"/>
                  </a:lnTo>
                  <a:lnTo>
                    <a:pt x="13" y="155"/>
                  </a:lnTo>
                  <a:lnTo>
                    <a:pt x="17" y="160"/>
                  </a:lnTo>
                  <a:lnTo>
                    <a:pt x="20" y="164"/>
                  </a:lnTo>
                  <a:lnTo>
                    <a:pt x="23" y="168"/>
                  </a:lnTo>
                  <a:lnTo>
                    <a:pt x="26" y="173"/>
                  </a:lnTo>
                  <a:lnTo>
                    <a:pt x="30" y="177"/>
                  </a:lnTo>
                  <a:lnTo>
                    <a:pt x="35" y="181"/>
                  </a:lnTo>
                  <a:lnTo>
                    <a:pt x="39" y="185"/>
                  </a:lnTo>
                  <a:lnTo>
                    <a:pt x="43" y="188"/>
                  </a:lnTo>
                  <a:lnTo>
                    <a:pt x="49" y="193"/>
                  </a:lnTo>
                  <a:lnTo>
                    <a:pt x="53" y="195"/>
                  </a:lnTo>
                  <a:lnTo>
                    <a:pt x="57" y="200"/>
                  </a:lnTo>
                  <a:lnTo>
                    <a:pt x="63" y="203"/>
                  </a:lnTo>
                  <a:lnTo>
                    <a:pt x="69" y="205"/>
                  </a:lnTo>
                  <a:lnTo>
                    <a:pt x="73" y="208"/>
                  </a:lnTo>
                  <a:lnTo>
                    <a:pt x="79" y="211"/>
                  </a:lnTo>
                  <a:lnTo>
                    <a:pt x="85" y="214"/>
                  </a:lnTo>
                  <a:lnTo>
                    <a:pt x="90" y="217"/>
                  </a:lnTo>
                  <a:lnTo>
                    <a:pt x="95" y="218"/>
                  </a:lnTo>
                  <a:lnTo>
                    <a:pt x="99" y="221"/>
                  </a:lnTo>
                  <a:lnTo>
                    <a:pt x="105" y="223"/>
                  </a:lnTo>
                  <a:lnTo>
                    <a:pt x="109" y="225"/>
                  </a:lnTo>
                  <a:lnTo>
                    <a:pt x="113" y="225"/>
                  </a:lnTo>
                  <a:lnTo>
                    <a:pt x="117" y="227"/>
                  </a:lnTo>
                  <a:lnTo>
                    <a:pt x="120" y="230"/>
                  </a:lnTo>
                  <a:lnTo>
                    <a:pt x="125" y="231"/>
                  </a:lnTo>
                  <a:lnTo>
                    <a:pt x="127" y="231"/>
                  </a:lnTo>
                  <a:lnTo>
                    <a:pt x="130" y="231"/>
                  </a:lnTo>
                  <a:lnTo>
                    <a:pt x="133" y="233"/>
                  </a:lnTo>
                  <a:lnTo>
                    <a:pt x="135" y="233"/>
                  </a:lnTo>
                  <a:lnTo>
                    <a:pt x="137" y="233"/>
                  </a:lnTo>
                  <a:lnTo>
                    <a:pt x="137" y="233"/>
                  </a:lnTo>
                  <a:lnTo>
                    <a:pt x="135" y="231"/>
                  </a:lnTo>
                  <a:lnTo>
                    <a:pt x="132" y="230"/>
                  </a:lnTo>
                  <a:lnTo>
                    <a:pt x="129" y="227"/>
                  </a:lnTo>
                  <a:lnTo>
                    <a:pt x="126" y="225"/>
                  </a:lnTo>
                  <a:lnTo>
                    <a:pt x="123" y="223"/>
                  </a:lnTo>
                  <a:lnTo>
                    <a:pt x="120" y="221"/>
                  </a:lnTo>
                  <a:lnTo>
                    <a:pt x="116" y="218"/>
                  </a:lnTo>
                  <a:lnTo>
                    <a:pt x="112" y="217"/>
                  </a:lnTo>
                  <a:lnTo>
                    <a:pt x="107" y="214"/>
                  </a:lnTo>
                  <a:lnTo>
                    <a:pt x="103" y="211"/>
                  </a:lnTo>
                  <a:lnTo>
                    <a:pt x="99" y="208"/>
                  </a:lnTo>
                  <a:lnTo>
                    <a:pt x="95" y="205"/>
                  </a:lnTo>
                  <a:lnTo>
                    <a:pt x="89" y="203"/>
                  </a:lnTo>
                  <a:lnTo>
                    <a:pt x="85" y="200"/>
                  </a:lnTo>
                  <a:lnTo>
                    <a:pt x="80" y="195"/>
                  </a:lnTo>
                  <a:lnTo>
                    <a:pt x="75" y="193"/>
                  </a:lnTo>
                  <a:lnTo>
                    <a:pt x="70" y="188"/>
                  </a:lnTo>
                  <a:lnTo>
                    <a:pt x="66" y="185"/>
                  </a:lnTo>
                  <a:lnTo>
                    <a:pt x="62" y="181"/>
                  </a:lnTo>
                  <a:lnTo>
                    <a:pt x="57" y="178"/>
                  </a:lnTo>
                  <a:lnTo>
                    <a:pt x="53" y="174"/>
                  </a:lnTo>
                  <a:lnTo>
                    <a:pt x="49" y="171"/>
                  </a:lnTo>
                  <a:lnTo>
                    <a:pt x="46" y="167"/>
                  </a:lnTo>
                  <a:lnTo>
                    <a:pt x="42" y="164"/>
                  </a:lnTo>
                  <a:lnTo>
                    <a:pt x="39" y="160"/>
                  </a:lnTo>
                  <a:lnTo>
                    <a:pt x="36" y="155"/>
                  </a:lnTo>
                  <a:lnTo>
                    <a:pt x="33" y="151"/>
                  </a:lnTo>
                  <a:lnTo>
                    <a:pt x="32" y="148"/>
                  </a:lnTo>
                  <a:lnTo>
                    <a:pt x="30" y="144"/>
                  </a:lnTo>
                  <a:lnTo>
                    <a:pt x="29" y="141"/>
                  </a:lnTo>
                  <a:lnTo>
                    <a:pt x="29" y="137"/>
                  </a:lnTo>
                  <a:lnTo>
                    <a:pt x="27" y="134"/>
                  </a:lnTo>
                  <a:lnTo>
                    <a:pt x="27" y="130"/>
                  </a:lnTo>
                  <a:lnTo>
                    <a:pt x="27" y="125"/>
                  </a:lnTo>
                  <a:lnTo>
                    <a:pt x="26" y="121"/>
                  </a:lnTo>
                  <a:lnTo>
                    <a:pt x="26" y="118"/>
                  </a:lnTo>
                  <a:lnTo>
                    <a:pt x="26" y="114"/>
                  </a:lnTo>
                  <a:lnTo>
                    <a:pt x="27" y="111"/>
                  </a:lnTo>
                  <a:lnTo>
                    <a:pt x="27" y="107"/>
                  </a:lnTo>
                  <a:lnTo>
                    <a:pt x="27" y="103"/>
                  </a:lnTo>
                  <a:lnTo>
                    <a:pt x="27" y="98"/>
                  </a:lnTo>
                  <a:lnTo>
                    <a:pt x="27" y="95"/>
                  </a:lnTo>
                  <a:lnTo>
                    <a:pt x="27" y="93"/>
                  </a:lnTo>
                  <a:lnTo>
                    <a:pt x="29" y="88"/>
                  </a:lnTo>
                  <a:lnTo>
                    <a:pt x="29" y="86"/>
                  </a:lnTo>
                  <a:lnTo>
                    <a:pt x="30" y="83"/>
                  </a:lnTo>
                  <a:lnTo>
                    <a:pt x="30" y="78"/>
                  </a:lnTo>
                  <a:lnTo>
                    <a:pt x="32" y="76"/>
                  </a:lnTo>
                  <a:lnTo>
                    <a:pt x="32" y="73"/>
                  </a:lnTo>
                  <a:lnTo>
                    <a:pt x="33" y="70"/>
                  </a:lnTo>
                  <a:lnTo>
                    <a:pt x="35" y="64"/>
                  </a:lnTo>
                  <a:lnTo>
                    <a:pt x="37" y="60"/>
                  </a:lnTo>
                  <a:lnTo>
                    <a:pt x="39" y="54"/>
                  </a:lnTo>
                  <a:lnTo>
                    <a:pt x="40" y="51"/>
                  </a:lnTo>
                  <a:lnTo>
                    <a:pt x="42" y="48"/>
                  </a:lnTo>
                  <a:lnTo>
                    <a:pt x="43" y="47"/>
                  </a:lnTo>
                  <a:lnTo>
                    <a:pt x="46" y="44"/>
                  </a:lnTo>
                  <a:lnTo>
                    <a:pt x="50" y="43"/>
                  </a:lnTo>
                  <a:lnTo>
                    <a:pt x="53" y="40"/>
                  </a:lnTo>
                  <a:lnTo>
                    <a:pt x="56" y="38"/>
                  </a:lnTo>
                  <a:lnTo>
                    <a:pt x="59" y="37"/>
                  </a:lnTo>
                  <a:lnTo>
                    <a:pt x="63" y="36"/>
                  </a:lnTo>
                  <a:lnTo>
                    <a:pt x="66" y="33"/>
                  </a:lnTo>
                  <a:lnTo>
                    <a:pt x="70" y="31"/>
                  </a:lnTo>
                  <a:lnTo>
                    <a:pt x="75" y="28"/>
                  </a:lnTo>
                  <a:lnTo>
                    <a:pt x="79" y="27"/>
                  </a:lnTo>
                  <a:lnTo>
                    <a:pt x="83" y="26"/>
                  </a:lnTo>
                  <a:lnTo>
                    <a:pt x="89" y="23"/>
                  </a:lnTo>
                  <a:lnTo>
                    <a:pt x="93" y="21"/>
                  </a:lnTo>
                  <a:lnTo>
                    <a:pt x="97" y="20"/>
                  </a:lnTo>
                  <a:lnTo>
                    <a:pt x="102" y="17"/>
                  </a:lnTo>
                  <a:lnTo>
                    <a:pt x="106" y="16"/>
                  </a:lnTo>
                  <a:lnTo>
                    <a:pt x="110" y="13"/>
                  </a:lnTo>
                  <a:lnTo>
                    <a:pt x="115" y="11"/>
                  </a:lnTo>
                  <a:lnTo>
                    <a:pt x="119" y="10"/>
                  </a:lnTo>
                  <a:lnTo>
                    <a:pt x="122" y="8"/>
                  </a:lnTo>
                  <a:lnTo>
                    <a:pt x="126" y="7"/>
                  </a:lnTo>
                  <a:lnTo>
                    <a:pt x="130" y="6"/>
                  </a:lnTo>
                  <a:lnTo>
                    <a:pt x="146" y="0"/>
                  </a:lnTo>
                  <a:lnTo>
                    <a:pt x="75" y="16"/>
                  </a:lnTo>
                  <a:lnTo>
                    <a:pt x="75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2733" y="2040"/>
              <a:ext cx="166" cy="17"/>
            </a:xfrm>
            <a:custGeom>
              <a:avLst/>
              <a:gdLst/>
              <a:ahLst/>
              <a:cxnLst>
                <a:cxn ang="0">
                  <a:pos x="61" y="3"/>
                </a:cxn>
                <a:cxn ang="0">
                  <a:pos x="70" y="2"/>
                </a:cxn>
                <a:cxn ang="0">
                  <a:pos x="81" y="2"/>
                </a:cxn>
                <a:cxn ang="0">
                  <a:pos x="95" y="0"/>
                </a:cxn>
                <a:cxn ang="0">
                  <a:pos x="110" y="0"/>
                </a:cxn>
                <a:cxn ang="0">
                  <a:pos x="125" y="0"/>
                </a:cxn>
                <a:cxn ang="0">
                  <a:pos x="143" y="0"/>
                </a:cxn>
                <a:cxn ang="0">
                  <a:pos x="150" y="0"/>
                </a:cxn>
                <a:cxn ang="0">
                  <a:pos x="164" y="0"/>
                </a:cxn>
                <a:cxn ang="0">
                  <a:pos x="173" y="0"/>
                </a:cxn>
                <a:cxn ang="0">
                  <a:pos x="187" y="2"/>
                </a:cxn>
                <a:cxn ang="0">
                  <a:pos x="203" y="3"/>
                </a:cxn>
                <a:cxn ang="0">
                  <a:pos x="214" y="4"/>
                </a:cxn>
                <a:cxn ang="0">
                  <a:pos x="223" y="6"/>
                </a:cxn>
                <a:cxn ang="0">
                  <a:pos x="232" y="7"/>
                </a:cxn>
                <a:cxn ang="0">
                  <a:pos x="241" y="9"/>
                </a:cxn>
                <a:cxn ang="0">
                  <a:pos x="251" y="10"/>
                </a:cxn>
                <a:cxn ang="0">
                  <a:pos x="261" y="12"/>
                </a:cxn>
                <a:cxn ang="0">
                  <a:pos x="271" y="14"/>
                </a:cxn>
                <a:cxn ang="0">
                  <a:pos x="280" y="17"/>
                </a:cxn>
                <a:cxn ang="0">
                  <a:pos x="288" y="19"/>
                </a:cxn>
                <a:cxn ang="0">
                  <a:pos x="300" y="22"/>
                </a:cxn>
                <a:cxn ang="0">
                  <a:pos x="314" y="26"/>
                </a:cxn>
                <a:cxn ang="0">
                  <a:pos x="324" y="29"/>
                </a:cxn>
                <a:cxn ang="0">
                  <a:pos x="331" y="33"/>
                </a:cxn>
                <a:cxn ang="0">
                  <a:pos x="322" y="32"/>
                </a:cxn>
                <a:cxn ang="0">
                  <a:pos x="311" y="29"/>
                </a:cxn>
                <a:cxn ang="0">
                  <a:pos x="295" y="27"/>
                </a:cxn>
                <a:cxn ang="0">
                  <a:pos x="285" y="26"/>
                </a:cxn>
                <a:cxn ang="0">
                  <a:pos x="275" y="26"/>
                </a:cxn>
                <a:cxn ang="0">
                  <a:pos x="267" y="24"/>
                </a:cxn>
                <a:cxn ang="0">
                  <a:pos x="257" y="24"/>
                </a:cxn>
                <a:cxn ang="0">
                  <a:pos x="248" y="23"/>
                </a:cxn>
                <a:cxn ang="0">
                  <a:pos x="238" y="23"/>
                </a:cxn>
                <a:cxn ang="0">
                  <a:pos x="228" y="22"/>
                </a:cxn>
                <a:cxn ang="0">
                  <a:pos x="218" y="20"/>
                </a:cxn>
                <a:cxn ang="0">
                  <a:pos x="208" y="19"/>
                </a:cxn>
                <a:cxn ang="0">
                  <a:pos x="198" y="19"/>
                </a:cxn>
                <a:cxn ang="0">
                  <a:pos x="188" y="19"/>
                </a:cxn>
                <a:cxn ang="0">
                  <a:pos x="178" y="17"/>
                </a:cxn>
                <a:cxn ang="0">
                  <a:pos x="170" y="17"/>
                </a:cxn>
                <a:cxn ang="0">
                  <a:pos x="161" y="16"/>
                </a:cxn>
                <a:cxn ang="0">
                  <a:pos x="153" y="16"/>
                </a:cxn>
                <a:cxn ang="0">
                  <a:pos x="138" y="16"/>
                </a:cxn>
                <a:cxn ang="0">
                  <a:pos x="131" y="16"/>
                </a:cxn>
                <a:cxn ang="0">
                  <a:pos x="117" y="14"/>
                </a:cxn>
                <a:cxn ang="0">
                  <a:pos x="107" y="14"/>
                </a:cxn>
                <a:cxn ang="0">
                  <a:pos x="98" y="14"/>
                </a:cxn>
                <a:cxn ang="0">
                  <a:pos x="90" y="14"/>
                </a:cxn>
                <a:cxn ang="0">
                  <a:pos x="81" y="14"/>
                </a:cxn>
                <a:cxn ang="0">
                  <a:pos x="71" y="16"/>
                </a:cxn>
                <a:cxn ang="0">
                  <a:pos x="63" y="16"/>
                </a:cxn>
                <a:cxn ang="0">
                  <a:pos x="50" y="16"/>
                </a:cxn>
                <a:cxn ang="0">
                  <a:pos x="34" y="16"/>
                </a:cxn>
                <a:cxn ang="0">
                  <a:pos x="20" y="16"/>
                </a:cxn>
                <a:cxn ang="0">
                  <a:pos x="10" y="16"/>
                </a:cxn>
                <a:cxn ang="0">
                  <a:pos x="53" y="4"/>
                </a:cxn>
              </a:cxnLst>
              <a:rect l="0" t="0" r="r" b="b"/>
              <a:pathLst>
                <a:path w="331" h="33">
                  <a:moveTo>
                    <a:pt x="53" y="4"/>
                  </a:moveTo>
                  <a:lnTo>
                    <a:pt x="56" y="3"/>
                  </a:lnTo>
                  <a:lnTo>
                    <a:pt x="61" y="3"/>
                  </a:lnTo>
                  <a:lnTo>
                    <a:pt x="64" y="3"/>
                  </a:lnTo>
                  <a:lnTo>
                    <a:pt x="67" y="3"/>
                  </a:lnTo>
                  <a:lnTo>
                    <a:pt x="70" y="2"/>
                  </a:lnTo>
                  <a:lnTo>
                    <a:pt x="74" y="2"/>
                  </a:lnTo>
                  <a:lnTo>
                    <a:pt x="77" y="2"/>
                  </a:lnTo>
                  <a:lnTo>
                    <a:pt x="81" y="2"/>
                  </a:lnTo>
                  <a:lnTo>
                    <a:pt x="86" y="2"/>
                  </a:lnTo>
                  <a:lnTo>
                    <a:pt x="90" y="2"/>
                  </a:lnTo>
                  <a:lnTo>
                    <a:pt x="95" y="0"/>
                  </a:lnTo>
                  <a:lnTo>
                    <a:pt x="100" y="0"/>
                  </a:lnTo>
                  <a:lnTo>
                    <a:pt x="105" y="0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0" y="0"/>
                  </a:lnTo>
                  <a:lnTo>
                    <a:pt x="125" y="0"/>
                  </a:lnTo>
                  <a:lnTo>
                    <a:pt x="131" y="0"/>
                  </a:lnTo>
                  <a:lnTo>
                    <a:pt x="137" y="0"/>
                  </a:lnTo>
                  <a:lnTo>
                    <a:pt x="143" y="0"/>
                  </a:lnTo>
                  <a:lnTo>
                    <a:pt x="145" y="0"/>
                  </a:lnTo>
                  <a:lnTo>
                    <a:pt x="148" y="0"/>
                  </a:lnTo>
                  <a:lnTo>
                    <a:pt x="150" y="0"/>
                  </a:lnTo>
                  <a:lnTo>
                    <a:pt x="154" y="0"/>
                  </a:lnTo>
                  <a:lnTo>
                    <a:pt x="158" y="0"/>
                  </a:lnTo>
                  <a:lnTo>
                    <a:pt x="164" y="0"/>
                  </a:lnTo>
                  <a:lnTo>
                    <a:pt x="167" y="0"/>
                  </a:lnTo>
                  <a:lnTo>
                    <a:pt x="170" y="0"/>
                  </a:lnTo>
                  <a:lnTo>
                    <a:pt x="173" y="0"/>
                  </a:lnTo>
                  <a:lnTo>
                    <a:pt x="177" y="2"/>
                  </a:lnTo>
                  <a:lnTo>
                    <a:pt x="181" y="2"/>
                  </a:lnTo>
                  <a:lnTo>
                    <a:pt x="187" y="2"/>
                  </a:lnTo>
                  <a:lnTo>
                    <a:pt x="193" y="2"/>
                  </a:lnTo>
                  <a:lnTo>
                    <a:pt x="198" y="3"/>
                  </a:lnTo>
                  <a:lnTo>
                    <a:pt x="203" y="3"/>
                  </a:lnTo>
                  <a:lnTo>
                    <a:pt x="208" y="3"/>
                  </a:lnTo>
                  <a:lnTo>
                    <a:pt x="211" y="3"/>
                  </a:lnTo>
                  <a:lnTo>
                    <a:pt x="214" y="4"/>
                  </a:lnTo>
                  <a:lnTo>
                    <a:pt x="217" y="4"/>
                  </a:lnTo>
                  <a:lnTo>
                    <a:pt x="220" y="6"/>
                  </a:lnTo>
                  <a:lnTo>
                    <a:pt x="223" y="6"/>
                  </a:lnTo>
                  <a:lnTo>
                    <a:pt x="225" y="6"/>
                  </a:lnTo>
                  <a:lnTo>
                    <a:pt x="230" y="6"/>
                  </a:lnTo>
                  <a:lnTo>
                    <a:pt x="232" y="7"/>
                  </a:lnTo>
                  <a:lnTo>
                    <a:pt x="235" y="7"/>
                  </a:lnTo>
                  <a:lnTo>
                    <a:pt x="238" y="7"/>
                  </a:lnTo>
                  <a:lnTo>
                    <a:pt x="241" y="9"/>
                  </a:lnTo>
                  <a:lnTo>
                    <a:pt x="245" y="9"/>
                  </a:lnTo>
                  <a:lnTo>
                    <a:pt x="248" y="9"/>
                  </a:lnTo>
                  <a:lnTo>
                    <a:pt x="251" y="10"/>
                  </a:lnTo>
                  <a:lnTo>
                    <a:pt x="255" y="10"/>
                  </a:lnTo>
                  <a:lnTo>
                    <a:pt x="258" y="12"/>
                  </a:lnTo>
                  <a:lnTo>
                    <a:pt x="261" y="12"/>
                  </a:lnTo>
                  <a:lnTo>
                    <a:pt x="264" y="13"/>
                  </a:lnTo>
                  <a:lnTo>
                    <a:pt x="267" y="13"/>
                  </a:lnTo>
                  <a:lnTo>
                    <a:pt x="271" y="14"/>
                  </a:lnTo>
                  <a:lnTo>
                    <a:pt x="272" y="16"/>
                  </a:lnTo>
                  <a:lnTo>
                    <a:pt x="277" y="16"/>
                  </a:lnTo>
                  <a:lnTo>
                    <a:pt x="280" y="17"/>
                  </a:lnTo>
                  <a:lnTo>
                    <a:pt x="282" y="17"/>
                  </a:lnTo>
                  <a:lnTo>
                    <a:pt x="285" y="19"/>
                  </a:lnTo>
                  <a:lnTo>
                    <a:pt x="288" y="19"/>
                  </a:lnTo>
                  <a:lnTo>
                    <a:pt x="291" y="20"/>
                  </a:lnTo>
                  <a:lnTo>
                    <a:pt x="295" y="22"/>
                  </a:lnTo>
                  <a:lnTo>
                    <a:pt x="300" y="22"/>
                  </a:lnTo>
                  <a:lnTo>
                    <a:pt x="304" y="23"/>
                  </a:lnTo>
                  <a:lnTo>
                    <a:pt x="308" y="24"/>
                  </a:lnTo>
                  <a:lnTo>
                    <a:pt x="314" y="26"/>
                  </a:lnTo>
                  <a:lnTo>
                    <a:pt x="317" y="27"/>
                  </a:lnTo>
                  <a:lnTo>
                    <a:pt x="321" y="27"/>
                  </a:lnTo>
                  <a:lnTo>
                    <a:pt x="324" y="29"/>
                  </a:lnTo>
                  <a:lnTo>
                    <a:pt x="327" y="30"/>
                  </a:lnTo>
                  <a:lnTo>
                    <a:pt x="330" y="32"/>
                  </a:lnTo>
                  <a:lnTo>
                    <a:pt x="331" y="33"/>
                  </a:lnTo>
                  <a:lnTo>
                    <a:pt x="330" y="32"/>
                  </a:lnTo>
                  <a:lnTo>
                    <a:pt x="327" y="32"/>
                  </a:lnTo>
                  <a:lnTo>
                    <a:pt x="322" y="32"/>
                  </a:lnTo>
                  <a:lnTo>
                    <a:pt x="318" y="30"/>
                  </a:lnTo>
                  <a:lnTo>
                    <a:pt x="314" y="30"/>
                  </a:lnTo>
                  <a:lnTo>
                    <a:pt x="311" y="29"/>
                  </a:lnTo>
                  <a:lnTo>
                    <a:pt x="305" y="29"/>
                  </a:lnTo>
                  <a:lnTo>
                    <a:pt x="301" y="29"/>
                  </a:lnTo>
                  <a:lnTo>
                    <a:pt x="295" y="27"/>
                  </a:lnTo>
                  <a:lnTo>
                    <a:pt x="291" y="27"/>
                  </a:lnTo>
                  <a:lnTo>
                    <a:pt x="287" y="27"/>
                  </a:lnTo>
                  <a:lnTo>
                    <a:pt x="285" y="26"/>
                  </a:lnTo>
                  <a:lnTo>
                    <a:pt x="281" y="26"/>
                  </a:lnTo>
                  <a:lnTo>
                    <a:pt x="280" y="26"/>
                  </a:lnTo>
                  <a:lnTo>
                    <a:pt x="275" y="26"/>
                  </a:lnTo>
                  <a:lnTo>
                    <a:pt x="272" y="24"/>
                  </a:lnTo>
                  <a:lnTo>
                    <a:pt x="270" y="24"/>
                  </a:lnTo>
                  <a:lnTo>
                    <a:pt x="267" y="24"/>
                  </a:lnTo>
                  <a:lnTo>
                    <a:pt x="264" y="24"/>
                  </a:lnTo>
                  <a:lnTo>
                    <a:pt x="261" y="24"/>
                  </a:lnTo>
                  <a:lnTo>
                    <a:pt x="257" y="24"/>
                  </a:lnTo>
                  <a:lnTo>
                    <a:pt x="254" y="24"/>
                  </a:lnTo>
                  <a:lnTo>
                    <a:pt x="251" y="23"/>
                  </a:lnTo>
                  <a:lnTo>
                    <a:pt x="248" y="23"/>
                  </a:lnTo>
                  <a:lnTo>
                    <a:pt x="245" y="23"/>
                  </a:lnTo>
                  <a:lnTo>
                    <a:pt x="241" y="23"/>
                  </a:lnTo>
                  <a:lnTo>
                    <a:pt x="238" y="23"/>
                  </a:lnTo>
                  <a:lnTo>
                    <a:pt x="234" y="22"/>
                  </a:lnTo>
                  <a:lnTo>
                    <a:pt x="231" y="22"/>
                  </a:lnTo>
                  <a:lnTo>
                    <a:pt x="228" y="22"/>
                  </a:lnTo>
                  <a:lnTo>
                    <a:pt x="224" y="22"/>
                  </a:lnTo>
                  <a:lnTo>
                    <a:pt x="221" y="22"/>
                  </a:lnTo>
                  <a:lnTo>
                    <a:pt x="218" y="20"/>
                  </a:lnTo>
                  <a:lnTo>
                    <a:pt x="214" y="20"/>
                  </a:lnTo>
                  <a:lnTo>
                    <a:pt x="211" y="20"/>
                  </a:lnTo>
                  <a:lnTo>
                    <a:pt x="208" y="19"/>
                  </a:lnTo>
                  <a:lnTo>
                    <a:pt x="204" y="19"/>
                  </a:lnTo>
                  <a:lnTo>
                    <a:pt x="201" y="19"/>
                  </a:lnTo>
                  <a:lnTo>
                    <a:pt x="198" y="19"/>
                  </a:lnTo>
                  <a:lnTo>
                    <a:pt x="195" y="19"/>
                  </a:lnTo>
                  <a:lnTo>
                    <a:pt x="193" y="19"/>
                  </a:lnTo>
                  <a:lnTo>
                    <a:pt x="188" y="19"/>
                  </a:lnTo>
                  <a:lnTo>
                    <a:pt x="185" y="17"/>
                  </a:lnTo>
                  <a:lnTo>
                    <a:pt x="183" y="17"/>
                  </a:lnTo>
                  <a:lnTo>
                    <a:pt x="178" y="17"/>
                  </a:lnTo>
                  <a:lnTo>
                    <a:pt x="175" y="17"/>
                  </a:lnTo>
                  <a:lnTo>
                    <a:pt x="173" y="17"/>
                  </a:lnTo>
                  <a:lnTo>
                    <a:pt x="170" y="17"/>
                  </a:lnTo>
                  <a:lnTo>
                    <a:pt x="167" y="17"/>
                  </a:lnTo>
                  <a:lnTo>
                    <a:pt x="164" y="17"/>
                  </a:lnTo>
                  <a:lnTo>
                    <a:pt x="161" y="16"/>
                  </a:lnTo>
                  <a:lnTo>
                    <a:pt x="157" y="16"/>
                  </a:lnTo>
                  <a:lnTo>
                    <a:pt x="154" y="16"/>
                  </a:lnTo>
                  <a:lnTo>
                    <a:pt x="153" y="16"/>
                  </a:lnTo>
                  <a:lnTo>
                    <a:pt x="147" y="16"/>
                  </a:lnTo>
                  <a:lnTo>
                    <a:pt x="143" y="16"/>
                  </a:lnTo>
                  <a:lnTo>
                    <a:pt x="138" y="16"/>
                  </a:lnTo>
                  <a:lnTo>
                    <a:pt x="137" y="16"/>
                  </a:lnTo>
                  <a:lnTo>
                    <a:pt x="133" y="16"/>
                  </a:lnTo>
                  <a:lnTo>
                    <a:pt x="131" y="16"/>
                  </a:lnTo>
                  <a:lnTo>
                    <a:pt x="125" y="14"/>
                  </a:lnTo>
                  <a:lnTo>
                    <a:pt x="120" y="14"/>
                  </a:lnTo>
                  <a:lnTo>
                    <a:pt x="117" y="14"/>
                  </a:lnTo>
                  <a:lnTo>
                    <a:pt x="113" y="14"/>
                  </a:lnTo>
                  <a:lnTo>
                    <a:pt x="110" y="14"/>
                  </a:lnTo>
                  <a:lnTo>
                    <a:pt x="107" y="14"/>
                  </a:lnTo>
                  <a:lnTo>
                    <a:pt x="104" y="14"/>
                  </a:lnTo>
                  <a:lnTo>
                    <a:pt x="101" y="14"/>
                  </a:lnTo>
                  <a:lnTo>
                    <a:pt x="98" y="14"/>
                  </a:lnTo>
                  <a:lnTo>
                    <a:pt x="95" y="14"/>
                  </a:lnTo>
                  <a:lnTo>
                    <a:pt x="93" y="14"/>
                  </a:lnTo>
                  <a:lnTo>
                    <a:pt x="90" y="14"/>
                  </a:lnTo>
                  <a:lnTo>
                    <a:pt x="87" y="14"/>
                  </a:lnTo>
                  <a:lnTo>
                    <a:pt x="84" y="14"/>
                  </a:lnTo>
                  <a:lnTo>
                    <a:pt x="81" y="14"/>
                  </a:lnTo>
                  <a:lnTo>
                    <a:pt x="77" y="14"/>
                  </a:lnTo>
                  <a:lnTo>
                    <a:pt x="74" y="14"/>
                  </a:lnTo>
                  <a:lnTo>
                    <a:pt x="71" y="16"/>
                  </a:lnTo>
                  <a:lnTo>
                    <a:pt x="68" y="16"/>
                  </a:lnTo>
                  <a:lnTo>
                    <a:pt x="66" y="16"/>
                  </a:lnTo>
                  <a:lnTo>
                    <a:pt x="63" y="16"/>
                  </a:lnTo>
                  <a:lnTo>
                    <a:pt x="60" y="16"/>
                  </a:lnTo>
                  <a:lnTo>
                    <a:pt x="54" y="16"/>
                  </a:lnTo>
                  <a:lnTo>
                    <a:pt x="50" y="16"/>
                  </a:lnTo>
                  <a:lnTo>
                    <a:pt x="44" y="16"/>
                  </a:lnTo>
                  <a:lnTo>
                    <a:pt x="38" y="16"/>
                  </a:lnTo>
                  <a:lnTo>
                    <a:pt x="34" y="16"/>
                  </a:lnTo>
                  <a:lnTo>
                    <a:pt x="30" y="16"/>
                  </a:lnTo>
                  <a:lnTo>
                    <a:pt x="24" y="16"/>
                  </a:lnTo>
                  <a:lnTo>
                    <a:pt x="20" y="16"/>
                  </a:lnTo>
                  <a:lnTo>
                    <a:pt x="17" y="16"/>
                  </a:lnTo>
                  <a:lnTo>
                    <a:pt x="14" y="16"/>
                  </a:lnTo>
                  <a:lnTo>
                    <a:pt x="10" y="16"/>
                  </a:lnTo>
                  <a:lnTo>
                    <a:pt x="0" y="17"/>
                  </a:lnTo>
                  <a:lnTo>
                    <a:pt x="53" y="4"/>
                  </a:lnTo>
                  <a:lnTo>
                    <a:pt x="53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3012" y="2074"/>
              <a:ext cx="58" cy="90"/>
            </a:xfrm>
            <a:custGeom>
              <a:avLst/>
              <a:gdLst/>
              <a:ahLst/>
              <a:cxnLst>
                <a:cxn ang="0">
                  <a:pos x="24" y="3"/>
                </a:cxn>
                <a:cxn ang="0">
                  <a:pos x="36" y="7"/>
                </a:cxn>
                <a:cxn ang="0">
                  <a:pos x="43" y="11"/>
                </a:cxn>
                <a:cxn ang="0">
                  <a:pos x="50" y="14"/>
                </a:cxn>
                <a:cxn ang="0">
                  <a:pos x="56" y="18"/>
                </a:cxn>
                <a:cxn ang="0">
                  <a:pos x="63" y="23"/>
                </a:cxn>
                <a:cxn ang="0">
                  <a:pos x="68" y="27"/>
                </a:cxn>
                <a:cxn ang="0">
                  <a:pos x="74" y="33"/>
                </a:cxn>
                <a:cxn ang="0">
                  <a:pos x="80" y="38"/>
                </a:cxn>
                <a:cxn ang="0">
                  <a:pos x="86" y="44"/>
                </a:cxn>
                <a:cxn ang="0">
                  <a:pos x="91" y="50"/>
                </a:cxn>
                <a:cxn ang="0">
                  <a:pos x="97" y="57"/>
                </a:cxn>
                <a:cxn ang="0">
                  <a:pos x="101" y="63"/>
                </a:cxn>
                <a:cxn ang="0">
                  <a:pos x="106" y="70"/>
                </a:cxn>
                <a:cxn ang="0">
                  <a:pos x="108" y="77"/>
                </a:cxn>
                <a:cxn ang="0">
                  <a:pos x="111" y="84"/>
                </a:cxn>
                <a:cxn ang="0">
                  <a:pos x="113" y="91"/>
                </a:cxn>
                <a:cxn ang="0">
                  <a:pos x="114" y="97"/>
                </a:cxn>
                <a:cxn ang="0">
                  <a:pos x="115" y="104"/>
                </a:cxn>
                <a:cxn ang="0">
                  <a:pos x="115" y="111"/>
                </a:cxn>
                <a:cxn ang="0">
                  <a:pos x="114" y="118"/>
                </a:cxn>
                <a:cxn ang="0">
                  <a:pos x="114" y="128"/>
                </a:cxn>
                <a:cxn ang="0">
                  <a:pos x="111" y="138"/>
                </a:cxn>
                <a:cxn ang="0">
                  <a:pos x="108" y="144"/>
                </a:cxn>
                <a:cxn ang="0">
                  <a:pos x="108" y="148"/>
                </a:cxn>
                <a:cxn ang="0">
                  <a:pos x="106" y="152"/>
                </a:cxn>
                <a:cxn ang="0">
                  <a:pos x="97" y="161"/>
                </a:cxn>
                <a:cxn ang="0">
                  <a:pos x="88" y="170"/>
                </a:cxn>
                <a:cxn ang="0">
                  <a:pos x="81" y="174"/>
                </a:cxn>
                <a:cxn ang="0">
                  <a:pos x="74" y="178"/>
                </a:cxn>
                <a:cxn ang="0">
                  <a:pos x="67" y="177"/>
                </a:cxn>
                <a:cxn ang="0">
                  <a:pos x="66" y="171"/>
                </a:cxn>
                <a:cxn ang="0">
                  <a:pos x="68" y="164"/>
                </a:cxn>
                <a:cxn ang="0">
                  <a:pos x="73" y="155"/>
                </a:cxn>
                <a:cxn ang="0">
                  <a:pos x="77" y="147"/>
                </a:cxn>
                <a:cxn ang="0">
                  <a:pos x="80" y="141"/>
                </a:cxn>
                <a:cxn ang="0">
                  <a:pos x="86" y="132"/>
                </a:cxn>
                <a:cxn ang="0">
                  <a:pos x="90" y="125"/>
                </a:cxn>
                <a:cxn ang="0">
                  <a:pos x="91" y="118"/>
                </a:cxn>
                <a:cxn ang="0">
                  <a:pos x="94" y="111"/>
                </a:cxn>
                <a:cxn ang="0">
                  <a:pos x="97" y="100"/>
                </a:cxn>
                <a:cxn ang="0">
                  <a:pos x="94" y="88"/>
                </a:cxn>
                <a:cxn ang="0">
                  <a:pos x="90" y="78"/>
                </a:cxn>
                <a:cxn ang="0">
                  <a:pos x="84" y="67"/>
                </a:cxn>
                <a:cxn ang="0">
                  <a:pos x="77" y="57"/>
                </a:cxn>
                <a:cxn ang="0">
                  <a:pos x="68" y="47"/>
                </a:cxn>
                <a:cxn ang="0">
                  <a:pos x="61" y="38"/>
                </a:cxn>
                <a:cxn ang="0">
                  <a:pos x="54" y="31"/>
                </a:cxn>
                <a:cxn ang="0">
                  <a:pos x="48" y="27"/>
                </a:cxn>
                <a:cxn ang="0">
                  <a:pos x="41" y="21"/>
                </a:cxn>
                <a:cxn ang="0">
                  <a:pos x="33" y="17"/>
                </a:cxn>
                <a:cxn ang="0">
                  <a:pos x="24" y="13"/>
                </a:cxn>
                <a:cxn ang="0">
                  <a:pos x="16" y="8"/>
                </a:cxn>
                <a:cxn ang="0">
                  <a:pos x="8" y="4"/>
                </a:cxn>
                <a:cxn ang="0">
                  <a:pos x="1" y="0"/>
                </a:cxn>
                <a:cxn ang="0">
                  <a:pos x="21" y="3"/>
                </a:cxn>
              </a:cxnLst>
              <a:rect l="0" t="0" r="r" b="b"/>
              <a:pathLst>
                <a:path w="115" h="178">
                  <a:moveTo>
                    <a:pt x="21" y="3"/>
                  </a:moveTo>
                  <a:lnTo>
                    <a:pt x="24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0" y="10"/>
                  </a:lnTo>
                  <a:lnTo>
                    <a:pt x="43" y="11"/>
                  </a:lnTo>
                  <a:lnTo>
                    <a:pt x="47" y="13"/>
                  </a:lnTo>
                  <a:lnTo>
                    <a:pt x="50" y="14"/>
                  </a:lnTo>
                  <a:lnTo>
                    <a:pt x="53" y="17"/>
                  </a:lnTo>
                  <a:lnTo>
                    <a:pt x="56" y="18"/>
                  </a:lnTo>
                  <a:lnTo>
                    <a:pt x="58" y="21"/>
                  </a:lnTo>
                  <a:lnTo>
                    <a:pt x="63" y="23"/>
                  </a:lnTo>
                  <a:lnTo>
                    <a:pt x="66" y="25"/>
                  </a:lnTo>
                  <a:lnTo>
                    <a:pt x="68" y="27"/>
                  </a:lnTo>
                  <a:lnTo>
                    <a:pt x="71" y="30"/>
                  </a:lnTo>
                  <a:lnTo>
                    <a:pt x="74" y="33"/>
                  </a:lnTo>
                  <a:lnTo>
                    <a:pt x="78" y="35"/>
                  </a:lnTo>
                  <a:lnTo>
                    <a:pt x="80" y="38"/>
                  </a:lnTo>
                  <a:lnTo>
                    <a:pt x="84" y="41"/>
                  </a:lnTo>
                  <a:lnTo>
                    <a:pt x="86" y="44"/>
                  </a:lnTo>
                  <a:lnTo>
                    <a:pt x="90" y="47"/>
                  </a:lnTo>
                  <a:lnTo>
                    <a:pt x="91" y="50"/>
                  </a:lnTo>
                  <a:lnTo>
                    <a:pt x="94" y="54"/>
                  </a:lnTo>
                  <a:lnTo>
                    <a:pt x="97" y="57"/>
                  </a:lnTo>
                  <a:lnTo>
                    <a:pt x="100" y="60"/>
                  </a:lnTo>
                  <a:lnTo>
                    <a:pt x="101" y="63"/>
                  </a:lnTo>
                  <a:lnTo>
                    <a:pt x="104" y="67"/>
                  </a:lnTo>
                  <a:lnTo>
                    <a:pt x="106" y="70"/>
                  </a:lnTo>
                  <a:lnTo>
                    <a:pt x="108" y="74"/>
                  </a:lnTo>
                  <a:lnTo>
                    <a:pt x="108" y="77"/>
                  </a:lnTo>
                  <a:lnTo>
                    <a:pt x="110" y="81"/>
                  </a:lnTo>
                  <a:lnTo>
                    <a:pt x="111" y="84"/>
                  </a:lnTo>
                  <a:lnTo>
                    <a:pt x="113" y="88"/>
                  </a:lnTo>
                  <a:lnTo>
                    <a:pt x="113" y="91"/>
                  </a:lnTo>
                  <a:lnTo>
                    <a:pt x="114" y="94"/>
                  </a:lnTo>
                  <a:lnTo>
                    <a:pt x="114" y="97"/>
                  </a:lnTo>
                  <a:lnTo>
                    <a:pt x="115" y="101"/>
                  </a:lnTo>
                  <a:lnTo>
                    <a:pt x="115" y="104"/>
                  </a:lnTo>
                  <a:lnTo>
                    <a:pt x="115" y="107"/>
                  </a:lnTo>
                  <a:lnTo>
                    <a:pt x="115" y="111"/>
                  </a:lnTo>
                  <a:lnTo>
                    <a:pt x="115" y="114"/>
                  </a:lnTo>
                  <a:lnTo>
                    <a:pt x="114" y="118"/>
                  </a:lnTo>
                  <a:lnTo>
                    <a:pt x="114" y="125"/>
                  </a:lnTo>
                  <a:lnTo>
                    <a:pt x="114" y="128"/>
                  </a:lnTo>
                  <a:lnTo>
                    <a:pt x="113" y="134"/>
                  </a:lnTo>
                  <a:lnTo>
                    <a:pt x="111" y="138"/>
                  </a:lnTo>
                  <a:lnTo>
                    <a:pt x="110" y="141"/>
                  </a:lnTo>
                  <a:lnTo>
                    <a:pt x="108" y="144"/>
                  </a:lnTo>
                  <a:lnTo>
                    <a:pt x="108" y="147"/>
                  </a:lnTo>
                  <a:lnTo>
                    <a:pt x="108" y="148"/>
                  </a:lnTo>
                  <a:lnTo>
                    <a:pt x="108" y="151"/>
                  </a:lnTo>
                  <a:lnTo>
                    <a:pt x="106" y="152"/>
                  </a:lnTo>
                  <a:lnTo>
                    <a:pt x="101" y="157"/>
                  </a:lnTo>
                  <a:lnTo>
                    <a:pt x="97" y="161"/>
                  </a:lnTo>
                  <a:lnTo>
                    <a:pt x="91" y="167"/>
                  </a:lnTo>
                  <a:lnTo>
                    <a:pt x="88" y="170"/>
                  </a:lnTo>
                  <a:lnTo>
                    <a:pt x="86" y="171"/>
                  </a:lnTo>
                  <a:lnTo>
                    <a:pt x="81" y="174"/>
                  </a:lnTo>
                  <a:lnTo>
                    <a:pt x="80" y="177"/>
                  </a:lnTo>
                  <a:lnTo>
                    <a:pt x="74" y="178"/>
                  </a:lnTo>
                  <a:lnTo>
                    <a:pt x="70" y="178"/>
                  </a:lnTo>
                  <a:lnTo>
                    <a:pt x="67" y="177"/>
                  </a:lnTo>
                  <a:lnTo>
                    <a:pt x="66" y="174"/>
                  </a:lnTo>
                  <a:lnTo>
                    <a:pt x="66" y="171"/>
                  </a:lnTo>
                  <a:lnTo>
                    <a:pt x="67" y="168"/>
                  </a:lnTo>
                  <a:lnTo>
                    <a:pt x="68" y="164"/>
                  </a:lnTo>
                  <a:lnTo>
                    <a:pt x="70" y="160"/>
                  </a:lnTo>
                  <a:lnTo>
                    <a:pt x="73" y="155"/>
                  </a:lnTo>
                  <a:lnTo>
                    <a:pt x="76" y="151"/>
                  </a:lnTo>
                  <a:lnTo>
                    <a:pt x="77" y="147"/>
                  </a:lnTo>
                  <a:lnTo>
                    <a:pt x="78" y="145"/>
                  </a:lnTo>
                  <a:lnTo>
                    <a:pt x="80" y="141"/>
                  </a:lnTo>
                  <a:lnTo>
                    <a:pt x="81" y="138"/>
                  </a:lnTo>
                  <a:lnTo>
                    <a:pt x="86" y="132"/>
                  </a:lnTo>
                  <a:lnTo>
                    <a:pt x="88" y="128"/>
                  </a:lnTo>
                  <a:lnTo>
                    <a:pt x="90" y="125"/>
                  </a:lnTo>
                  <a:lnTo>
                    <a:pt x="90" y="121"/>
                  </a:lnTo>
                  <a:lnTo>
                    <a:pt x="91" y="118"/>
                  </a:lnTo>
                  <a:lnTo>
                    <a:pt x="93" y="117"/>
                  </a:lnTo>
                  <a:lnTo>
                    <a:pt x="94" y="111"/>
                  </a:lnTo>
                  <a:lnTo>
                    <a:pt x="97" y="105"/>
                  </a:lnTo>
                  <a:lnTo>
                    <a:pt x="97" y="100"/>
                  </a:lnTo>
                  <a:lnTo>
                    <a:pt x="96" y="95"/>
                  </a:lnTo>
                  <a:lnTo>
                    <a:pt x="94" y="88"/>
                  </a:lnTo>
                  <a:lnTo>
                    <a:pt x="94" y="84"/>
                  </a:lnTo>
                  <a:lnTo>
                    <a:pt x="90" y="78"/>
                  </a:lnTo>
                  <a:lnTo>
                    <a:pt x="88" y="73"/>
                  </a:lnTo>
                  <a:lnTo>
                    <a:pt x="84" y="67"/>
                  </a:lnTo>
                  <a:lnTo>
                    <a:pt x="81" y="63"/>
                  </a:lnTo>
                  <a:lnTo>
                    <a:pt x="77" y="57"/>
                  </a:lnTo>
                  <a:lnTo>
                    <a:pt x="73" y="51"/>
                  </a:lnTo>
                  <a:lnTo>
                    <a:pt x="68" y="47"/>
                  </a:lnTo>
                  <a:lnTo>
                    <a:pt x="66" y="43"/>
                  </a:lnTo>
                  <a:lnTo>
                    <a:pt x="61" y="38"/>
                  </a:lnTo>
                  <a:lnTo>
                    <a:pt x="58" y="35"/>
                  </a:lnTo>
                  <a:lnTo>
                    <a:pt x="54" y="31"/>
                  </a:lnTo>
                  <a:lnTo>
                    <a:pt x="53" y="30"/>
                  </a:lnTo>
                  <a:lnTo>
                    <a:pt x="48" y="27"/>
                  </a:lnTo>
                  <a:lnTo>
                    <a:pt x="46" y="24"/>
                  </a:lnTo>
                  <a:lnTo>
                    <a:pt x="41" y="21"/>
                  </a:lnTo>
                  <a:lnTo>
                    <a:pt x="37" y="20"/>
                  </a:lnTo>
                  <a:lnTo>
                    <a:pt x="33" y="17"/>
                  </a:lnTo>
                  <a:lnTo>
                    <a:pt x="28" y="15"/>
                  </a:lnTo>
                  <a:lnTo>
                    <a:pt x="24" y="13"/>
                  </a:lnTo>
                  <a:lnTo>
                    <a:pt x="20" y="10"/>
                  </a:lnTo>
                  <a:lnTo>
                    <a:pt x="16" y="8"/>
                  </a:lnTo>
                  <a:lnTo>
                    <a:pt x="11" y="5"/>
                  </a:lnTo>
                  <a:lnTo>
                    <a:pt x="8" y="4"/>
                  </a:lnTo>
                  <a:lnTo>
                    <a:pt x="6" y="3"/>
                  </a:lnTo>
                  <a:lnTo>
                    <a:pt x="1" y="0"/>
                  </a:lnTo>
                  <a:lnTo>
                    <a:pt x="0" y="0"/>
                  </a:lnTo>
                  <a:lnTo>
                    <a:pt x="21" y="3"/>
                  </a:lnTo>
                  <a:lnTo>
                    <a:pt x="2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2835" y="2189"/>
              <a:ext cx="130" cy="19"/>
            </a:xfrm>
            <a:custGeom>
              <a:avLst/>
              <a:gdLst/>
              <a:ahLst/>
              <a:cxnLst>
                <a:cxn ang="0">
                  <a:pos x="63" y="21"/>
                </a:cxn>
                <a:cxn ang="0">
                  <a:pos x="73" y="21"/>
                </a:cxn>
                <a:cxn ang="0">
                  <a:pos x="86" y="21"/>
                </a:cxn>
                <a:cxn ang="0">
                  <a:pos x="97" y="21"/>
                </a:cxn>
                <a:cxn ang="0">
                  <a:pos x="111" y="21"/>
                </a:cxn>
                <a:cxn ang="0">
                  <a:pos x="124" y="21"/>
                </a:cxn>
                <a:cxn ang="0">
                  <a:pos x="137" y="20"/>
                </a:cxn>
                <a:cxn ang="0">
                  <a:pos x="148" y="20"/>
                </a:cxn>
                <a:cxn ang="0">
                  <a:pos x="157" y="18"/>
                </a:cxn>
                <a:cxn ang="0">
                  <a:pos x="167" y="18"/>
                </a:cxn>
                <a:cxn ang="0">
                  <a:pos x="180" y="15"/>
                </a:cxn>
                <a:cxn ang="0">
                  <a:pos x="188" y="14"/>
                </a:cxn>
                <a:cxn ang="0">
                  <a:pos x="200" y="11"/>
                </a:cxn>
                <a:cxn ang="0">
                  <a:pos x="211" y="8"/>
                </a:cxn>
                <a:cxn ang="0">
                  <a:pos x="224" y="5"/>
                </a:cxn>
                <a:cxn ang="0">
                  <a:pos x="234" y="4"/>
                </a:cxn>
                <a:cxn ang="0">
                  <a:pos x="244" y="1"/>
                </a:cxn>
                <a:cxn ang="0">
                  <a:pos x="254" y="0"/>
                </a:cxn>
                <a:cxn ang="0">
                  <a:pos x="257" y="1"/>
                </a:cxn>
                <a:cxn ang="0">
                  <a:pos x="247" y="4"/>
                </a:cxn>
                <a:cxn ang="0">
                  <a:pos x="238" y="8"/>
                </a:cxn>
                <a:cxn ang="0">
                  <a:pos x="228" y="11"/>
                </a:cxn>
                <a:cxn ang="0">
                  <a:pos x="217" y="15"/>
                </a:cxn>
                <a:cxn ang="0">
                  <a:pos x="204" y="20"/>
                </a:cxn>
                <a:cxn ang="0">
                  <a:pos x="191" y="22"/>
                </a:cxn>
                <a:cxn ang="0">
                  <a:pos x="178" y="25"/>
                </a:cxn>
                <a:cxn ang="0">
                  <a:pos x="167" y="28"/>
                </a:cxn>
                <a:cxn ang="0">
                  <a:pos x="158" y="31"/>
                </a:cxn>
                <a:cxn ang="0">
                  <a:pos x="153" y="32"/>
                </a:cxn>
                <a:cxn ang="0">
                  <a:pos x="143" y="32"/>
                </a:cxn>
                <a:cxn ang="0">
                  <a:pos x="128" y="32"/>
                </a:cxn>
                <a:cxn ang="0">
                  <a:pos x="114" y="34"/>
                </a:cxn>
                <a:cxn ang="0">
                  <a:pos x="104" y="34"/>
                </a:cxn>
                <a:cxn ang="0">
                  <a:pos x="94" y="34"/>
                </a:cxn>
                <a:cxn ang="0">
                  <a:pos x="84" y="34"/>
                </a:cxn>
                <a:cxn ang="0">
                  <a:pos x="74" y="35"/>
                </a:cxn>
                <a:cxn ang="0">
                  <a:pos x="64" y="35"/>
                </a:cxn>
                <a:cxn ang="0">
                  <a:pos x="53" y="35"/>
                </a:cxn>
                <a:cxn ang="0">
                  <a:pos x="43" y="35"/>
                </a:cxn>
                <a:cxn ang="0">
                  <a:pos x="34" y="37"/>
                </a:cxn>
                <a:cxn ang="0">
                  <a:pos x="26" y="37"/>
                </a:cxn>
                <a:cxn ang="0">
                  <a:pos x="11" y="37"/>
                </a:cxn>
                <a:cxn ang="0">
                  <a:pos x="3" y="37"/>
                </a:cxn>
                <a:cxn ang="0">
                  <a:pos x="1" y="34"/>
                </a:cxn>
                <a:cxn ang="0">
                  <a:pos x="13" y="30"/>
                </a:cxn>
                <a:cxn ang="0">
                  <a:pos x="27" y="25"/>
                </a:cxn>
                <a:cxn ang="0">
                  <a:pos x="41" y="22"/>
                </a:cxn>
                <a:cxn ang="0">
                  <a:pos x="51" y="21"/>
                </a:cxn>
                <a:cxn ang="0">
                  <a:pos x="57" y="21"/>
                </a:cxn>
              </a:cxnLst>
              <a:rect l="0" t="0" r="r" b="b"/>
              <a:pathLst>
                <a:path w="258" h="37">
                  <a:moveTo>
                    <a:pt x="57" y="21"/>
                  </a:moveTo>
                  <a:lnTo>
                    <a:pt x="60" y="21"/>
                  </a:lnTo>
                  <a:lnTo>
                    <a:pt x="63" y="21"/>
                  </a:lnTo>
                  <a:lnTo>
                    <a:pt x="66" y="21"/>
                  </a:lnTo>
                  <a:lnTo>
                    <a:pt x="70" y="21"/>
                  </a:lnTo>
                  <a:lnTo>
                    <a:pt x="73" y="21"/>
                  </a:lnTo>
                  <a:lnTo>
                    <a:pt x="77" y="21"/>
                  </a:lnTo>
                  <a:lnTo>
                    <a:pt x="81" y="21"/>
                  </a:lnTo>
                  <a:lnTo>
                    <a:pt x="86" y="21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7" y="21"/>
                  </a:lnTo>
                  <a:lnTo>
                    <a:pt x="103" y="21"/>
                  </a:lnTo>
                  <a:lnTo>
                    <a:pt x="107" y="21"/>
                  </a:lnTo>
                  <a:lnTo>
                    <a:pt x="111" y="21"/>
                  </a:lnTo>
                  <a:lnTo>
                    <a:pt x="116" y="21"/>
                  </a:lnTo>
                  <a:lnTo>
                    <a:pt x="120" y="21"/>
                  </a:lnTo>
                  <a:lnTo>
                    <a:pt x="124" y="21"/>
                  </a:lnTo>
                  <a:lnTo>
                    <a:pt x="128" y="21"/>
                  </a:lnTo>
                  <a:lnTo>
                    <a:pt x="133" y="20"/>
                  </a:lnTo>
                  <a:lnTo>
                    <a:pt x="137" y="20"/>
                  </a:lnTo>
                  <a:lnTo>
                    <a:pt x="140" y="20"/>
                  </a:lnTo>
                  <a:lnTo>
                    <a:pt x="144" y="20"/>
                  </a:lnTo>
                  <a:lnTo>
                    <a:pt x="148" y="20"/>
                  </a:lnTo>
                  <a:lnTo>
                    <a:pt x="151" y="20"/>
                  </a:lnTo>
                  <a:lnTo>
                    <a:pt x="154" y="20"/>
                  </a:lnTo>
                  <a:lnTo>
                    <a:pt x="157" y="18"/>
                  </a:lnTo>
                  <a:lnTo>
                    <a:pt x="160" y="18"/>
                  </a:lnTo>
                  <a:lnTo>
                    <a:pt x="163" y="18"/>
                  </a:lnTo>
                  <a:lnTo>
                    <a:pt x="167" y="18"/>
                  </a:lnTo>
                  <a:lnTo>
                    <a:pt x="171" y="18"/>
                  </a:lnTo>
                  <a:lnTo>
                    <a:pt x="174" y="17"/>
                  </a:lnTo>
                  <a:lnTo>
                    <a:pt x="180" y="15"/>
                  </a:lnTo>
                  <a:lnTo>
                    <a:pt x="181" y="14"/>
                  </a:lnTo>
                  <a:lnTo>
                    <a:pt x="185" y="14"/>
                  </a:lnTo>
                  <a:lnTo>
                    <a:pt x="188" y="14"/>
                  </a:lnTo>
                  <a:lnTo>
                    <a:pt x="193" y="12"/>
                  </a:lnTo>
                  <a:lnTo>
                    <a:pt x="195" y="12"/>
                  </a:lnTo>
                  <a:lnTo>
                    <a:pt x="200" y="11"/>
                  </a:lnTo>
                  <a:lnTo>
                    <a:pt x="203" y="10"/>
                  </a:lnTo>
                  <a:lnTo>
                    <a:pt x="207" y="10"/>
                  </a:lnTo>
                  <a:lnTo>
                    <a:pt x="211" y="8"/>
                  </a:lnTo>
                  <a:lnTo>
                    <a:pt x="215" y="8"/>
                  </a:lnTo>
                  <a:lnTo>
                    <a:pt x="220" y="7"/>
                  </a:lnTo>
                  <a:lnTo>
                    <a:pt x="224" y="5"/>
                  </a:lnTo>
                  <a:lnTo>
                    <a:pt x="227" y="5"/>
                  </a:lnTo>
                  <a:lnTo>
                    <a:pt x="231" y="4"/>
                  </a:lnTo>
                  <a:lnTo>
                    <a:pt x="234" y="4"/>
                  </a:lnTo>
                  <a:lnTo>
                    <a:pt x="238" y="2"/>
                  </a:lnTo>
                  <a:lnTo>
                    <a:pt x="241" y="2"/>
                  </a:lnTo>
                  <a:lnTo>
                    <a:pt x="244" y="1"/>
                  </a:lnTo>
                  <a:lnTo>
                    <a:pt x="247" y="1"/>
                  </a:lnTo>
                  <a:lnTo>
                    <a:pt x="250" y="1"/>
                  </a:lnTo>
                  <a:lnTo>
                    <a:pt x="254" y="0"/>
                  </a:lnTo>
                  <a:lnTo>
                    <a:pt x="257" y="0"/>
                  </a:lnTo>
                  <a:lnTo>
                    <a:pt x="258" y="0"/>
                  </a:lnTo>
                  <a:lnTo>
                    <a:pt x="257" y="1"/>
                  </a:lnTo>
                  <a:lnTo>
                    <a:pt x="254" y="2"/>
                  </a:lnTo>
                  <a:lnTo>
                    <a:pt x="251" y="4"/>
                  </a:lnTo>
                  <a:lnTo>
                    <a:pt x="247" y="4"/>
                  </a:lnTo>
                  <a:lnTo>
                    <a:pt x="244" y="5"/>
                  </a:lnTo>
                  <a:lnTo>
                    <a:pt x="241" y="5"/>
                  </a:lnTo>
                  <a:lnTo>
                    <a:pt x="238" y="8"/>
                  </a:lnTo>
                  <a:lnTo>
                    <a:pt x="235" y="8"/>
                  </a:lnTo>
                  <a:lnTo>
                    <a:pt x="231" y="10"/>
                  </a:lnTo>
                  <a:lnTo>
                    <a:pt x="228" y="11"/>
                  </a:lnTo>
                  <a:lnTo>
                    <a:pt x="224" y="12"/>
                  </a:lnTo>
                  <a:lnTo>
                    <a:pt x="220" y="14"/>
                  </a:lnTo>
                  <a:lnTo>
                    <a:pt x="217" y="15"/>
                  </a:lnTo>
                  <a:lnTo>
                    <a:pt x="213" y="17"/>
                  </a:lnTo>
                  <a:lnTo>
                    <a:pt x="208" y="18"/>
                  </a:lnTo>
                  <a:lnTo>
                    <a:pt x="204" y="20"/>
                  </a:lnTo>
                  <a:lnTo>
                    <a:pt x="200" y="20"/>
                  </a:lnTo>
                  <a:lnTo>
                    <a:pt x="195" y="21"/>
                  </a:lnTo>
                  <a:lnTo>
                    <a:pt x="191" y="22"/>
                  </a:lnTo>
                  <a:lnTo>
                    <a:pt x="187" y="24"/>
                  </a:lnTo>
                  <a:lnTo>
                    <a:pt x="183" y="25"/>
                  </a:lnTo>
                  <a:lnTo>
                    <a:pt x="178" y="25"/>
                  </a:lnTo>
                  <a:lnTo>
                    <a:pt x="175" y="27"/>
                  </a:lnTo>
                  <a:lnTo>
                    <a:pt x="171" y="28"/>
                  </a:lnTo>
                  <a:lnTo>
                    <a:pt x="167" y="28"/>
                  </a:lnTo>
                  <a:lnTo>
                    <a:pt x="164" y="30"/>
                  </a:lnTo>
                  <a:lnTo>
                    <a:pt x="161" y="30"/>
                  </a:lnTo>
                  <a:lnTo>
                    <a:pt x="158" y="31"/>
                  </a:lnTo>
                  <a:lnTo>
                    <a:pt x="156" y="31"/>
                  </a:lnTo>
                  <a:lnTo>
                    <a:pt x="154" y="31"/>
                  </a:lnTo>
                  <a:lnTo>
                    <a:pt x="153" y="32"/>
                  </a:lnTo>
                  <a:lnTo>
                    <a:pt x="150" y="32"/>
                  </a:lnTo>
                  <a:lnTo>
                    <a:pt x="146" y="32"/>
                  </a:lnTo>
                  <a:lnTo>
                    <a:pt x="143" y="32"/>
                  </a:lnTo>
                  <a:lnTo>
                    <a:pt x="138" y="32"/>
                  </a:lnTo>
                  <a:lnTo>
                    <a:pt x="134" y="32"/>
                  </a:lnTo>
                  <a:lnTo>
                    <a:pt x="128" y="32"/>
                  </a:lnTo>
                  <a:lnTo>
                    <a:pt x="123" y="32"/>
                  </a:lnTo>
                  <a:lnTo>
                    <a:pt x="117" y="34"/>
                  </a:lnTo>
                  <a:lnTo>
                    <a:pt x="114" y="34"/>
                  </a:lnTo>
                  <a:lnTo>
                    <a:pt x="110" y="34"/>
                  </a:lnTo>
                  <a:lnTo>
                    <a:pt x="107" y="34"/>
                  </a:lnTo>
                  <a:lnTo>
                    <a:pt x="104" y="34"/>
                  </a:lnTo>
                  <a:lnTo>
                    <a:pt x="100" y="34"/>
                  </a:lnTo>
                  <a:lnTo>
                    <a:pt x="97" y="34"/>
                  </a:lnTo>
                  <a:lnTo>
                    <a:pt x="94" y="34"/>
                  </a:lnTo>
                  <a:lnTo>
                    <a:pt x="91" y="34"/>
                  </a:lnTo>
                  <a:lnTo>
                    <a:pt x="87" y="34"/>
                  </a:lnTo>
                  <a:lnTo>
                    <a:pt x="84" y="34"/>
                  </a:lnTo>
                  <a:lnTo>
                    <a:pt x="81" y="34"/>
                  </a:lnTo>
                  <a:lnTo>
                    <a:pt x="77" y="35"/>
                  </a:lnTo>
                  <a:lnTo>
                    <a:pt x="74" y="35"/>
                  </a:lnTo>
                  <a:lnTo>
                    <a:pt x="70" y="35"/>
                  </a:lnTo>
                  <a:lnTo>
                    <a:pt x="67" y="35"/>
                  </a:lnTo>
                  <a:lnTo>
                    <a:pt x="64" y="35"/>
                  </a:lnTo>
                  <a:lnTo>
                    <a:pt x="60" y="35"/>
                  </a:lnTo>
                  <a:lnTo>
                    <a:pt x="57" y="35"/>
                  </a:lnTo>
                  <a:lnTo>
                    <a:pt x="53" y="35"/>
                  </a:lnTo>
                  <a:lnTo>
                    <a:pt x="50" y="35"/>
                  </a:lnTo>
                  <a:lnTo>
                    <a:pt x="47" y="35"/>
                  </a:lnTo>
                  <a:lnTo>
                    <a:pt x="43" y="35"/>
                  </a:lnTo>
                  <a:lnTo>
                    <a:pt x="40" y="35"/>
                  </a:lnTo>
                  <a:lnTo>
                    <a:pt x="37" y="37"/>
                  </a:lnTo>
                  <a:lnTo>
                    <a:pt x="34" y="37"/>
                  </a:lnTo>
                  <a:lnTo>
                    <a:pt x="31" y="37"/>
                  </a:lnTo>
                  <a:lnTo>
                    <a:pt x="28" y="37"/>
                  </a:lnTo>
                  <a:lnTo>
                    <a:pt x="26" y="37"/>
                  </a:lnTo>
                  <a:lnTo>
                    <a:pt x="20" y="37"/>
                  </a:lnTo>
                  <a:lnTo>
                    <a:pt x="16" y="37"/>
                  </a:lnTo>
                  <a:lnTo>
                    <a:pt x="11" y="37"/>
                  </a:lnTo>
                  <a:lnTo>
                    <a:pt x="7" y="37"/>
                  </a:lnTo>
                  <a:lnTo>
                    <a:pt x="4" y="37"/>
                  </a:lnTo>
                  <a:lnTo>
                    <a:pt x="3" y="37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1" y="34"/>
                  </a:lnTo>
                  <a:lnTo>
                    <a:pt x="4" y="32"/>
                  </a:lnTo>
                  <a:lnTo>
                    <a:pt x="7" y="31"/>
                  </a:lnTo>
                  <a:lnTo>
                    <a:pt x="13" y="30"/>
                  </a:lnTo>
                  <a:lnTo>
                    <a:pt x="17" y="28"/>
                  </a:lnTo>
                  <a:lnTo>
                    <a:pt x="21" y="27"/>
                  </a:lnTo>
                  <a:lnTo>
                    <a:pt x="27" y="25"/>
                  </a:lnTo>
                  <a:lnTo>
                    <a:pt x="31" y="25"/>
                  </a:lnTo>
                  <a:lnTo>
                    <a:pt x="36" y="24"/>
                  </a:lnTo>
                  <a:lnTo>
                    <a:pt x="41" y="22"/>
                  </a:lnTo>
                  <a:lnTo>
                    <a:pt x="46" y="21"/>
                  </a:lnTo>
                  <a:lnTo>
                    <a:pt x="48" y="21"/>
                  </a:lnTo>
                  <a:lnTo>
                    <a:pt x="51" y="21"/>
                  </a:lnTo>
                  <a:lnTo>
                    <a:pt x="54" y="21"/>
                  </a:lnTo>
                  <a:lnTo>
                    <a:pt x="56" y="21"/>
                  </a:lnTo>
                  <a:lnTo>
                    <a:pt x="57" y="21"/>
                  </a:lnTo>
                  <a:lnTo>
                    <a:pt x="57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2551" y="2189"/>
              <a:ext cx="91" cy="38"/>
            </a:xfrm>
            <a:custGeom>
              <a:avLst/>
              <a:gdLst/>
              <a:ahLst/>
              <a:cxnLst>
                <a:cxn ang="0">
                  <a:pos x="44" y="37"/>
                </a:cxn>
                <a:cxn ang="0">
                  <a:pos x="51" y="41"/>
                </a:cxn>
                <a:cxn ang="0">
                  <a:pos x="57" y="44"/>
                </a:cxn>
                <a:cxn ang="0">
                  <a:pos x="62" y="47"/>
                </a:cxn>
                <a:cxn ang="0">
                  <a:pos x="69" y="49"/>
                </a:cxn>
                <a:cxn ang="0">
                  <a:pos x="75" y="51"/>
                </a:cxn>
                <a:cxn ang="0">
                  <a:pos x="81" y="53"/>
                </a:cxn>
                <a:cxn ang="0">
                  <a:pos x="88" y="56"/>
                </a:cxn>
                <a:cxn ang="0">
                  <a:pos x="94" y="57"/>
                </a:cxn>
                <a:cxn ang="0">
                  <a:pos x="101" y="59"/>
                </a:cxn>
                <a:cxn ang="0">
                  <a:pos x="107" y="61"/>
                </a:cxn>
                <a:cxn ang="0">
                  <a:pos x="112" y="63"/>
                </a:cxn>
                <a:cxn ang="0">
                  <a:pos x="119" y="64"/>
                </a:cxn>
                <a:cxn ang="0">
                  <a:pos x="125" y="66"/>
                </a:cxn>
                <a:cxn ang="0">
                  <a:pos x="132" y="67"/>
                </a:cxn>
                <a:cxn ang="0">
                  <a:pos x="141" y="69"/>
                </a:cxn>
                <a:cxn ang="0">
                  <a:pos x="151" y="71"/>
                </a:cxn>
                <a:cxn ang="0">
                  <a:pos x="161" y="73"/>
                </a:cxn>
                <a:cxn ang="0">
                  <a:pos x="168" y="73"/>
                </a:cxn>
                <a:cxn ang="0">
                  <a:pos x="175" y="74"/>
                </a:cxn>
                <a:cxn ang="0">
                  <a:pos x="179" y="76"/>
                </a:cxn>
                <a:cxn ang="0">
                  <a:pos x="182" y="76"/>
                </a:cxn>
                <a:cxn ang="0">
                  <a:pos x="176" y="76"/>
                </a:cxn>
                <a:cxn ang="0">
                  <a:pos x="169" y="74"/>
                </a:cxn>
                <a:cxn ang="0">
                  <a:pos x="164" y="73"/>
                </a:cxn>
                <a:cxn ang="0">
                  <a:pos x="157" y="70"/>
                </a:cxn>
                <a:cxn ang="0">
                  <a:pos x="151" y="67"/>
                </a:cxn>
                <a:cxn ang="0">
                  <a:pos x="142" y="66"/>
                </a:cxn>
                <a:cxn ang="0">
                  <a:pos x="135" y="61"/>
                </a:cxn>
                <a:cxn ang="0">
                  <a:pos x="127" y="59"/>
                </a:cxn>
                <a:cxn ang="0">
                  <a:pos x="118" y="54"/>
                </a:cxn>
                <a:cxn ang="0">
                  <a:pos x="109" y="51"/>
                </a:cxn>
                <a:cxn ang="0">
                  <a:pos x="101" y="47"/>
                </a:cxn>
                <a:cxn ang="0">
                  <a:pos x="92" y="43"/>
                </a:cxn>
                <a:cxn ang="0">
                  <a:pos x="84" y="40"/>
                </a:cxn>
                <a:cxn ang="0">
                  <a:pos x="77" y="37"/>
                </a:cxn>
                <a:cxn ang="0">
                  <a:pos x="69" y="34"/>
                </a:cxn>
                <a:cxn ang="0">
                  <a:pos x="62" y="30"/>
                </a:cxn>
                <a:cxn ang="0">
                  <a:pos x="54" y="27"/>
                </a:cxn>
                <a:cxn ang="0">
                  <a:pos x="47" y="23"/>
                </a:cxn>
                <a:cxn ang="0">
                  <a:pos x="41" y="20"/>
                </a:cxn>
                <a:cxn ang="0">
                  <a:pos x="34" y="17"/>
                </a:cxn>
                <a:cxn ang="0">
                  <a:pos x="28" y="14"/>
                </a:cxn>
                <a:cxn ang="0">
                  <a:pos x="19" y="10"/>
                </a:cxn>
                <a:cxn ang="0">
                  <a:pos x="11" y="4"/>
                </a:cxn>
                <a:cxn ang="0">
                  <a:pos x="4" y="2"/>
                </a:cxn>
                <a:cxn ang="0">
                  <a:pos x="0" y="0"/>
                </a:cxn>
                <a:cxn ang="0">
                  <a:pos x="2" y="4"/>
                </a:cxn>
                <a:cxn ang="0">
                  <a:pos x="7" y="10"/>
                </a:cxn>
                <a:cxn ang="0">
                  <a:pos x="12" y="16"/>
                </a:cxn>
                <a:cxn ang="0">
                  <a:pos x="19" y="20"/>
                </a:cxn>
                <a:cxn ang="0">
                  <a:pos x="25" y="26"/>
                </a:cxn>
                <a:cxn ang="0">
                  <a:pos x="31" y="30"/>
                </a:cxn>
                <a:cxn ang="0">
                  <a:pos x="38" y="34"/>
                </a:cxn>
                <a:cxn ang="0">
                  <a:pos x="39" y="36"/>
                </a:cxn>
              </a:cxnLst>
              <a:rect l="0" t="0" r="r" b="b"/>
              <a:pathLst>
                <a:path w="182" h="77">
                  <a:moveTo>
                    <a:pt x="39" y="36"/>
                  </a:moveTo>
                  <a:lnTo>
                    <a:pt x="44" y="37"/>
                  </a:lnTo>
                  <a:lnTo>
                    <a:pt x="48" y="40"/>
                  </a:lnTo>
                  <a:lnTo>
                    <a:pt x="51" y="41"/>
                  </a:lnTo>
                  <a:lnTo>
                    <a:pt x="54" y="43"/>
                  </a:lnTo>
                  <a:lnTo>
                    <a:pt x="57" y="44"/>
                  </a:lnTo>
                  <a:lnTo>
                    <a:pt x="59" y="46"/>
                  </a:lnTo>
                  <a:lnTo>
                    <a:pt x="62" y="47"/>
                  </a:lnTo>
                  <a:lnTo>
                    <a:pt x="65" y="47"/>
                  </a:lnTo>
                  <a:lnTo>
                    <a:pt x="69" y="49"/>
                  </a:lnTo>
                  <a:lnTo>
                    <a:pt x="72" y="50"/>
                  </a:lnTo>
                  <a:lnTo>
                    <a:pt x="75" y="51"/>
                  </a:lnTo>
                  <a:lnTo>
                    <a:pt x="78" y="53"/>
                  </a:lnTo>
                  <a:lnTo>
                    <a:pt x="81" y="53"/>
                  </a:lnTo>
                  <a:lnTo>
                    <a:pt x="85" y="56"/>
                  </a:lnTo>
                  <a:lnTo>
                    <a:pt x="88" y="56"/>
                  </a:lnTo>
                  <a:lnTo>
                    <a:pt x="91" y="57"/>
                  </a:lnTo>
                  <a:lnTo>
                    <a:pt x="94" y="57"/>
                  </a:lnTo>
                  <a:lnTo>
                    <a:pt x="97" y="59"/>
                  </a:lnTo>
                  <a:lnTo>
                    <a:pt x="101" y="59"/>
                  </a:lnTo>
                  <a:lnTo>
                    <a:pt x="104" y="60"/>
                  </a:lnTo>
                  <a:lnTo>
                    <a:pt x="107" y="61"/>
                  </a:lnTo>
                  <a:lnTo>
                    <a:pt x="109" y="63"/>
                  </a:lnTo>
                  <a:lnTo>
                    <a:pt x="112" y="63"/>
                  </a:lnTo>
                  <a:lnTo>
                    <a:pt x="117" y="63"/>
                  </a:lnTo>
                  <a:lnTo>
                    <a:pt x="119" y="64"/>
                  </a:lnTo>
                  <a:lnTo>
                    <a:pt x="122" y="66"/>
                  </a:lnTo>
                  <a:lnTo>
                    <a:pt x="125" y="66"/>
                  </a:lnTo>
                  <a:lnTo>
                    <a:pt x="128" y="67"/>
                  </a:lnTo>
                  <a:lnTo>
                    <a:pt x="132" y="67"/>
                  </a:lnTo>
                  <a:lnTo>
                    <a:pt x="135" y="69"/>
                  </a:lnTo>
                  <a:lnTo>
                    <a:pt x="141" y="69"/>
                  </a:lnTo>
                  <a:lnTo>
                    <a:pt x="147" y="70"/>
                  </a:lnTo>
                  <a:lnTo>
                    <a:pt x="151" y="71"/>
                  </a:lnTo>
                  <a:lnTo>
                    <a:pt x="157" y="71"/>
                  </a:lnTo>
                  <a:lnTo>
                    <a:pt x="161" y="73"/>
                  </a:lnTo>
                  <a:lnTo>
                    <a:pt x="165" y="73"/>
                  </a:lnTo>
                  <a:lnTo>
                    <a:pt x="168" y="73"/>
                  </a:lnTo>
                  <a:lnTo>
                    <a:pt x="172" y="74"/>
                  </a:lnTo>
                  <a:lnTo>
                    <a:pt x="175" y="74"/>
                  </a:lnTo>
                  <a:lnTo>
                    <a:pt x="178" y="76"/>
                  </a:lnTo>
                  <a:lnTo>
                    <a:pt x="179" y="76"/>
                  </a:lnTo>
                  <a:lnTo>
                    <a:pt x="181" y="76"/>
                  </a:lnTo>
                  <a:lnTo>
                    <a:pt x="182" y="76"/>
                  </a:lnTo>
                  <a:lnTo>
                    <a:pt x="181" y="77"/>
                  </a:lnTo>
                  <a:lnTo>
                    <a:pt x="176" y="76"/>
                  </a:lnTo>
                  <a:lnTo>
                    <a:pt x="172" y="76"/>
                  </a:lnTo>
                  <a:lnTo>
                    <a:pt x="169" y="74"/>
                  </a:lnTo>
                  <a:lnTo>
                    <a:pt x="166" y="73"/>
                  </a:lnTo>
                  <a:lnTo>
                    <a:pt x="164" y="73"/>
                  </a:lnTo>
                  <a:lnTo>
                    <a:pt x="161" y="71"/>
                  </a:lnTo>
                  <a:lnTo>
                    <a:pt x="157" y="70"/>
                  </a:lnTo>
                  <a:lnTo>
                    <a:pt x="154" y="69"/>
                  </a:lnTo>
                  <a:lnTo>
                    <a:pt x="151" y="67"/>
                  </a:lnTo>
                  <a:lnTo>
                    <a:pt x="147" y="67"/>
                  </a:lnTo>
                  <a:lnTo>
                    <a:pt x="142" y="66"/>
                  </a:lnTo>
                  <a:lnTo>
                    <a:pt x="139" y="63"/>
                  </a:lnTo>
                  <a:lnTo>
                    <a:pt x="135" y="61"/>
                  </a:lnTo>
                  <a:lnTo>
                    <a:pt x="131" y="60"/>
                  </a:lnTo>
                  <a:lnTo>
                    <a:pt x="127" y="59"/>
                  </a:lnTo>
                  <a:lnTo>
                    <a:pt x="122" y="57"/>
                  </a:lnTo>
                  <a:lnTo>
                    <a:pt x="118" y="54"/>
                  </a:lnTo>
                  <a:lnTo>
                    <a:pt x="114" y="53"/>
                  </a:lnTo>
                  <a:lnTo>
                    <a:pt x="109" y="51"/>
                  </a:lnTo>
                  <a:lnTo>
                    <a:pt x="105" y="50"/>
                  </a:lnTo>
                  <a:lnTo>
                    <a:pt x="101" y="47"/>
                  </a:lnTo>
                  <a:lnTo>
                    <a:pt x="97" y="46"/>
                  </a:lnTo>
                  <a:lnTo>
                    <a:pt x="92" y="43"/>
                  </a:lnTo>
                  <a:lnTo>
                    <a:pt x="88" y="41"/>
                  </a:lnTo>
                  <a:lnTo>
                    <a:pt x="84" y="40"/>
                  </a:lnTo>
                  <a:lnTo>
                    <a:pt x="81" y="39"/>
                  </a:lnTo>
                  <a:lnTo>
                    <a:pt x="77" y="37"/>
                  </a:lnTo>
                  <a:lnTo>
                    <a:pt x="72" y="36"/>
                  </a:lnTo>
                  <a:lnTo>
                    <a:pt x="69" y="34"/>
                  </a:lnTo>
                  <a:lnTo>
                    <a:pt x="65" y="32"/>
                  </a:lnTo>
                  <a:lnTo>
                    <a:pt x="62" y="30"/>
                  </a:lnTo>
                  <a:lnTo>
                    <a:pt x="58" y="29"/>
                  </a:lnTo>
                  <a:lnTo>
                    <a:pt x="54" y="27"/>
                  </a:lnTo>
                  <a:lnTo>
                    <a:pt x="51" y="26"/>
                  </a:lnTo>
                  <a:lnTo>
                    <a:pt x="47" y="23"/>
                  </a:lnTo>
                  <a:lnTo>
                    <a:pt x="44" y="22"/>
                  </a:lnTo>
                  <a:lnTo>
                    <a:pt x="41" y="20"/>
                  </a:lnTo>
                  <a:lnTo>
                    <a:pt x="38" y="19"/>
                  </a:lnTo>
                  <a:lnTo>
                    <a:pt x="34" y="17"/>
                  </a:lnTo>
                  <a:lnTo>
                    <a:pt x="31" y="16"/>
                  </a:lnTo>
                  <a:lnTo>
                    <a:pt x="28" y="14"/>
                  </a:lnTo>
                  <a:lnTo>
                    <a:pt x="25" y="13"/>
                  </a:lnTo>
                  <a:lnTo>
                    <a:pt x="19" y="10"/>
                  </a:lnTo>
                  <a:lnTo>
                    <a:pt x="15" y="7"/>
                  </a:lnTo>
                  <a:lnTo>
                    <a:pt x="11" y="4"/>
                  </a:lnTo>
                  <a:lnTo>
                    <a:pt x="7" y="3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1" y="3"/>
                  </a:lnTo>
                  <a:lnTo>
                    <a:pt x="2" y="4"/>
                  </a:lnTo>
                  <a:lnTo>
                    <a:pt x="4" y="7"/>
                  </a:lnTo>
                  <a:lnTo>
                    <a:pt x="7" y="10"/>
                  </a:lnTo>
                  <a:lnTo>
                    <a:pt x="10" y="13"/>
                  </a:lnTo>
                  <a:lnTo>
                    <a:pt x="12" y="16"/>
                  </a:lnTo>
                  <a:lnTo>
                    <a:pt x="15" y="17"/>
                  </a:lnTo>
                  <a:lnTo>
                    <a:pt x="19" y="20"/>
                  </a:lnTo>
                  <a:lnTo>
                    <a:pt x="22" y="23"/>
                  </a:lnTo>
                  <a:lnTo>
                    <a:pt x="25" y="26"/>
                  </a:lnTo>
                  <a:lnTo>
                    <a:pt x="28" y="27"/>
                  </a:lnTo>
                  <a:lnTo>
                    <a:pt x="31" y="30"/>
                  </a:lnTo>
                  <a:lnTo>
                    <a:pt x="34" y="32"/>
                  </a:lnTo>
                  <a:lnTo>
                    <a:pt x="38" y="34"/>
                  </a:lnTo>
                  <a:lnTo>
                    <a:pt x="39" y="36"/>
                  </a:lnTo>
                  <a:lnTo>
                    <a:pt x="39" y="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2945" y="2214"/>
              <a:ext cx="90" cy="25"/>
            </a:xfrm>
            <a:custGeom>
              <a:avLst/>
              <a:gdLst/>
              <a:ahLst/>
              <a:cxnLst>
                <a:cxn ang="0">
                  <a:pos x="35" y="39"/>
                </a:cxn>
                <a:cxn ang="0">
                  <a:pos x="40" y="37"/>
                </a:cxn>
                <a:cxn ang="0">
                  <a:pos x="46" y="36"/>
                </a:cxn>
                <a:cxn ang="0">
                  <a:pos x="53" y="34"/>
                </a:cxn>
                <a:cxn ang="0">
                  <a:pos x="60" y="33"/>
                </a:cxn>
                <a:cxn ang="0">
                  <a:pos x="66" y="31"/>
                </a:cxn>
                <a:cxn ang="0">
                  <a:pos x="73" y="30"/>
                </a:cxn>
                <a:cxn ang="0">
                  <a:pos x="80" y="29"/>
                </a:cxn>
                <a:cxn ang="0">
                  <a:pos x="86" y="27"/>
                </a:cxn>
                <a:cxn ang="0">
                  <a:pos x="93" y="26"/>
                </a:cxn>
                <a:cxn ang="0">
                  <a:pos x="99" y="23"/>
                </a:cxn>
                <a:cxn ang="0">
                  <a:pos x="106" y="21"/>
                </a:cxn>
                <a:cxn ang="0">
                  <a:pos x="112" y="20"/>
                </a:cxn>
                <a:cxn ang="0">
                  <a:pos x="119" y="19"/>
                </a:cxn>
                <a:cxn ang="0">
                  <a:pos x="124" y="17"/>
                </a:cxn>
                <a:cxn ang="0">
                  <a:pos x="130" y="16"/>
                </a:cxn>
                <a:cxn ang="0">
                  <a:pos x="139" y="13"/>
                </a:cxn>
                <a:cxn ang="0">
                  <a:pos x="149" y="9"/>
                </a:cxn>
                <a:cxn ang="0">
                  <a:pos x="157" y="6"/>
                </a:cxn>
                <a:cxn ang="0">
                  <a:pos x="166" y="3"/>
                </a:cxn>
                <a:cxn ang="0">
                  <a:pos x="172" y="1"/>
                </a:cxn>
                <a:cxn ang="0">
                  <a:pos x="176" y="0"/>
                </a:cxn>
                <a:cxn ang="0">
                  <a:pos x="180" y="0"/>
                </a:cxn>
                <a:cxn ang="0">
                  <a:pos x="179" y="1"/>
                </a:cxn>
                <a:cxn ang="0">
                  <a:pos x="172" y="4"/>
                </a:cxn>
                <a:cxn ang="0">
                  <a:pos x="163" y="9"/>
                </a:cxn>
                <a:cxn ang="0">
                  <a:pos x="153" y="16"/>
                </a:cxn>
                <a:cxn ang="0">
                  <a:pos x="144" y="19"/>
                </a:cxn>
                <a:cxn ang="0">
                  <a:pos x="139" y="23"/>
                </a:cxn>
                <a:cxn ang="0">
                  <a:pos x="132" y="26"/>
                </a:cxn>
                <a:cxn ang="0">
                  <a:pos x="126" y="29"/>
                </a:cxn>
                <a:cxn ang="0">
                  <a:pos x="119" y="31"/>
                </a:cxn>
                <a:cxn ang="0">
                  <a:pos x="112" y="33"/>
                </a:cxn>
                <a:cxn ang="0">
                  <a:pos x="104" y="36"/>
                </a:cxn>
                <a:cxn ang="0">
                  <a:pos x="97" y="37"/>
                </a:cxn>
                <a:cxn ang="0">
                  <a:pos x="90" y="39"/>
                </a:cxn>
                <a:cxn ang="0">
                  <a:pos x="83" y="41"/>
                </a:cxn>
                <a:cxn ang="0">
                  <a:pos x="76" y="41"/>
                </a:cxn>
                <a:cxn ang="0">
                  <a:pos x="70" y="43"/>
                </a:cxn>
                <a:cxn ang="0">
                  <a:pos x="65" y="44"/>
                </a:cxn>
                <a:cxn ang="0">
                  <a:pos x="57" y="46"/>
                </a:cxn>
                <a:cxn ang="0">
                  <a:pos x="49" y="47"/>
                </a:cxn>
                <a:cxn ang="0">
                  <a:pos x="40" y="49"/>
                </a:cxn>
                <a:cxn ang="0">
                  <a:pos x="35" y="49"/>
                </a:cxn>
                <a:cxn ang="0">
                  <a:pos x="27" y="49"/>
                </a:cxn>
                <a:cxn ang="0">
                  <a:pos x="17" y="49"/>
                </a:cxn>
                <a:cxn ang="0">
                  <a:pos x="9" y="49"/>
                </a:cxn>
                <a:cxn ang="0">
                  <a:pos x="3" y="47"/>
                </a:cxn>
                <a:cxn ang="0">
                  <a:pos x="0" y="46"/>
                </a:cxn>
                <a:cxn ang="0">
                  <a:pos x="3" y="44"/>
                </a:cxn>
                <a:cxn ang="0">
                  <a:pos x="7" y="43"/>
                </a:cxn>
                <a:cxn ang="0">
                  <a:pos x="15" y="41"/>
                </a:cxn>
                <a:cxn ang="0">
                  <a:pos x="20" y="40"/>
                </a:cxn>
                <a:cxn ang="0">
                  <a:pos x="29" y="39"/>
                </a:cxn>
                <a:cxn ang="0">
                  <a:pos x="30" y="39"/>
                </a:cxn>
              </a:cxnLst>
              <a:rect l="0" t="0" r="r" b="b"/>
              <a:pathLst>
                <a:path w="180" h="50">
                  <a:moveTo>
                    <a:pt x="30" y="39"/>
                  </a:moveTo>
                  <a:lnTo>
                    <a:pt x="35" y="39"/>
                  </a:lnTo>
                  <a:lnTo>
                    <a:pt x="37" y="37"/>
                  </a:lnTo>
                  <a:lnTo>
                    <a:pt x="40" y="37"/>
                  </a:lnTo>
                  <a:lnTo>
                    <a:pt x="43" y="37"/>
                  </a:lnTo>
                  <a:lnTo>
                    <a:pt x="46" y="36"/>
                  </a:lnTo>
                  <a:lnTo>
                    <a:pt x="50" y="36"/>
                  </a:lnTo>
                  <a:lnTo>
                    <a:pt x="53" y="34"/>
                  </a:lnTo>
                  <a:lnTo>
                    <a:pt x="56" y="34"/>
                  </a:lnTo>
                  <a:lnTo>
                    <a:pt x="60" y="33"/>
                  </a:lnTo>
                  <a:lnTo>
                    <a:pt x="63" y="33"/>
                  </a:lnTo>
                  <a:lnTo>
                    <a:pt x="66" y="31"/>
                  </a:lnTo>
                  <a:lnTo>
                    <a:pt x="70" y="31"/>
                  </a:lnTo>
                  <a:lnTo>
                    <a:pt x="73" y="30"/>
                  </a:lnTo>
                  <a:lnTo>
                    <a:pt x="76" y="30"/>
                  </a:lnTo>
                  <a:lnTo>
                    <a:pt x="80" y="29"/>
                  </a:lnTo>
                  <a:lnTo>
                    <a:pt x="83" y="29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93" y="26"/>
                  </a:lnTo>
                  <a:lnTo>
                    <a:pt x="96" y="24"/>
                  </a:lnTo>
                  <a:lnTo>
                    <a:pt x="99" y="23"/>
                  </a:lnTo>
                  <a:lnTo>
                    <a:pt x="102" y="23"/>
                  </a:lnTo>
                  <a:lnTo>
                    <a:pt x="106" y="21"/>
                  </a:lnTo>
                  <a:lnTo>
                    <a:pt x="109" y="21"/>
                  </a:lnTo>
                  <a:lnTo>
                    <a:pt x="112" y="20"/>
                  </a:lnTo>
                  <a:lnTo>
                    <a:pt x="116" y="19"/>
                  </a:lnTo>
                  <a:lnTo>
                    <a:pt x="119" y="19"/>
                  </a:lnTo>
                  <a:lnTo>
                    <a:pt x="122" y="17"/>
                  </a:lnTo>
                  <a:lnTo>
                    <a:pt x="124" y="17"/>
                  </a:lnTo>
                  <a:lnTo>
                    <a:pt x="127" y="16"/>
                  </a:lnTo>
                  <a:lnTo>
                    <a:pt x="130" y="16"/>
                  </a:lnTo>
                  <a:lnTo>
                    <a:pt x="133" y="14"/>
                  </a:lnTo>
                  <a:lnTo>
                    <a:pt x="139" y="13"/>
                  </a:lnTo>
                  <a:lnTo>
                    <a:pt x="144" y="11"/>
                  </a:lnTo>
                  <a:lnTo>
                    <a:pt x="149" y="9"/>
                  </a:lnTo>
                  <a:lnTo>
                    <a:pt x="153" y="7"/>
                  </a:lnTo>
                  <a:lnTo>
                    <a:pt x="157" y="6"/>
                  </a:lnTo>
                  <a:lnTo>
                    <a:pt x="162" y="4"/>
                  </a:lnTo>
                  <a:lnTo>
                    <a:pt x="166" y="3"/>
                  </a:lnTo>
                  <a:lnTo>
                    <a:pt x="169" y="3"/>
                  </a:lnTo>
                  <a:lnTo>
                    <a:pt x="172" y="1"/>
                  </a:lnTo>
                  <a:lnTo>
                    <a:pt x="174" y="1"/>
                  </a:lnTo>
                  <a:lnTo>
                    <a:pt x="176" y="0"/>
                  </a:lnTo>
                  <a:lnTo>
                    <a:pt x="179" y="0"/>
                  </a:lnTo>
                  <a:lnTo>
                    <a:pt x="180" y="0"/>
                  </a:lnTo>
                  <a:lnTo>
                    <a:pt x="180" y="1"/>
                  </a:lnTo>
                  <a:lnTo>
                    <a:pt x="179" y="1"/>
                  </a:lnTo>
                  <a:lnTo>
                    <a:pt x="176" y="3"/>
                  </a:lnTo>
                  <a:lnTo>
                    <a:pt x="172" y="4"/>
                  </a:lnTo>
                  <a:lnTo>
                    <a:pt x="169" y="7"/>
                  </a:lnTo>
                  <a:lnTo>
                    <a:pt x="163" y="9"/>
                  </a:lnTo>
                  <a:lnTo>
                    <a:pt x="159" y="11"/>
                  </a:lnTo>
                  <a:lnTo>
                    <a:pt x="153" y="16"/>
                  </a:lnTo>
                  <a:lnTo>
                    <a:pt x="149" y="19"/>
                  </a:lnTo>
                  <a:lnTo>
                    <a:pt x="144" y="19"/>
                  </a:lnTo>
                  <a:lnTo>
                    <a:pt x="142" y="21"/>
                  </a:lnTo>
                  <a:lnTo>
                    <a:pt x="139" y="23"/>
                  </a:lnTo>
                  <a:lnTo>
                    <a:pt x="136" y="24"/>
                  </a:lnTo>
                  <a:lnTo>
                    <a:pt x="132" y="26"/>
                  </a:lnTo>
                  <a:lnTo>
                    <a:pt x="129" y="27"/>
                  </a:lnTo>
                  <a:lnTo>
                    <a:pt x="126" y="29"/>
                  </a:lnTo>
                  <a:lnTo>
                    <a:pt x="122" y="30"/>
                  </a:lnTo>
                  <a:lnTo>
                    <a:pt x="119" y="31"/>
                  </a:lnTo>
                  <a:lnTo>
                    <a:pt x="114" y="31"/>
                  </a:lnTo>
                  <a:lnTo>
                    <a:pt x="112" y="33"/>
                  </a:lnTo>
                  <a:lnTo>
                    <a:pt x="107" y="34"/>
                  </a:lnTo>
                  <a:lnTo>
                    <a:pt x="104" y="36"/>
                  </a:lnTo>
                  <a:lnTo>
                    <a:pt x="102" y="37"/>
                  </a:lnTo>
                  <a:lnTo>
                    <a:pt x="97" y="37"/>
                  </a:lnTo>
                  <a:lnTo>
                    <a:pt x="95" y="39"/>
                  </a:lnTo>
                  <a:lnTo>
                    <a:pt x="90" y="39"/>
                  </a:lnTo>
                  <a:lnTo>
                    <a:pt x="87" y="40"/>
                  </a:lnTo>
                  <a:lnTo>
                    <a:pt x="83" y="41"/>
                  </a:lnTo>
                  <a:lnTo>
                    <a:pt x="80" y="41"/>
                  </a:lnTo>
                  <a:lnTo>
                    <a:pt x="76" y="41"/>
                  </a:lnTo>
                  <a:lnTo>
                    <a:pt x="73" y="43"/>
                  </a:lnTo>
                  <a:lnTo>
                    <a:pt x="70" y="43"/>
                  </a:lnTo>
                  <a:lnTo>
                    <a:pt x="67" y="44"/>
                  </a:lnTo>
                  <a:lnTo>
                    <a:pt x="65" y="44"/>
                  </a:lnTo>
                  <a:lnTo>
                    <a:pt x="60" y="46"/>
                  </a:lnTo>
                  <a:lnTo>
                    <a:pt x="57" y="46"/>
                  </a:lnTo>
                  <a:lnTo>
                    <a:pt x="55" y="47"/>
                  </a:lnTo>
                  <a:lnTo>
                    <a:pt x="49" y="47"/>
                  </a:lnTo>
                  <a:lnTo>
                    <a:pt x="43" y="49"/>
                  </a:lnTo>
                  <a:lnTo>
                    <a:pt x="40" y="49"/>
                  </a:lnTo>
                  <a:lnTo>
                    <a:pt x="37" y="49"/>
                  </a:lnTo>
                  <a:lnTo>
                    <a:pt x="35" y="49"/>
                  </a:lnTo>
                  <a:lnTo>
                    <a:pt x="32" y="49"/>
                  </a:lnTo>
                  <a:lnTo>
                    <a:pt x="27" y="49"/>
                  </a:lnTo>
                  <a:lnTo>
                    <a:pt x="23" y="50"/>
                  </a:lnTo>
                  <a:lnTo>
                    <a:pt x="17" y="49"/>
                  </a:lnTo>
                  <a:lnTo>
                    <a:pt x="13" y="49"/>
                  </a:lnTo>
                  <a:lnTo>
                    <a:pt x="9" y="49"/>
                  </a:lnTo>
                  <a:lnTo>
                    <a:pt x="6" y="49"/>
                  </a:lnTo>
                  <a:lnTo>
                    <a:pt x="3" y="47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2" y="46"/>
                  </a:lnTo>
                  <a:lnTo>
                    <a:pt x="3" y="44"/>
                  </a:lnTo>
                  <a:lnTo>
                    <a:pt x="5" y="44"/>
                  </a:lnTo>
                  <a:lnTo>
                    <a:pt x="7" y="43"/>
                  </a:lnTo>
                  <a:lnTo>
                    <a:pt x="10" y="43"/>
                  </a:lnTo>
                  <a:lnTo>
                    <a:pt x="15" y="41"/>
                  </a:lnTo>
                  <a:lnTo>
                    <a:pt x="17" y="41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29" y="39"/>
                  </a:lnTo>
                  <a:lnTo>
                    <a:pt x="30" y="39"/>
                  </a:lnTo>
                  <a:lnTo>
                    <a:pt x="3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482" y="2917"/>
              <a:ext cx="34" cy="75"/>
            </a:xfrm>
            <a:custGeom>
              <a:avLst/>
              <a:gdLst/>
              <a:ahLst/>
              <a:cxnLst>
                <a:cxn ang="0">
                  <a:pos x="40" y="17"/>
                </a:cxn>
                <a:cxn ang="0">
                  <a:pos x="31" y="25"/>
                </a:cxn>
                <a:cxn ang="0">
                  <a:pos x="26" y="32"/>
                </a:cxn>
                <a:cxn ang="0">
                  <a:pos x="19" y="40"/>
                </a:cxn>
                <a:cxn ang="0">
                  <a:pos x="14" y="47"/>
                </a:cxn>
                <a:cxn ang="0">
                  <a:pos x="10" y="54"/>
                </a:cxn>
                <a:cxn ang="0">
                  <a:pos x="7" y="60"/>
                </a:cxn>
                <a:cxn ang="0">
                  <a:pos x="4" y="65"/>
                </a:cxn>
                <a:cxn ang="0">
                  <a:pos x="2" y="74"/>
                </a:cxn>
                <a:cxn ang="0">
                  <a:pos x="0" y="82"/>
                </a:cxn>
                <a:cxn ang="0">
                  <a:pos x="0" y="88"/>
                </a:cxn>
                <a:cxn ang="0">
                  <a:pos x="2" y="97"/>
                </a:cxn>
                <a:cxn ang="0">
                  <a:pos x="3" y="105"/>
                </a:cxn>
                <a:cxn ang="0">
                  <a:pos x="4" y="111"/>
                </a:cxn>
                <a:cxn ang="0">
                  <a:pos x="6" y="118"/>
                </a:cxn>
                <a:cxn ang="0">
                  <a:pos x="7" y="124"/>
                </a:cxn>
                <a:cxn ang="0">
                  <a:pos x="10" y="131"/>
                </a:cxn>
                <a:cxn ang="0">
                  <a:pos x="13" y="137"/>
                </a:cxn>
                <a:cxn ang="0">
                  <a:pos x="17" y="142"/>
                </a:cxn>
                <a:cxn ang="0">
                  <a:pos x="23" y="147"/>
                </a:cxn>
                <a:cxn ang="0">
                  <a:pos x="29" y="148"/>
                </a:cxn>
                <a:cxn ang="0">
                  <a:pos x="30" y="148"/>
                </a:cxn>
                <a:cxn ang="0">
                  <a:pos x="29" y="142"/>
                </a:cxn>
                <a:cxn ang="0">
                  <a:pos x="26" y="137"/>
                </a:cxn>
                <a:cxn ang="0">
                  <a:pos x="24" y="131"/>
                </a:cxn>
                <a:cxn ang="0">
                  <a:pos x="23" y="125"/>
                </a:cxn>
                <a:cxn ang="0">
                  <a:pos x="21" y="119"/>
                </a:cxn>
                <a:cxn ang="0">
                  <a:pos x="20" y="112"/>
                </a:cxn>
                <a:cxn ang="0">
                  <a:pos x="19" y="105"/>
                </a:cxn>
                <a:cxn ang="0">
                  <a:pos x="17" y="100"/>
                </a:cxn>
                <a:cxn ang="0">
                  <a:pos x="17" y="92"/>
                </a:cxn>
                <a:cxn ang="0">
                  <a:pos x="17" y="85"/>
                </a:cxn>
                <a:cxn ang="0">
                  <a:pos x="17" y="78"/>
                </a:cxn>
                <a:cxn ang="0">
                  <a:pos x="17" y="71"/>
                </a:cxn>
                <a:cxn ang="0">
                  <a:pos x="19" y="65"/>
                </a:cxn>
                <a:cxn ang="0">
                  <a:pos x="21" y="60"/>
                </a:cxn>
                <a:cxn ang="0">
                  <a:pos x="24" y="54"/>
                </a:cxn>
                <a:cxn ang="0">
                  <a:pos x="29" y="45"/>
                </a:cxn>
                <a:cxn ang="0">
                  <a:pos x="36" y="34"/>
                </a:cxn>
                <a:cxn ang="0">
                  <a:pos x="44" y="24"/>
                </a:cxn>
                <a:cxn ang="0">
                  <a:pos x="53" y="15"/>
                </a:cxn>
                <a:cxn ang="0">
                  <a:pos x="44" y="14"/>
                </a:cxn>
              </a:cxnLst>
              <a:rect l="0" t="0" r="r" b="b"/>
              <a:pathLst>
                <a:path w="69" h="148">
                  <a:moveTo>
                    <a:pt x="44" y="14"/>
                  </a:moveTo>
                  <a:lnTo>
                    <a:pt x="40" y="17"/>
                  </a:lnTo>
                  <a:lnTo>
                    <a:pt x="36" y="21"/>
                  </a:lnTo>
                  <a:lnTo>
                    <a:pt x="31" y="25"/>
                  </a:lnTo>
                  <a:lnTo>
                    <a:pt x="29" y="30"/>
                  </a:lnTo>
                  <a:lnTo>
                    <a:pt x="26" y="32"/>
                  </a:lnTo>
                  <a:lnTo>
                    <a:pt x="21" y="37"/>
                  </a:lnTo>
                  <a:lnTo>
                    <a:pt x="19" y="40"/>
                  </a:lnTo>
                  <a:lnTo>
                    <a:pt x="17" y="44"/>
                  </a:lnTo>
                  <a:lnTo>
                    <a:pt x="14" y="47"/>
                  </a:lnTo>
                  <a:lnTo>
                    <a:pt x="11" y="50"/>
                  </a:lnTo>
                  <a:lnTo>
                    <a:pt x="10" y="54"/>
                  </a:lnTo>
                  <a:lnTo>
                    <a:pt x="9" y="57"/>
                  </a:lnTo>
                  <a:lnTo>
                    <a:pt x="7" y="60"/>
                  </a:lnTo>
                  <a:lnTo>
                    <a:pt x="6" y="62"/>
                  </a:lnTo>
                  <a:lnTo>
                    <a:pt x="4" y="65"/>
                  </a:lnTo>
                  <a:lnTo>
                    <a:pt x="4" y="68"/>
                  </a:lnTo>
                  <a:lnTo>
                    <a:pt x="2" y="74"/>
                  </a:lnTo>
                  <a:lnTo>
                    <a:pt x="2" y="80"/>
                  </a:lnTo>
                  <a:lnTo>
                    <a:pt x="0" y="82"/>
                  </a:lnTo>
                  <a:lnTo>
                    <a:pt x="0" y="85"/>
                  </a:lnTo>
                  <a:lnTo>
                    <a:pt x="0" y="88"/>
                  </a:lnTo>
                  <a:lnTo>
                    <a:pt x="2" y="91"/>
                  </a:lnTo>
                  <a:lnTo>
                    <a:pt x="2" y="97"/>
                  </a:lnTo>
                  <a:lnTo>
                    <a:pt x="2" y="102"/>
                  </a:lnTo>
                  <a:lnTo>
                    <a:pt x="3" y="105"/>
                  </a:lnTo>
                  <a:lnTo>
                    <a:pt x="3" y="108"/>
                  </a:lnTo>
                  <a:lnTo>
                    <a:pt x="4" y="111"/>
                  </a:lnTo>
                  <a:lnTo>
                    <a:pt x="6" y="115"/>
                  </a:lnTo>
                  <a:lnTo>
                    <a:pt x="6" y="118"/>
                  </a:lnTo>
                  <a:lnTo>
                    <a:pt x="6" y="121"/>
                  </a:lnTo>
                  <a:lnTo>
                    <a:pt x="7" y="124"/>
                  </a:lnTo>
                  <a:lnTo>
                    <a:pt x="7" y="127"/>
                  </a:lnTo>
                  <a:lnTo>
                    <a:pt x="10" y="131"/>
                  </a:lnTo>
                  <a:lnTo>
                    <a:pt x="11" y="134"/>
                  </a:lnTo>
                  <a:lnTo>
                    <a:pt x="13" y="137"/>
                  </a:lnTo>
                  <a:lnTo>
                    <a:pt x="16" y="141"/>
                  </a:lnTo>
                  <a:lnTo>
                    <a:pt x="17" y="142"/>
                  </a:lnTo>
                  <a:lnTo>
                    <a:pt x="20" y="145"/>
                  </a:lnTo>
                  <a:lnTo>
                    <a:pt x="23" y="147"/>
                  </a:lnTo>
                  <a:lnTo>
                    <a:pt x="27" y="148"/>
                  </a:lnTo>
                  <a:lnTo>
                    <a:pt x="29" y="148"/>
                  </a:lnTo>
                  <a:lnTo>
                    <a:pt x="30" y="148"/>
                  </a:lnTo>
                  <a:lnTo>
                    <a:pt x="30" y="148"/>
                  </a:lnTo>
                  <a:lnTo>
                    <a:pt x="29" y="147"/>
                  </a:lnTo>
                  <a:lnTo>
                    <a:pt x="29" y="142"/>
                  </a:lnTo>
                  <a:lnTo>
                    <a:pt x="27" y="139"/>
                  </a:lnTo>
                  <a:lnTo>
                    <a:pt x="26" y="137"/>
                  </a:lnTo>
                  <a:lnTo>
                    <a:pt x="26" y="134"/>
                  </a:lnTo>
                  <a:lnTo>
                    <a:pt x="24" y="131"/>
                  </a:lnTo>
                  <a:lnTo>
                    <a:pt x="24" y="128"/>
                  </a:lnTo>
                  <a:lnTo>
                    <a:pt x="23" y="125"/>
                  </a:lnTo>
                  <a:lnTo>
                    <a:pt x="23" y="122"/>
                  </a:lnTo>
                  <a:lnTo>
                    <a:pt x="21" y="119"/>
                  </a:lnTo>
                  <a:lnTo>
                    <a:pt x="21" y="117"/>
                  </a:lnTo>
                  <a:lnTo>
                    <a:pt x="20" y="112"/>
                  </a:lnTo>
                  <a:lnTo>
                    <a:pt x="20" y="110"/>
                  </a:lnTo>
                  <a:lnTo>
                    <a:pt x="19" y="105"/>
                  </a:lnTo>
                  <a:lnTo>
                    <a:pt x="19" y="102"/>
                  </a:lnTo>
                  <a:lnTo>
                    <a:pt x="17" y="100"/>
                  </a:lnTo>
                  <a:lnTo>
                    <a:pt x="17" y="95"/>
                  </a:lnTo>
                  <a:lnTo>
                    <a:pt x="17" y="92"/>
                  </a:lnTo>
                  <a:lnTo>
                    <a:pt x="17" y="88"/>
                  </a:lnTo>
                  <a:lnTo>
                    <a:pt x="17" y="85"/>
                  </a:lnTo>
                  <a:lnTo>
                    <a:pt x="17" y="81"/>
                  </a:lnTo>
                  <a:lnTo>
                    <a:pt x="17" y="78"/>
                  </a:lnTo>
                  <a:lnTo>
                    <a:pt x="17" y="75"/>
                  </a:lnTo>
                  <a:lnTo>
                    <a:pt x="17" y="71"/>
                  </a:lnTo>
                  <a:lnTo>
                    <a:pt x="19" y="68"/>
                  </a:lnTo>
                  <a:lnTo>
                    <a:pt x="19" y="65"/>
                  </a:lnTo>
                  <a:lnTo>
                    <a:pt x="21" y="62"/>
                  </a:lnTo>
                  <a:lnTo>
                    <a:pt x="21" y="60"/>
                  </a:lnTo>
                  <a:lnTo>
                    <a:pt x="23" y="57"/>
                  </a:lnTo>
                  <a:lnTo>
                    <a:pt x="24" y="54"/>
                  </a:lnTo>
                  <a:lnTo>
                    <a:pt x="26" y="51"/>
                  </a:lnTo>
                  <a:lnTo>
                    <a:pt x="29" y="45"/>
                  </a:lnTo>
                  <a:lnTo>
                    <a:pt x="33" y="40"/>
                  </a:lnTo>
                  <a:lnTo>
                    <a:pt x="36" y="34"/>
                  </a:lnTo>
                  <a:lnTo>
                    <a:pt x="40" y="28"/>
                  </a:lnTo>
                  <a:lnTo>
                    <a:pt x="44" y="24"/>
                  </a:lnTo>
                  <a:lnTo>
                    <a:pt x="49" y="20"/>
                  </a:lnTo>
                  <a:lnTo>
                    <a:pt x="53" y="15"/>
                  </a:lnTo>
                  <a:lnTo>
                    <a:pt x="69" y="0"/>
                  </a:lnTo>
                  <a:lnTo>
                    <a:pt x="44" y="14"/>
                  </a:lnTo>
                  <a:lnTo>
                    <a:pt x="44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Freeform 35"/>
            <p:cNvSpPr>
              <a:spLocks/>
            </p:cNvSpPr>
            <p:nvPr/>
          </p:nvSpPr>
          <p:spPr bwMode="auto">
            <a:xfrm>
              <a:off x="2558" y="2475"/>
              <a:ext cx="8" cy="148"/>
            </a:xfrm>
            <a:custGeom>
              <a:avLst/>
              <a:gdLst/>
              <a:ahLst/>
              <a:cxnLst>
                <a:cxn ang="0">
                  <a:pos x="4" y="50"/>
                </a:cxn>
                <a:cxn ang="0">
                  <a:pos x="3" y="61"/>
                </a:cxn>
                <a:cxn ang="0">
                  <a:pos x="3" y="74"/>
                </a:cxn>
                <a:cxn ang="0">
                  <a:pos x="0" y="88"/>
                </a:cxn>
                <a:cxn ang="0">
                  <a:pos x="0" y="104"/>
                </a:cxn>
                <a:cxn ang="0">
                  <a:pos x="0" y="120"/>
                </a:cxn>
                <a:cxn ang="0">
                  <a:pos x="0" y="137"/>
                </a:cxn>
                <a:cxn ang="0">
                  <a:pos x="0" y="154"/>
                </a:cxn>
                <a:cxn ang="0">
                  <a:pos x="0" y="170"/>
                </a:cxn>
                <a:cxn ang="0">
                  <a:pos x="0" y="187"/>
                </a:cxn>
                <a:cxn ang="0">
                  <a:pos x="1" y="204"/>
                </a:cxn>
                <a:cxn ang="0">
                  <a:pos x="1" y="218"/>
                </a:cxn>
                <a:cxn ang="0">
                  <a:pos x="3" y="233"/>
                </a:cxn>
                <a:cxn ang="0">
                  <a:pos x="3" y="247"/>
                </a:cxn>
                <a:cxn ang="0">
                  <a:pos x="4" y="260"/>
                </a:cxn>
                <a:cxn ang="0">
                  <a:pos x="5" y="270"/>
                </a:cxn>
                <a:cxn ang="0">
                  <a:pos x="7" y="280"/>
                </a:cxn>
                <a:cxn ang="0">
                  <a:pos x="8" y="288"/>
                </a:cxn>
                <a:cxn ang="0">
                  <a:pos x="13" y="295"/>
                </a:cxn>
                <a:cxn ang="0">
                  <a:pos x="14" y="285"/>
                </a:cxn>
                <a:cxn ang="0">
                  <a:pos x="14" y="277"/>
                </a:cxn>
                <a:cxn ang="0">
                  <a:pos x="14" y="267"/>
                </a:cxn>
                <a:cxn ang="0">
                  <a:pos x="15" y="258"/>
                </a:cxn>
                <a:cxn ang="0">
                  <a:pos x="15" y="247"/>
                </a:cxn>
                <a:cxn ang="0">
                  <a:pos x="15" y="237"/>
                </a:cxn>
                <a:cxn ang="0">
                  <a:pos x="15" y="226"/>
                </a:cxn>
                <a:cxn ang="0">
                  <a:pos x="15" y="213"/>
                </a:cxn>
                <a:cxn ang="0">
                  <a:pos x="15" y="200"/>
                </a:cxn>
                <a:cxn ang="0">
                  <a:pos x="15" y="188"/>
                </a:cxn>
                <a:cxn ang="0">
                  <a:pos x="14" y="176"/>
                </a:cxn>
                <a:cxn ang="0">
                  <a:pos x="14" y="164"/>
                </a:cxn>
                <a:cxn ang="0">
                  <a:pos x="14" y="151"/>
                </a:cxn>
                <a:cxn ang="0">
                  <a:pos x="14" y="141"/>
                </a:cxn>
                <a:cxn ang="0">
                  <a:pos x="14" y="133"/>
                </a:cxn>
                <a:cxn ang="0">
                  <a:pos x="14" y="123"/>
                </a:cxn>
                <a:cxn ang="0">
                  <a:pos x="14" y="110"/>
                </a:cxn>
                <a:cxn ang="0">
                  <a:pos x="15" y="103"/>
                </a:cxn>
                <a:cxn ang="0">
                  <a:pos x="15" y="93"/>
                </a:cxn>
                <a:cxn ang="0">
                  <a:pos x="15" y="83"/>
                </a:cxn>
                <a:cxn ang="0">
                  <a:pos x="15" y="71"/>
                </a:cxn>
                <a:cxn ang="0">
                  <a:pos x="15" y="58"/>
                </a:cxn>
                <a:cxn ang="0">
                  <a:pos x="15" y="46"/>
                </a:cxn>
                <a:cxn ang="0">
                  <a:pos x="15" y="34"/>
                </a:cxn>
                <a:cxn ang="0">
                  <a:pos x="15" y="23"/>
                </a:cxn>
                <a:cxn ang="0">
                  <a:pos x="15" y="13"/>
                </a:cxn>
                <a:cxn ang="0">
                  <a:pos x="15" y="3"/>
                </a:cxn>
                <a:cxn ang="0">
                  <a:pos x="13" y="3"/>
                </a:cxn>
                <a:cxn ang="0">
                  <a:pos x="10" y="13"/>
                </a:cxn>
                <a:cxn ang="0">
                  <a:pos x="8" y="26"/>
                </a:cxn>
                <a:cxn ang="0">
                  <a:pos x="7" y="37"/>
                </a:cxn>
                <a:cxn ang="0">
                  <a:pos x="7" y="43"/>
                </a:cxn>
              </a:cxnLst>
              <a:rect l="0" t="0" r="r" b="b"/>
              <a:pathLst>
                <a:path w="17" h="295">
                  <a:moveTo>
                    <a:pt x="7" y="43"/>
                  </a:moveTo>
                  <a:lnTo>
                    <a:pt x="5" y="46"/>
                  </a:lnTo>
                  <a:lnTo>
                    <a:pt x="4" y="50"/>
                  </a:lnTo>
                  <a:lnTo>
                    <a:pt x="4" y="53"/>
                  </a:lnTo>
                  <a:lnTo>
                    <a:pt x="4" y="57"/>
                  </a:lnTo>
                  <a:lnTo>
                    <a:pt x="3" y="61"/>
                  </a:lnTo>
                  <a:lnTo>
                    <a:pt x="3" y="66"/>
                  </a:lnTo>
                  <a:lnTo>
                    <a:pt x="3" y="70"/>
                  </a:lnTo>
                  <a:lnTo>
                    <a:pt x="3" y="74"/>
                  </a:lnTo>
                  <a:lnTo>
                    <a:pt x="1" y="80"/>
                  </a:lnTo>
                  <a:lnTo>
                    <a:pt x="1" y="84"/>
                  </a:lnTo>
                  <a:lnTo>
                    <a:pt x="0" y="88"/>
                  </a:lnTo>
                  <a:lnTo>
                    <a:pt x="0" y="94"/>
                  </a:lnTo>
                  <a:lnTo>
                    <a:pt x="0" y="98"/>
                  </a:lnTo>
                  <a:lnTo>
                    <a:pt x="0" y="104"/>
                  </a:lnTo>
                  <a:lnTo>
                    <a:pt x="0" y="110"/>
                  </a:lnTo>
                  <a:lnTo>
                    <a:pt x="0" y="116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31"/>
                  </a:lnTo>
                  <a:lnTo>
                    <a:pt x="0" y="137"/>
                  </a:lnTo>
                  <a:lnTo>
                    <a:pt x="0" y="141"/>
                  </a:lnTo>
                  <a:lnTo>
                    <a:pt x="0" y="148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4"/>
                  </a:lnTo>
                  <a:lnTo>
                    <a:pt x="0" y="170"/>
                  </a:lnTo>
                  <a:lnTo>
                    <a:pt x="0" y="176"/>
                  </a:lnTo>
                  <a:lnTo>
                    <a:pt x="0" y="181"/>
                  </a:lnTo>
                  <a:lnTo>
                    <a:pt x="0" y="187"/>
                  </a:lnTo>
                  <a:lnTo>
                    <a:pt x="0" y="193"/>
                  </a:lnTo>
                  <a:lnTo>
                    <a:pt x="1" y="197"/>
                  </a:lnTo>
                  <a:lnTo>
                    <a:pt x="1" y="204"/>
                  </a:lnTo>
                  <a:lnTo>
                    <a:pt x="1" y="208"/>
                  </a:lnTo>
                  <a:lnTo>
                    <a:pt x="1" y="213"/>
                  </a:lnTo>
                  <a:lnTo>
                    <a:pt x="1" y="218"/>
                  </a:lnTo>
                  <a:lnTo>
                    <a:pt x="3" y="224"/>
                  </a:lnTo>
                  <a:lnTo>
                    <a:pt x="3" y="228"/>
                  </a:lnTo>
                  <a:lnTo>
                    <a:pt x="3" y="233"/>
                  </a:lnTo>
                  <a:lnTo>
                    <a:pt x="3" y="238"/>
                  </a:lnTo>
                  <a:lnTo>
                    <a:pt x="3" y="243"/>
                  </a:lnTo>
                  <a:lnTo>
                    <a:pt x="3" y="247"/>
                  </a:lnTo>
                  <a:lnTo>
                    <a:pt x="4" y="251"/>
                  </a:lnTo>
                  <a:lnTo>
                    <a:pt x="4" y="255"/>
                  </a:lnTo>
                  <a:lnTo>
                    <a:pt x="4" y="260"/>
                  </a:lnTo>
                  <a:lnTo>
                    <a:pt x="4" y="263"/>
                  </a:lnTo>
                  <a:lnTo>
                    <a:pt x="5" y="267"/>
                  </a:lnTo>
                  <a:lnTo>
                    <a:pt x="5" y="270"/>
                  </a:lnTo>
                  <a:lnTo>
                    <a:pt x="7" y="274"/>
                  </a:lnTo>
                  <a:lnTo>
                    <a:pt x="7" y="277"/>
                  </a:lnTo>
                  <a:lnTo>
                    <a:pt x="7" y="280"/>
                  </a:lnTo>
                  <a:lnTo>
                    <a:pt x="7" y="283"/>
                  </a:lnTo>
                  <a:lnTo>
                    <a:pt x="7" y="284"/>
                  </a:lnTo>
                  <a:lnTo>
                    <a:pt x="8" y="288"/>
                  </a:lnTo>
                  <a:lnTo>
                    <a:pt x="8" y="293"/>
                  </a:lnTo>
                  <a:lnTo>
                    <a:pt x="10" y="295"/>
                  </a:lnTo>
                  <a:lnTo>
                    <a:pt x="13" y="295"/>
                  </a:lnTo>
                  <a:lnTo>
                    <a:pt x="13" y="293"/>
                  </a:lnTo>
                  <a:lnTo>
                    <a:pt x="13" y="290"/>
                  </a:lnTo>
                  <a:lnTo>
                    <a:pt x="14" y="285"/>
                  </a:lnTo>
                  <a:lnTo>
                    <a:pt x="14" y="281"/>
                  </a:lnTo>
                  <a:lnTo>
                    <a:pt x="14" y="278"/>
                  </a:lnTo>
                  <a:lnTo>
                    <a:pt x="14" y="277"/>
                  </a:lnTo>
                  <a:lnTo>
                    <a:pt x="14" y="273"/>
                  </a:lnTo>
                  <a:lnTo>
                    <a:pt x="14" y="271"/>
                  </a:lnTo>
                  <a:lnTo>
                    <a:pt x="14" y="267"/>
                  </a:lnTo>
                  <a:lnTo>
                    <a:pt x="15" y="264"/>
                  </a:lnTo>
                  <a:lnTo>
                    <a:pt x="15" y="261"/>
                  </a:lnTo>
                  <a:lnTo>
                    <a:pt x="15" y="258"/>
                  </a:lnTo>
                  <a:lnTo>
                    <a:pt x="15" y="254"/>
                  </a:lnTo>
                  <a:lnTo>
                    <a:pt x="15" y="251"/>
                  </a:lnTo>
                  <a:lnTo>
                    <a:pt x="15" y="247"/>
                  </a:lnTo>
                  <a:lnTo>
                    <a:pt x="15" y="244"/>
                  </a:lnTo>
                  <a:lnTo>
                    <a:pt x="15" y="240"/>
                  </a:lnTo>
                  <a:lnTo>
                    <a:pt x="15" y="237"/>
                  </a:lnTo>
                  <a:lnTo>
                    <a:pt x="15" y="233"/>
                  </a:lnTo>
                  <a:lnTo>
                    <a:pt x="15" y="228"/>
                  </a:lnTo>
                  <a:lnTo>
                    <a:pt x="15" y="226"/>
                  </a:lnTo>
                  <a:lnTo>
                    <a:pt x="15" y="221"/>
                  </a:lnTo>
                  <a:lnTo>
                    <a:pt x="15" y="217"/>
                  </a:lnTo>
                  <a:lnTo>
                    <a:pt x="15" y="213"/>
                  </a:lnTo>
                  <a:lnTo>
                    <a:pt x="15" y="208"/>
                  </a:lnTo>
                  <a:lnTo>
                    <a:pt x="15" y="204"/>
                  </a:lnTo>
                  <a:lnTo>
                    <a:pt x="15" y="200"/>
                  </a:lnTo>
                  <a:lnTo>
                    <a:pt x="15" y="197"/>
                  </a:lnTo>
                  <a:lnTo>
                    <a:pt x="15" y="191"/>
                  </a:lnTo>
                  <a:lnTo>
                    <a:pt x="15" y="188"/>
                  </a:lnTo>
                  <a:lnTo>
                    <a:pt x="15" y="183"/>
                  </a:lnTo>
                  <a:lnTo>
                    <a:pt x="15" y="180"/>
                  </a:lnTo>
                  <a:lnTo>
                    <a:pt x="14" y="176"/>
                  </a:lnTo>
                  <a:lnTo>
                    <a:pt x="14" y="171"/>
                  </a:lnTo>
                  <a:lnTo>
                    <a:pt x="14" y="167"/>
                  </a:lnTo>
                  <a:lnTo>
                    <a:pt x="14" y="164"/>
                  </a:lnTo>
                  <a:lnTo>
                    <a:pt x="14" y="160"/>
                  </a:lnTo>
                  <a:lnTo>
                    <a:pt x="14" y="156"/>
                  </a:lnTo>
                  <a:lnTo>
                    <a:pt x="14" y="151"/>
                  </a:lnTo>
                  <a:lnTo>
                    <a:pt x="14" y="148"/>
                  </a:lnTo>
                  <a:lnTo>
                    <a:pt x="14" y="146"/>
                  </a:lnTo>
                  <a:lnTo>
                    <a:pt x="14" y="141"/>
                  </a:lnTo>
                  <a:lnTo>
                    <a:pt x="14" y="138"/>
                  </a:lnTo>
                  <a:lnTo>
                    <a:pt x="14" y="136"/>
                  </a:lnTo>
                  <a:lnTo>
                    <a:pt x="14" y="133"/>
                  </a:lnTo>
                  <a:lnTo>
                    <a:pt x="14" y="128"/>
                  </a:lnTo>
                  <a:lnTo>
                    <a:pt x="14" y="126"/>
                  </a:lnTo>
                  <a:lnTo>
                    <a:pt x="14" y="123"/>
                  </a:lnTo>
                  <a:lnTo>
                    <a:pt x="14" y="118"/>
                  </a:lnTo>
                  <a:lnTo>
                    <a:pt x="14" y="114"/>
                  </a:lnTo>
                  <a:lnTo>
                    <a:pt x="14" y="110"/>
                  </a:lnTo>
                  <a:lnTo>
                    <a:pt x="14" y="107"/>
                  </a:lnTo>
                  <a:lnTo>
                    <a:pt x="15" y="104"/>
                  </a:lnTo>
                  <a:lnTo>
                    <a:pt x="15" y="103"/>
                  </a:lnTo>
                  <a:lnTo>
                    <a:pt x="15" y="100"/>
                  </a:lnTo>
                  <a:lnTo>
                    <a:pt x="15" y="96"/>
                  </a:lnTo>
                  <a:lnTo>
                    <a:pt x="15" y="93"/>
                  </a:lnTo>
                  <a:lnTo>
                    <a:pt x="15" y="90"/>
                  </a:lnTo>
                  <a:lnTo>
                    <a:pt x="15" y="87"/>
                  </a:lnTo>
                  <a:lnTo>
                    <a:pt x="15" y="83"/>
                  </a:lnTo>
                  <a:lnTo>
                    <a:pt x="15" y="78"/>
                  </a:lnTo>
                  <a:lnTo>
                    <a:pt x="15" y="76"/>
                  </a:lnTo>
                  <a:lnTo>
                    <a:pt x="15" y="71"/>
                  </a:lnTo>
                  <a:lnTo>
                    <a:pt x="15" y="67"/>
                  </a:lnTo>
                  <a:lnTo>
                    <a:pt x="15" y="63"/>
                  </a:lnTo>
                  <a:lnTo>
                    <a:pt x="15" y="58"/>
                  </a:lnTo>
                  <a:lnTo>
                    <a:pt x="15" y="54"/>
                  </a:lnTo>
                  <a:lnTo>
                    <a:pt x="17" y="50"/>
                  </a:lnTo>
                  <a:lnTo>
                    <a:pt x="15" y="46"/>
                  </a:lnTo>
                  <a:lnTo>
                    <a:pt x="15" y="41"/>
                  </a:lnTo>
                  <a:lnTo>
                    <a:pt x="15" y="37"/>
                  </a:lnTo>
                  <a:lnTo>
                    <a:pt x="15" y="34"/>
                  </a:lnTo>
                  <a:lnTo>
                    <a:pt x="15" y="30"/>
                  </a:lnTo>
                  <a:lnTo>
                    <a:pt x="15" y="26"/>
                  </a:lnTo>
                  <a:lnTo>
                    <a:pt x="15" y="23"/>
                  </a:lnTo>
                  <a:lnTo>
                    <a:pt x="15" y="19"/>
                  </a:lnTo>
                  <a:lnTo>
                    <a:pt x="15" y="16"/>
                  </a:lnTo>
                  <a:lnTo>
                    <a:pt x="15" y="13"/>
                  </a:lnTo>
                  <a:lnTo>
                    <a:pt x="15" y="10"/>
                  </a:lnTo>
                  <a:lnTo>
                    <a:pt x="15" y="7"/>
                  </a:lnTo>
                  <a:lnTo>
                    <a:pt x="15" y="3"/>
                  </a:lnTo>
                  <a:lnTo>
                    <a:pt x="15" y="1"/>
                  </a:lnTo>
                  <a:lnTo>
                    <a:pt x="14" y="0"/>
                  </a:lnTo>
                  <a:lnTo>
                    <a:pt x="13" y="3"/>
                  </a:lnTo>
                  <a:lnTo>
                    <a:pt x="11" y="6"/>
                  </a:lnTo>
                  <a:lnTo>
                    <a:pt x="11" y="9"/>
                  </a:lnTo>
                  <a:lnTo>
                    <a:pt x="10" y="13"/>
                  </a:lnTo>
                  <a:lnTo>
                    <a:pt x="10" y="17"/>
                  </a:lnTo>
                  <a:lnTo>
                    <a:pt x="8" y="21"/>
                  </a:lnTo>
                  <a:lnTo>
                    <a:pt x="8" y="26"/>
                  </a:lnTo>
                  <a:lnTo>
                    <a:pt x="7" y="30"/>
                  </a:lnTo>
                  <a:lnTo>
                    <a:pt x="7" y="34"/>
                  </a:lnTo>
                  <a:lnTo>
                    <a:pt x="7" y="37"/>
                  </a:lnTo>
                  <a:lnTo>
                    <a:pt x="7" y="40"/>
                  </a:lnTo>
                  <a:lnTo>
                    <a:pt x="7" y="41"/>
                  </a:lnTo>
                  <a:lnTo>
                    <a:pt x="7" y="43"/>
                  </a:lnTo>
                  <a:lnTo>
                    <a:pt x="7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3056" y="2470"/>
              <a:ext cx="11" cy="170"/>
            </a:xfrm>
            <a:custGeom>
              <a:avLst/>
              <a:gdLst/>
              <a:ahLst/>
              <a:cxnLst>
                <a:cxn ang="0">
                  <a:pos x="3" y="63"/>
                </a:cxn>
                <a:cxn ang="0">
                  <a:pos x="3" y="77"/>
                </a:cxn>
                <a:cxn ang="0">
                  <a:pos x="3" y="94"/>
                </a:cxn>
                <a:cxn ang="0">
                  <a:pos x="3" y="111"/>
                </a:cxn>
                <a:cxn ang="0">
                  <a:pos x="3" y="130"/>
                </a:cxn>
                <a:cxn ang="0">
                  <a:pos x="1" y="150"/>
                </a:cxn>
                <a:cxn ang="0">
                  <a:pos x="1" y="170"/>
                </a:cxn>
                <a:cxn ang="0">
                  <a:pos x="1" y="190"/>
                </a:cxn>
                <a:cxn ang="0">
                  <a:pos x="1" y="210"/>
                </a:cxn>
                <a:cxn ang="0">
                  <a:pos x="1" y="230"/>
                </a:cxn>
                <a:cxn ang="0">
                  <a:pos x="1" y="250"/>
                </a:cxn>
                <a:cxn ang="0">
                  <a:pos x="0" y="267"/>
                </a:cxn>
                <a:cxn ang="0">
                  <a:pos x="0" y="283"/>
                </a:cxn>
                <a:cxn ang="0">
                  <a:pos x="0" y="297"/>
                </a:cxn>
                <a:cxn ang="0">
                  <a:pos x="0" y="311"/>
                </a:cxn>
                <a:cxn ang="0">
                  <a:pos x="1" y="321"/>
                </a:cxn>
                <a:cxn ang="0">
                  <a:pos x="1" y="334"/>
                </a:cxn>
                <a:cxn ang="0">
                  <a:pos x="4" y="340"/>
                </a:cxn>
                <a:cxn ang="0">
                  <a:pos x="9" y="331"/>
                </a:cxn>
                <a:cxn ang="0">
                  <a:pos x="9" y="321"/>
                </a:cxn>
                <a:cxn ang="0">
                  <a:pos x="11" y="311"/>
                </a:cxn>
                <a:cxn ang="0">
                  <a:pos x="13" y="300"/>
                </a:cxn>
                <a:cxn ang="0">
                  <a:pos x="14" y="287"/>
                </a:cxn>
                <a:cxn ang="0">
                  <a:pos x="14" y="275"/>
                </a:cxn>
                <a:cxn ang="0">
                  <a:pos x="16" y="261"/>
                </a:cxn>
                <a:cxn ang="0">
                  <a:pos x="16" y="247"/>
                </a:cxn>
                <a:cxn ang="0">
                  <a:pos x="17" y="234"/>
                </a:cxn>
                <a:cxn ang="0">
                  <a:pos x="17" y="220"/>
                </a:cxn>
                <a:cxn ang="0">
                  <a:pos x="19" y="206"/>
                </a:cxn>
                <a:cxn ang="0">
                  <a:pos x="19" y="191"/>
                </a:cxn>
                <a:cxn ang="0">
                  <a:pos x="19" y="177"/>
                </a:cxn>
                <a:cxn ang="0">
                  <a:pos x="19" y="164"/>
                </a:cxn>
                <a:cxn ang="0">
                  <a:pos x="20" y="151"/>
                </a:cxn>
                <a:cxn ang="0">
                  <a:pos x="20" y="140"/>
                </a:cxn>
                <a:cxn ang="0">
                  <a:pos x="21" y="130"/>
                </a:cxn>
                <a:cxn ang="0">
                  <a:pos x="21" y="120"/>
                </a:cxn>
                <a:cxn ang="0">
                  <a:pos x="21" y="111"/>
                </a:cxn>
                <a:cxn ang="0">
                  <a:pos x="21" y="101"/>
                </a:cxn>
                <a:cxn ang="0">
                  <a:pos x="23" y="94"/>
                </a:cxn>
                <a:cxn ang="0">
                  <a:pos x="21" y="81"/>
                </a:cxn>
                <a:cxn ang="0">
                  <a:pos x="20" y="71"/>
                </a:cxn>
                <a:cxn ang="0">
                  <a:pos x="19" y="60"/>
                </a:cxn>
                <a:cxn ang="0">
                  <a:pos x="17" y="49"/>
                </a:cxn>
                <a:cxn ang="0">
                  <a:pos x="14" y="36"/>
                </a:cxn>
                <a:cxn ang="0">
                  <a:pos x="13" y="26"/>
                </a:cxn>
                <a:cxn ang="0">
                  <a:pos x="10" y="14"/>
                </a:cxn>
                <a:cxn ang="0">
                  <a:pos x="9" y="3"/>
                </a:cxn>
                <a:cxn ang="0">
                  <a:pos x="3" y="54"/>
                </a:cxn>
              </a:cxnLst>
              <a:rect l="0" t="0" r="r" b="b"/>
              <a:pathLst>
                <a:path w="23" h="340">
                  <a:moveTo>
                    <a:pt x="3" y="54"/>
                  </a:moveTo>
                  <a:lnTo>
                    <a:pt x="3" y="58"/>
                  </a:lnTo>
                  <a:lnTo>
                    <a:pt x="3" y="63"/>
                  </a:lnTo>
                  <a:lnTo>
                    <a:pt x="3" y="67"/>
                  </a:lnTo>
                  <a:lnTo>
                    <a:pt x="3" y="73"/>
                  </a:lnTo>
                  <a:lnTo>
                    <a:pt x="3" y="77"/>
                  </a:lnTo>
                  <a:lnTo>
                    <a:pt x="3" y="83"/>
                  </a:lnTo>
                  <a:lnTo>
                    <a:pt x="3" y="88"/>
                  </a:lnTo>
                  <a:lnTo>
                    <a:pt x="3" y="94"/>
                  </a:lnTo>
                  <a:lnTo>
                    <a:pt x="3" y="100"/>
                  </a:lnTo>
                  <a:lnTo>
                    <a:pt x="3" y="106"/>
                  </a:lnTo>
                  <a:lnTo>
                    <a:pt x="3" y="111"/>
                  </a:lnTo>
                  <a:lnTo>
                    <a:pt x="3" y="118"/>
                  </a:lnTo>
                  <a:lnTo>
                    <a:pt x="3" y="124"/>
                  </a:lnTo>
                  <a:lnTo>
                    <a:pt x="3" y="130"/>
                  </a:lnTo>
                  <a:lnTo>
                    <a:pt x="3" y="137"/>
                  </a:lnTo>
                  <a:lnTo>
                    <a:pt x="3" y="144"/>
                  </a:lnTo>
                  <a:lnTo>
                    <a:pt x="1" y="150"/>
                  </a:lnTo>
                  <a:lnTo>
                    <a:pt x="1" y="156"/>
                  </a:lnTo>
                  <a:lnTo>
                    <a:pt x="1" y="163"/>
                  </a:lnTo>
                  <a:lnTo>
                    <a:pt x="1" y="170"/>
                  </a:lnTo>
                  <a:lnTo>
                    <a:pt x="1" y="176"/>
                  </a:lnTo>
                  <a:lnTo>
                    <a:pt x="1" y="184"/>
                  </a:lnTo>
                  <a:lnTo>
                    <a:pt x="1" y="190"/>
                  </a:lnTo>
                  <a:lnTo>
                    <a:pt x="1" y="197"/>
                  </a:lnTo>
                  <a:lnTo>
                    <a:pt x="1" y="204"/>
                  </a:lnTo>
                  <a:lnTo>
                    <a:pt x="1" y="210"/>
                  </a:lnTo>
                  <a:lnTo>
                    <a:pt x="1" y="217"/>
                  </a:lnTo>
                  <a:lnTo>
                    <a:pt x="1" y="223"/>
                  </a:lnTo>
                  <a:lnTo>
                    <a:pt x="1" y="230"/>
                  </a:lnTo>
                  <a:lnTo>
                    <a:pt x="1" y="236"/>
                  </a:lnTo>
                  <a:lnTo>
                    <a:pt x="1" y="243"/>
                  </a:lnTo>
                  <a:lnTo>
                    <a:pt x="1" y="250"/>
                  </a:lnTo>
                  <a:lnTo>
                    <a:pt x="0" y="255"/>
                  </a:lnTo>
                  <a:lnTo>
                    <a:pt x="0" y="261"/>
                  </a:lnTo>
                  <a:lnTo>
                    <a:pt x="0" y="267"/>
                  </a:lnTo>
                  <a:lnTo>
                    <a:pt x="0" y="273"/>
                  </a:lnTo>
                  <a:lnTo>
                    <a:pt x="0" y="277"/>
                  </a:lnTo>
                  <a:lnTo>
                    <a:pt x="0" y="283"/>
                  </a:lnTo>
                  <a:lnTo>
                    <a:pt x="0" y="288"/>
                  </a:lnTo>
                  <a:lnTo>
                    <a:pt x="0" y="293"/>
                  </a:lnTo>
                  <a:lnTo>
                    <a:pt x="0" y="297"/>
                  </a:lnTo>
                  <a:lnTo>
                    <a:pt x="0" y="303"/>
                  </a:lnTo>
                  <a:lnTo>
                    <a:pt x="0" y="307"/>
                  </a:lnTo>
                  <a:lnTo>
                    <a:pt x="0" y="311"/>
                  </a:lnTo>
                  <a:lnTo>
                    <a:pt x="0" y="314"/>
                  </a:lnTo>
                  <a:lnTo>
                    <a:pt x="1" y="318"/>
                  </a:lnTo>
                  <a:lnTo>
                    <a:pt x="1" y="321"/>
                  </a:lnTo>
                  <a:lnTo>
                    <a:pt x="1" y="325"/>
                  </a:lnTo>
                  <a:lnTo>
                    <a:pt x="1" y="330"/>
                  </a:lnTo>
                  <a:lnTo>
                    <a:pt x="1" y="334"/>
                  </a:lnTo>
                  <a:lnTo>
                    <a:pt x="3" y="338"/>
                  </a:lnTo>
                  <a:lnTo>
                    <a:pt x="3" y="340"/>
                  </a:lnTo>
                  <a:lnTo>
                    <a:pt x="4" y="340"/>
                  </a:lnTo>
                  <a:lnTo>
                    <a:pt x="6" y="338"/>
                  </a:lnTo>
                  <a:lnTo>
                    <a:pt x="7" y="335"/>
                  </a:lnTo>
                  <a:lnTo>
                    <a:pt x="9" y="331"/>
                  </a:lnTo>
                  <a:lnTo>
                    <a:pt x="9" y="327"/>
                  </a:lnTo>
                  <a:lnTo>
                    <a:pt x="9" y="324"/>
                  </a:lnTo>
                  <a:lnTo>
                    <a:pt x="9" y="321"/>
                  </a:lnTo>
                  <a:lnTo>
                    <a:pt x="10" y="318"/>
                  </a:lnTo>
                  <a:lnTo>
                    <a:pt x="10" y="314"/>
                  </a:lnTo>
                  <a:lnTo>
                    <a:pt x="11" y="311"/>
                  </a:lnTo>
                  <a:lnTo>
                    <a:pt x="11" y="307"/>
                  </a:lnTo>
                  <a:lnTo>
                    <a:pt x="13" y="304"/>
                  </a:lnTo>
                  <a:lnTo>
                    <a:pt x="13" y="300"/>
                  </a:lnTo>
                  <a:lnTo>
                    <a:pt x="13" y="295"/>
                  </a:lnTo>
                  <a:lnTo>
                    <a:pt x="13" y="291"/>
                  </a:lnTo>
                  <a:lnTo>
                    <a:pt x="14" y="287"/>
                  </a:lnTo>
                  <a:lnTo>
                    <a:pt x="14" y="283"/>
                  </a:lnTo>
                  <a:lnTo>
                    <a:pt x="14" y="278"/>
                  </a:lnTo>
                  <a:lnTo>
                    <a:pt x="14" y="275"/>
                  </a:lnTo>
                  <a:lnTo>
                    <a:pt x="16" y="271"/>
                  </a:lnTo>
                  <a:lnTo>
                    <a:pt x="16" y="265"/>
                  </a:lnTo>
                  <a:lnTo>
                    <a:pt x="16" y="261"/>
                  </a:lnTo>
                  <a:lnTo>
                    <a:pt x="16" y="257"/>
                  </a:lnTo>
                  <a:lnTo>
                    <a:pt x="16" y="251"/>
                  </a:lnTo>
                  <a:lnTo>
                    <a:pt x="16" y="247"/>
                  </a:lnTo>
                  <a:lnTo>
                    <a:pt x="17" y="243"/>
                  </a:lnTo>
                  <a:lnTo>
                    <a:pt x="17" y="237"/>
                  </a:lnTo>
                  <a:lnTo>
                    <a:pt x="17" y="234"/>
                  </a:lnTo>
                  <a:lnTo>
                    <a:pt x="17" y="228"/>
                  </a:lnTo>
                  <a:lnTo>
                    <a:pt x="17" y="224"/>
                  </a:lnTo>
                  <a:lnTo>
                    <a:pt x="17" y="220"/>
                  </a:lnTo>
                  <a:lnTo>
                    <a:pt x="19" y="214"/>
                  </a:lnTo>
                  <a:lnTo>
                    <a:pt x="19" y="210"/>
                  </a:lnTo>
                  <a:lnTo>
                    <a:pt x="19" y="206"/>
                  </a:lnTo>
                  <a:lnTo>
                    <a:pt x="19" y="200"/>
                  </a:lnTo>
                  <a:lnTo>
                    <a:pt x="19" y="196"/>
                  </a:lnTo>
                  <a:lnTo>
                    <a:pt x="19" y="191"/>
                  </a:lnTo>
                  <a:lnTo>
                    <a:pt x="19" y="187"/>
                  </a:lnTo>
                  <a:lnTo>
                    <a:pt x="19" y="181"/>
                  </a:lnTo>
                  <a:lnTo>
                    <a:pt x="19" y="177"/>
                  </a:lnTo>
                  <a:lnTo>
                    <a:pt x="19" y="173"/>
                  </a:lnTo>
                  <a:lnTo>
                    <a:pt x="19" y="168"/>
                  </a:lnTo>
                  <a:lnTo>
                    <a:pt x="19" y="164"/>
                  </a:lnTo>
                  <a:lnTo>
                    <a:pt x="20" y="160"/>
                  </a:lnTo>
                  <a:lnTo>
                    <a:pt x="20" y="156"/>
                  </a:lnTo>
                  <a:lnTo>
                    <a:pt x="20" y="151"/>
                  </a:lnTo>
                  <a:lnTo>
                    <a:pt x="20" y="147"/>
                  </a:lnTo>
                  <a:lnTo>
                    <a:pt x="20" y="144"/>
                  </a:lnTo>
                  <a:lnTo>
                    <a:pt x="20" y="140"/>
                  </a:lnTo>
                  <a:lnTo>
                    <a:pt x="20" y="136"/>
                  </a:lnTo>
                  <a:lnTo>
                    <a:pt x="20" y="133"/>
                  </a:lnTo>
                  <a:lnTo>
                    <a:pt x="21" y="130"/>
                  </a:lnTo>
                  <a:lnTo>
                    <a:pt x="21" y="126"/>
                  </a:lnTo>
                  <a:lnTo>
                    <a:pt x="21" y="123"/>
                  </a:lnTo>
                  <a:lnTo>
                    <a:pt x="21" y="120"/>
                  </a:lnTo>
                  <a:lnTo>
                    <a:pt x="21" y="117"/>
                  </a:lnTo>
                  <a:lnTo>
                    <a:pt x="21" y="114"/>
                  </a:lnTo>
                  <a:lnTo>
                    <a:pt x="21" y="111"/>
                  </a:lnTo>
                  <a:lnTo>
                    <a:pt x="21" y="108"/>
                  </a:lnTo>
                  <a:lnTo>
                    <a:pt x="21" y="106"/>
                  </a:lnTo>
                  <a:lnTo>
                    <a:pt x="21" y="101"/>
                  </a:lnTo>
                  <a:lnTo>
                    <a:pt x="21" y="98"/>
                  </a:lnTo>
                  <a:lnTo>
                    <a:pt x="21" y="96"/>
                  </a:lnTo>
                  <a:lnTo>
                    <a:pt x="23" y="94"/>
                  </a:lnTo>
                  <a:lnTo>
                    <a:pt x="21" y="90"/>
                  </a:lnTo>
                  <a:lnTo>
                    <a:pt x="21" y="84"/>
                  </a:lnTo>
                  <a:lnTo>
                    <a:pt x="21" y="81"/>
                  </a:lnTo>
                  <a:lnTo>
                    <a:pt x="21" y="78"/>
                  </a:lnTo>
                  <a:lnTo>
                    <a:pt x="20" y="74"/>
                  </a:lnTo>
                  <a:lnTo>
                    <a:pt x="20" y="71"/>
                  </a:lnTo>
                  <a:lnTo>
                    <a:pt x="19" y="67"/>
                  </a:lnTo>
                  <a:lnTo>
                    <a:pt x="19" y="64"/>
                  </a:lnTo>
                  <a:lnTo>
                    <a:pt x="19" y="60"/>
                  </a:lnTo>
                  <a:lnTo>
                    <a:pt x="17" y="56"/>
                  </a:lnTo>
                  <a:lnTo>
                    <a:pt x="17" y="51"/>
                  </a:lnTo>
                  <a:lnTo>
                    <a:pt x="17" y="49"/>
                  </a:lnTo>
                  <a:lnTo>
                    <a:pt x="16" y="44"/>
                  </a:lnTo>
                  <a:lnTo>
                    <a:pt x="16" y="40"/>
                  </a:lnTo>
                  <a:lnTo>
                    <a:pt x="14" y="36"/>
                  </a:lnTo>
                  <a:lnTo>
                    <a:pt x="14" y="33"/>
                  </a:lnTo>
                  <a:lnTo>
                    <a:pt x="13" y="29"/>
                  </a:lnTo>
                  <a:lnTo>
                    <a:pt x="13" y="26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0" y="14"/>
                  </a:lnTo>
                  <a:lnTo>
                    <a:pt x="10" y="13"/>
                  </a:lnTo>
                  <a:lnTo>
                    <a:pt x="9" y="7"/>
                  </a:lnTo>
                  <a:lnTo>
                    <a:pt x="9" y="3"/>
                  </a:lnTo>
                  <a:lnTo>
                    <a:pt x="9" y="1"/>
                  </a:lnTo>
                  <a:lnTo>
                    <a:pt x="9" y="0"/>
                  </a:lnTo>
                  <a:lnTo>
                    <a:pt x="3" y="54"/>
                  </a:lnTo>
                  <a:lnTo>
                    <a:pt x="3" y="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725" y="3076"/>
              <a:ext cx="119" cy="13"/>
            </a:xfrm>
            <a:custGeom>
              <a:avLst/>
              <a:gdLst/>
              <a:ahLst/>
              <a:cxnLst>
                <a:cxn ang="0">
                  <a:pos x="50" y="2"/>
                </a:cxn>
                <a:cxn ang="0">
                  <a:pos x="57" y="3"/>
                </a:cxn>
                <a:cxn ang="0">
                  <a:pos x="65" y="3"/>
                </a:cxn>
                <a:cxn ang="0">
                  <a:pos x="74" y="5"/>
                </a:cxn>
                <a:cxn ang="0">
                  <a:pos x="83" y="6"/>
                </a:cxn>
                <a:cxn ang="0">
                  <a:pos x="91" y="8"/>
                </a:cxn>
                <a:cxn ang="0">
                  <a:pos x="100" y="8"/>
                </a:cxn>
                <a:cxn ang="0">
                  <a:pos x="108" y="9"/>
                </a:cxn>
                <a:cxn ang="0">
                  <a:pos x="117" y="9"/>
                </a:cxn>
                <a:cxn ang="0">
                  <a:pos x="125" y="10"/>
                </a:cxn>
                <a:cxn ang="0">
                  <a:pos x="134" y="10"/>
                </a:cxn>
                <a:cxn ang="0">
                  <a:pos x="142" y="10"/>
                </a:cxn>
                <a:cxn ang="0">
                  <a:pos x="150" y="12"/>
                </a:cxn>
                <a:cxn ang="0">
                  <a:pos x="158" y="12"/>
                </a:cxn>
                <a:cxn ang="0">
                  <a:pos x="167" y="12"/>
                </a:cxn>
                <a:cxn ang="0">
                  <a:pos x="174" y="12"/>
                </a:cxn>
                <a:cxn ang="0">
                  <a:pos x="181" y="13"/>
                </a:cxn>
                <a:cxn ang="0">
                  <a:pos x="188" y="13"/>
                </a:cxn>
                <a:cxn ang="0">
                  <a:pos x="195" y="13"/>
                </a:cxn>
                <a:cxn ang="0">
                  <a:pos x="201" y="13"/>
                </a:cxn>
                <a:cxn ang="0">
                  <a:pos x="207" y="13"/>
                </a:cxn>
                <a:cxn ang="0">
                  <a:pos x="212" y="13"/>
                </a:cxn>
                <a:cxn ang="0">
                  <a:pos x="221" y="13"/>
                </a:cxn>
                <a:cxn ang="0">
                  <a:pos x="228" y="13"/>
                </a:cxn>
                <a:cxn ang="0">
                  <a:pos x="234" y="13"/>
                </a:cxn>
                <a:cxn ang="0">
                  <a:pos x="238" y="13"/>
                </a:cxn>
                <a:cxn ang="0">
                  <a:pos x="232" y="16"/>
                </a:cxn>
                <a:cxn ang="0">
                  <a:pos x="224" y="16"/>
                </a:cxn>
                <a:cxn ang="0">
                  <a:pos x="217" y="18"/>
                </a:cxn>
                <a:cxn ang="0">
                  <a:pos x="210" y="19"/>
                </a:cxn>
                <a:cxn ang="0">
                  <a:pos x="202" y="20"/>
                </a:cxn>
                <a:cxn ang="0">
                  <a:pos x="194" y="20"/>
                </a:cxn>
                <a:cxn ang="0">
                  <a:pos x="185" y="22"/>
                </a:cxn>
                <a:cxn ang="0">
                  <a:pos x="175" y="23"/>
                </a:cxn>
                <a:cxn ang="0">
                  <a:pos x="165" y="25"/>
                </a:cxn>
                <a:cxn ang="0">
                  <a:pos x="157" y="25"/>
                </a:cxn>
                <a:cxn ang="0">
                  <a:pos x="147" y="26"/>
                </a:cxn>
                <a:cxn ang="0">
                  <a:pos x="138" y="26"/>
                </a:cxn>
                <a:cxn ang="0">
                  <a:pos x="130" y="26"/>
                </a:cxn>
                <a:cxn ang="0">
                  <a:pos x="121" y="28"/>
                </a:cxn>
                <a:cxn ang="0">
                  <a:pos x="114" y="28"/>
                </a:cxn>
                <a:cxn ang="0">
                  <a:pos x="108" y="28"/>
                </a:cxn>
                <a:cxn ang="0">
                  <a:pos x="100" y="26"/>
                </a:cxn>
                <a:cxn ang="0">
                  <a:pos x="93" y="25"/>
                </a:cxn>
                <a:cxn ang="0">
                  <a:pos x="84" y="25"/>
                </a:cxn>
                <a:cxn ang="0">
                  <a:pos x="75" y="23"/>
                </a:cxn>
                <a:cxn ang="0">
                  <a:pos x="65" y="20"/>
                </a:cxn>
                <a:cxn ang="0">
                  <a:pos x="55" y="19"/>
                </a:cxn>
                <a:cxn ang="0">
                  <a:pos x="47" y="16"/>
                </a:cxn>
                <a:cxn ang="0">
                  <a:pos x="38" y="13"/>
                </a:cxn>
                <a:cxn ang="0">
                  <a:pos x="30" y="12"/>
                </a:cxn>
                <a:cxn ang="0">
                  <a:pos x="21" y="9"/>
                </a:cxn>
                <a:cxn ang="0">
                  <a:pos x="15" y="8"/>
                </a:cxn>
                <a:cxn ang="0">
                  <a:pos x="7" y="5"/>
                </a:cxn>
                <a:cxn ang="0">
                  <a:pos x="1" y="3"/>
                </a:cxn>
                <a:cxn ang="0">
                  <a:pos x="47" y="0"/>
                </a:cxn>
              </a:cxnLst>
              <a:rect l="0" t="0" r="r" b="b"/>
              <a:pathLst>
                <a:path w="238" h="28">
                  <a:moveTo>
                    <a:pt x="47" y="0"/>
                  </a:moveTo>
                  <a:lnTo>
                    <a:pt x="50" y="2"/>
                  </a:lnTo>
                  <a:lnTo>
                    <a:pt x="54" y="2"/>
                  </a:lnTo>
                  <a:lnTo>
                    <a:pt x="57" y="3"/>
                  </a:lnTo>
                  <a:lnTo>
                    <a:pt x="61" y="3"/>
                  </a:lnTo>
                  <a:lnTo>
                    <a:pt x="65" y="3"/>
                  </a:lnTo>
                  <a:lnTo>
                    <a:pt x="70" y="5"/>
                  </a:lnTo>
                  <a:lnTo>
                    <a:pt x="74" y="5"/>
                  </a:lnTo>
                  <a:lnTo>
                    <a:pt x="78" y="6"/>
                  </a:lnTo>
                  <a:lnTo>
                    <a:pt x="83" y="6"/>
                  </a:lnTo>
                  <a:lnTo>
                    <a:pt x="87" y="6"/>
                  </a:lnTo>
                  <a:lnTo>
                    <a:pt x="91" y="8"/>
                  </a:lnTo>
                  <a:lnTo>
                    <a:pt x="95" y="8"/>
                  </a:lnTo>
                  <a:lnTo>
                    <a:pt x="100" y="8"/>
                  </a:lnTo>
                  <a:lnTo>
                    <a:pt x="104" y="9"/>
                  </a:lnTo>
                  <a:lnTo>
                    <a:pt x="108" y="9"/>
                  </a:lnTo>
                  <a:lnTo>
                    <a:pt x="112" y="9"/>
                  </a:lnTo>
                  <a:lnTo>
                    <a:pt x="117" y="9"/>
                  </a:lnTo>
                  <a:lnTo>
                    <a:pt x="121" y="10"/>
                  </a:lnTo>
                  <a:lnTo>
                    <a:pt x="125" y="10"/>
                  </a:lnTo>
                  <a:lnTo>
                    <a:pt x="130" y="10"/>
                  </a:lnTo>
                  <a:lnTo>
                    <a:pt x="134" y="10"/>
                  </a:lnTo>
                  <a:lnTo>
                    <a:pt x="138" y="10"/>
                  </a:lnTo>
                  <a:lnTo>
                    <a:pt x="142" y="10"/>
                  </a:lnTo>
                  <a:lnTo>
                    <a:pt x="147" y="12"/>
                  </a:lnTo>
                  <a:lnTo>
                    <a:pt x="150" y="12"/>
                  </a:lnTo>
                  <a:lnTo>
                    <a:pt x="154" y="12"/>
                  </a:lnTo>
                  <a:lnTo>
                    <a:pt x="158" y="12"/>
                  </a:lnTo>
                  <a:lnTo>
                    <a:pt x="162" y="12"/>
                  </a:lnTo>
                  <a:lnTo>
                    <a:pt x="167" y="12"/>
                  </a:lnTo>
                  <a:lnTo>
                    <a:pt x="171" y="12"/>
                  </a:lnTo>
                  <a:lnTo>
                    <a:pt x="174" y="12"/>
                  </a:lnTo>
                  <a:lnTo>
                    <a:pt x="178" y="13"/>
                  </a:lnTo>
                  <a:lnTo>
                    <a:pt x="181" y="13"/>
                  </a:lnTo>
                  <a:lnTo>
                    <a:pt x="185" y="13"/>
                  </a:lnTo>
                  <a:lnTo>
                    <a:pt x="188" y="13"/>
                  </a:lnTo>
                  <a:lnTo>
                    <a:pt x="192" y="13"/>
                  </a:lnTo>
                  <a:lnTo>
                    <a:pt x="195" y="13"/>
                  </a:lnTo>
                  <a:lnTo>
                    <a:pt x="198" y="13"/>
                  </a:lnTo>
                  <a:lnTo>
                    <a:pt x="201" y="13"/>
                  </a:lnTo>
                  <a:lnTo>
                    <a:pt x="205" y="13"/>
                  </a:lnTo>
                  <a:lnTo>
                    <a:pt x="207" y="13"/>
                  </a:lnTo>
                  <a:lnTo>
                    <a:pt x="211" y="13"/>
                  </a:lnTo>
                  <a:lnTo>
                    <a:pt x="212" y="13"/>
                  </a:lnTo>
                  <a:lnTo>
                    <a:pt x="215" y="13"/>
                  </a:lnTo>
                  <a:lnTo>
                    <a:pt x="221" y="13"/>
                  </a:lnTo>
                  <a:lnTo>
                    <a:pt x="225" y="13"/>
                  </a:lnTo>
                  <a:lnTo>
                    <a:pt x="228" y="13"/>
                  </a:lnTo>
                  <a:lnTo>
                    <a:pt x="231" y="13"/>
                  </a:lnTo>
                  <a:lnTo>
                    <a:pt x="234" y="13"/>
                  </a:lnTo>
                  <a:lnTo>
                    <a:pt x="237" y="13"/>
                  </a:lnTo>
                  <a:lnTo>
                    <a:pt x="238" y="13"/>
                  </a:lnTo>
                  <a:lnTo>
                    <a:pt x="237" y="15"/>
                  </a:lnTo>
                  <a:lnTo>
                    <a:pt x="232" y="16"/>
                  </a:lnTo>
                  <a:lnTo>
                    <a:pt x="227" y="16"/>
                  </a:lnTo>
                  <a:lnTo>
                    <a:pt x="224" y="16"/>
                  </a:lnTo>
                  <a:lnTo>
                    <a:pt x="221" y="18"/>
                  </a:lnTo>
                  <a:lnTo>
                    <a:pt x="217" y="18"/>
                  </a:lnTo>
                  <a:lnTo>
                    <a:pt x="214" y="19"/>
                  </a:lnTo>
                  <a:lnTo>
                    <a:pt x="210" y="19"/>
                  </a:lnTo>
                  <a:lnTo>
                    <a:pt x="207" y="19"/>
                  </a:lnTo>
                  <a:lnTo>
                    <a:pt x="202" y="20"/>
                  </a:lnTo>
                  <a:lnTo>
                    <a:pt x="198" y="20"/>
                  </a:lnTo>
                  <a:lnTo>
                    <a:pt x="194" y="20"/>
                  </a:lnTo>
                  <a:lnTo>
                    <a:pt x="190" y="22"/>
                  </a:lnTo>
                  <a:lnTo>
                    <a:pt x="185" y="22"/>
                  </a:lnTo>
                  <a:lnTo>
                    <a:pt x="181" y="23"/>
                  </a:lnTo>
                  <a:lnTo>
                    <a:pt x="175" y="23"/>
                  </a:lnTo>
                  <a:lnTo>
                    <a:pt x="171" y="23"/>
                  </a:lnTo>
                  <a:lnTo>
                    <a:pt x="165" y="25"/>
                  </a:lnTo>
                  <a:lnTo>
                    <a:pt x="161" y="25"/>
                  </a:lnTo>
                  <a:lnTo>
                    <a:pt x="157" y="25"/>
                  </a:lnTo>
                  <a:lnTo>
                    <a:pt x="151" y="25"/>
                  </a:lnTo>
                  <a:lnTo>
                    <a:pt x="147" y="26"/>
                  </a:lnTo>
                  <a:lnTo>
                    <a:pt x="142" y="26"/>
                  </a:lnTo>
                  <a:lnTo>
                    <a:pt x="138" y="26"/>
                  </a:lnTo>
                  <a:lnTo>
                    <a:pt x="134" y="26"/>
                  </a:lnTo>
                  <a:lnTo>
                    <a:pt x="130" y="26"/>
                  </a:lnTo>
                  <a:lnTo>
                    <a:pt x="125" y="28"/>
                  </a:lnTo>
                  <a:lnTo>
                    <a:pt x="121" y="28"/>
                  </a:lnTo>
                  <a:lnTo>
                    <a:pt x="118" y="28"/>
                  </a:lnTo>
                  <a:lnTo>
                    <a:pt x="114" y="28"/>
                  </a:lnTo>
                  <a:lnTo>
                    <a:pt x="111" y="28"/>
                  </a:lnTo>
                  <a:lnTo>
                    <a:pt x="108" y="28"/>
                  </a:lnTo>
                  <a:lnTo>
                    <a:pt x="104" y="28"/>
                  </a:lnTo>
                  <a:lnTo>
                    <a:pt x="100" y="26"/>
                  </a:lnTo>
                  <a:lnTo>
                    <a:pt x="97" y="26"/>
                  </a:lnTo>
                  <a:lnTo>
                    <a:pt x="93" y="25"/>
                  </a:lnTo>
                  <a:lnTo>
                    <a:pt x="88" y="25"/>
                  </a:lnTo>
                  <a:lnTo>
                    <a:pt x="84" y="25"/>
                  </a:lnTo>
                  <a:lnTo>
                    <a:pt x="80" y="23"/>
                  </a:lnTo>
                  <a:lnTo>
                    <a:pt x="75" y="23"/>
                  </a:lnTo>
                  <a:lnTo>
                    <a:pt x="70" y="22"/>
                  </a:lnTo>
                  <a:lnTo>
                    <a:pt x="65" y="20"/>
                  </a:lnTo>
                  <a:lnTo>
                    <a:pt x="61" y="19"/>
                  </a:lnTo>
                  <a:lnTo>
                    <a:pt x="55" y="19"/>
                  </a:lnTo>
                  <a:lnTo>
                    <a:pt x="51" y="18"/>
                  </a:lnTo>
                  <a:lnTo>
                    <a:pt x="47" y="16"/>
                  </a:lnTo>
                  <a:lnTo>
                    <a:pt x="43" y="15"/>
                  </a:lnTo>
                  <a:lnTo>
                    <a:pt x="38" y="13"/>
                  </a:lnTo>
                  <a:lnTo>
                    <a:pt x="33" y="13"/>
                  </a:lnTo>
                  <a:lnTo>
                    <a:pt x="30" y="12"/>
                  </a:lnTo>
                  <a:lnTo>
                    <a:pt x="25" y="10"/>
                  </a:lnTo>
                  <a:lnTo>
                    <a:pt x="21" y="9"/>
                  </a:lnTo>
                  <a:lnTo>
                    <a:pt x="18" y="8"/>
                  </a:lnTo>
                  <a:lnTo>
                    <a:pt x="15" y="8"/>
                  </a:lnTo>
                  <a:lnTo>
                    <a:pt x="13" y="6"/>
                  </a:lnTo>
                  <a:lnTo>
                    <a:pt x="7" y="5"/>
                  </a:lnTo>
                  <a:lnTo>
                    <a:pt x="4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47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3082" y="2911"/>
              <a:ext cx="57" cy="86"/>
            </a:xfrm>
            <a:custGeom>
              <a:avLst/>
              <a:gdLst/>
              <a:ahLst/>
              <a:cxnLst>
                <a:cxn ang="0">
                  <a:pos x="45" y="11"/>
                </a:cxn>
                <a:cxn ang="0">
                  <a:pos x="53" y="14"/>
                </a:cxn>
                <a:cxn ang="0">
                  <a:pos x="60" y="17"/>
                </a:cxn>
                <a:cxn ang="0">
                  <a:pos x="66" y="21"/>
                </a:cxn>
                <a:cxn ang="0">
                  <a:pos x="73" y="25"/>
                </a:cxn>
                <a:cxn ang="0">
                  <a:pos x="77" y="30"/>
                </a:cxn>
                <a:cxn ang="0">
                  <a:pos x="86" y="37"/>
                </a:cxn>
                <a:cxn ang="0">
                  <a:pos x="92" y="45"/>
                </a:cxn>
                <a:cxn ang="0">
                  <a:pos x="96" y="51"/>
                </a:cxn>
                <a:cxn ang="0">
                  <a:pos x="99" y="57"/>
                </a:cxn>
                <a:cxn ang="0">
                  <a:pos x="102" y="63"/>
                </a:cxn>
                <a:cxn ang="0">
                  <a:pos x="106" y="70"/>
                </a:cxn>
                <a:cxn ang="0">
                  <a:pos x="107" y="75"/>
                </a:cxn>
                <a:cxn ang="0">
                  <a:pos x="110" y="83"/>
                </a:cxn>
                <a:cxn ang="0">
                  <a:pos x="113" y="90"/>
                </a:cxn>
                <a:cxn ang="0">
                  <a:pos x="115" y="97"/>
                </a:cxn>
                <a:cxn ang="0">
                  <a:pos x="116" y="103"/>
                </a:cxn>
                <a:cxn ang="0">
                  <a:pos x="116" y="110"/>
                </a:cxn>
                <a:cxn ang="0">
                  <a:pos x="115" y="117"/>
                </a:cxn>
                <a:cxn ang="0">
                  <a:pos x="113" y="124"/>
                </a:cxn>
                <a:cxn ang="0">
                  <a:pos x="110" y="130"/>
                </a:cxn>
                <a:cxn ang="0">
                  <a:pos x="107" y="135"/>
                </a:cxn>
                <a:cxn ang="0">
                  <a:pos x="105" y="142"/>
                </a:cxn>
                <a:cxn ang="0">
                  <a:pos x="99" y="150"/>
                </a:cxn>
                <a:cxn ang="0">
                  <a:pos x="92" y="160"/>
                </a:cxn>
                <a:cxn ang="0">
                  <a:pos x="86" y="167"/>
                </a:cxn>
                <a:cxn ang="0">
                  <a:pos x="85" y="170"/>
                </a:cxn>
                <a:cxn ang="0">
                  <a:pos x="85" y="170"/>
                </a:cxn>
                <a:cxn ang="0">
                  <a:pos x="85" y="164"/>
                </a:cxn>
                <a:cxn ang="0">
                  <a:pos x="87" y="155"/>
                </a:cxn>
                <a:cxn ang="0">
                  <a:pos x="89" y="148"/>
                </a:cxn>
                <a:cxn ang="0">
                  <a:pos x="90" y="141"/>
                </a:cxn>
                <a:cxn ang="0">
                  <a:pos x="92" y="134"/>
                </a:cxn>
                <a:cxn ang="0">
                  <a:pos x="93" y="125"/>
                </a:cxn>
                <a:cxn ang="0">
                  <a:pos x="95" y="115"/>
                </a:cxn>
                <a:cxn ang="0">
                  <a:pos x="95" y="107"/>
                </a:cxn>
                <a:cxn ang="0">
                  <a:pos x="95" y="98"/>
                </a:cxn>
                <a:cxn ang="0">
                  <a:pos x="95" y="90"/>
                </a:cxn>
                <a:cxn ang="0">
                  <a:pos x="95" y="81"/>
                </a:cxn>
                <a:cxn ang="0">
                  <a:pos x="93" y="74"/>
                </a:cxn>
                <a:cxn ang="0">
                  <a:pos x="92" y="67"/>
                </a:cxn>
                <a:cxn ang="0">
                  <a:pos x="89" y="61"/>
                </a:cxn>
                <a:cxn ang="0">
                  <a:pos x="85" y="55"/>
                </a:cxn>
                <a:cxn ang="0">
                  <a:pos x="79" y="50"/>
                </a:cxn>
                <a:cxn ang="0">
                  <a:pos x="73" y="44"/>
                </a:cxn>
                <a:cxn ang="0">
                  <a:pos x="66" y="40"/>
                </a:cxn>
                <a:cxn ang="0">
                  <a:pos x="60" y="34"/>
                </a:cxn>
                <a:cxn ang="0">
                  <a:pos x="53" y="30"/>
                </a:cxn>
                <a:cxn ang="0">
                  <a:pos x="46" y="27"/>
                </a:cxn>
                <a:cxn ang="0">
                  <a:pos x="39" y="23"/>
                </a:cxn>
                <a:cxn ang="0">
                  <a:pos x="32" y="18"/>
                </a:cxn>
                <a:cxn ang="0">
                  <a:pos x="25" y="15"/>
                </a:cxn>
                <a:cxn ang="0">
                  <a:pos x="19" y="13"/>
                </a:cxn>
                <a:cxn ang="0">
                  <a:pos x="10" y="8"/>
                </a:cxn>
                <a:cxn ang="0">
                  <a:pos x="3" y="4"/>
                </a:cxn>
                <a:cxn ang="0">
                  <a:pos x="0" y="1"/>
                </a:cxn>
                <a:cxn ang="0">
                  <a:pos x="7" y="0"/>
                </a:cxn>
                <a:cxn ang="0">
                  <a:pos x="15" y="1"/>
                </a:cxn>
                <a:cxn ang="0">
                  <a:pos x="22" y="4"/>
                </a:cxn>
                <a:cxn ang="0">
                  <a:pos x="30" y="7"/>
                </a:cxn>
                <a:cxn ang="0">
                  <a:pos x="36" y="8"/>
                </a:cxn>
                <a:cxn ang="0">
                  <a:pos x="40" y="10"/>
                </a:cxn>
                <a:cxn ang="0">
                  <a:pos x="40" y="11"/>
                </a:cxn>
              </a:cxnLst>
              <a:rect l="0" t="0" r="r" b="b"/>
              <a:pathLst>
                <a:path w="116" h="171">
                  <a:moveTo>
                    <a:pt x="40" y="11"/>
                  </a:moveTo>
                  <a:lnTo>
                    <a:pt x="45" y="11"/>
                  </a:lnTo>
                  <a:lnTo>
                    <a:pt x="49" y="13"/>
                  </a:lnTo>
                  <a:lnTo>
                    <a:pt x="53" y="14"/>
                  </a:lnTo>
                  <a:lnTo>
                    <a:pt x="56" y="15"/>
                  </a:lnTo>
                  <a:lnTo>
                    <a:pt x="60" y="17"/>
                  </a:lnTo>
                  <a:lnTo>
                    <a:pt x="63" y="18"/>
                  </a:lnTo>
                  <a:lnTo>
                    <a:pt x="66" y="21"/>
                  </a:lnTo>
                  <a:lnTo>
                    <a:pt x="70" y="24"/>
                  </a:lnTo>
                  <a:lnTo>
                    <a:pt x="73" y="25"/>
                  </a:lnTo>
                  <a:lnTo>
                    <a:pt x="76" y="27"/>
                  </a:lnTo>
                  <a:lnTo>
                    <a:pt x="77" y="30"/>
                  </a:lnTo>
                  <a:lnTo>
                    <a:pt x="80" y="33"/>
                  </a:lnTo>
                  <a:lnTo>
                    <a:pt x="86" y="37"/>
                  </a:lnTo>
                  <a:lnTo>
                    <a:pt x="90" y="43"/>
                  </a:lnTo>
                  <a:lnTo>
                    <a:pt x="92" y="45"/>
                  </a:lnTo>
                  <a:lnTo>
                    <a:pt x="95" y="48"/>
                  </a:lnTo>
                  <a:lnTo>
                    <a:pt x="96" y="51"/>
                  </a:lnTo>
                  <a:lnTo>
                    <a:pt x="97" y="54"/>
                  </a:lnTo>
                  <a:lnTo>
                    <a:pt x="99" y="57"/>
                  </a:lnTo>
                  <a:lnTo>
                    <a:pt x="100" y="60"/>
                  </a:lnTo>
                  <a:lnTo>
                    <a:pt x="102" y="63"/>
                  </a:lnTo>
                  <a:lnTo>
                    <a:pt x="105" y="67"/>
                  </a:lnTo>
                  <a:lnTo>
                    <a:pt x="106" y="70"/>
                  </a:lnTo>
                  <a:lnTo>
                    <a:pt x="106" y="73"/>
                  </a:lnTo>
                  <a:lnTo>
                    <a:pt x="107" y="75"/>
                  </a:lnTo>
                  <a:lnTo>
                    <a:pt x="109" y="80"/>
                  </a:lnTo>
                  <a:lnTo>
                    <a:pt x="110" y="83"/>
                  </a:lnTo>
                  <a:lnTo>
                    <a:pt x="112" y="85"/>
                  </a:lnTo>
                  <a:lnTo>
                    <a:pt x="113" y="90"/>
                  </a:lnTo>
                  <a:lnTo>
                    <a:pt x="115" y="94"/>
                  </a:lnTo>
                  <a:lnTo>
                    <a:pt x="115" y="97"/>
                  </a:lnTo>
                  <a:lnTo>
                    <a:pt x="116" y="100"/>
                  </a:lnTo>
                  <a:lnTo>
                    <a:pt x="116" y="103"/>
                  </a:lnTo>
                  <a:lnTo>
                    <a:pt x="116" y="107"/>
                  </a:lnTo>
                  <a:lnTo>
                    <a:pt x="116" y="110"/>
                  </a:lnTo>
                  <a:lnTo>
                    <a:pt x="115" y="114"/>
                  </a:lnTo>
                  <a:lnTo>
                    <a:pt x="115" y="117"/>
                  </a:lnTo>
                  <a:lnTo>
                    <a:pt x="115" y="120"/>
                  </a:lnTo>
                  <a:lnTo>
                    <a:pt x="113" y="124"/>
                  </a:lnTo>
                  <a:lnTo>
                    <a:pt x="112" y="127"/>
                  </a:lnTo>
                  <a:lnTo>
                    <a:pt x="110" y="130"/>
                  </a:lnTo>
                  <a:lnTo>
                    <a:pt x="109" y="134"/>
                  </a:lnTo>
                  <a:lnTo>
                    <a:pt x="107" y="135"/>
                  </a:lnTo>
                  <a:lnTo>
                    <a:pt x="106" y="140"/>
                  </a:lnTo>
                  <a:lnTo>
                    <a:pt x="105" y="142"/>
                  </a:lnTo>
                  <a:lnTo>
                    <a:pt x="103" y="145"/>
                  </a:lnTo>
                  <a:lnTo>
                    <a:pt x="99" y="150"/>
                  </a:lnTo>
                  <a:lnTo>
                    <a:pt x="96" y="155"/>
                  </a:lnTo>
                  <a:lnTo>
                    <a:pt x="92" y="160"/>
                  </a:lnTo>
                  <a:lnTo>
                    <a:pt x="90" y="164"/>
                  </a:lnTo>
                  <a:lnTo>
                    <a:pt x="86" y="167"/>
                  </a:lnTo>
                  <a:lnTo>
                    <a:pt x="85" y="170"/>
                  </a:lnTo>
                  <a:lnTo>
                    <a:pt x="85" y="170"/>
                  </a:lnTo>
                  <a:lnTo>
                    <a:pt x="85" y="171"/>
                  </a:lnTo>
                  <a:lnTo>
                    <a:pt x="85" y="170"/>
                  </a:lnTo>
                  <a:lnTo>
                    <a:pt x="85" y="167"/>
                  </a:lnTo>
                  <a:lnTo>
                    <a:pt x="85" y="164"/>
                  </a:lnTo>
                  <a:lnTo>
                    <a:pt x="86" y="158"/>
                  </a:lnTo>
                  <a:lnTo>
                    <a:pt x="87" y="155"/>
                  </a:lnTo>
                  <a:lnTo>
                    <a:pt x="89" y="152"/>
                  </a:lnTo>
                  <a:lnTo>
                    <a:pt x="89" y="148"/>
                  </a:lnTo>
                  <a:lnTo>
                    <a:pt x="90" y="145"/>
                  </a:lnTo>
                  <a:lnTo>
                    <a:pt x="90" y="141"/>
                  </a:lnTo>
                  <a:lnTo>
                    <a:pt x="92" y="138"/>
                  </a:lnTo>
                  <a:lnTo>
                    <a:pt x="92" y="134"/>
                  </a:lnTo>
                  <a:lnTo>
                    <a:pt x="93" y="130"/>
                  </a:lnTo>
                  <a:lnTo>
                    <a:pt x="93" y="125"/>
                  </a:lnTo>
                  <a:lnTo>
                    <a:pt x="95" y="121"/>
                  </a:lnTo>
                  <a:lnTo>
                    <a:pt x="95" y="115"/>
                  </a:lnTo>
                  <a:lnTo>
                    <a:pt x="95" y="113"/>
                  </a:lnTo>
                  <a:lnTo>
                    <a:pt x="95" y="107"/>
                  </a:lnTo>
                  <a:lnTo>
                    <a:pt x="95" y="103"/>
                  </a:lnTo>
                  <a:lnTo>
                    <a:pt x="95" y="98"/>
                  </a:lnTo>
                  <a:lnTo>
                    <a:pt x="96" y="94"/>
                  </a:lnTo>
                  <a:lnTo>
                    <a:pt x="95" y="90"/>
                  </a:lnTo>
                  <a:lnTo>
                    <a:pt x="95" y="85"/>
                  </a:lnTo>
                  <a:lnTo>
                    <a:pt x="95" y="81"/>
                  </a:lnTo>
                  <a:lnTo>
                    <a:pt x="95" y="78"/>
                  </a:lnTo>
                  <a:lnTo>
                    <a:pt x="93" y="74"/>
                  </a:lnTo>
                  <a:lnTo>
                    <a:pt x="92" y="70"/>
                  </a:lnTo>
                  <a:lnTo>
                    <a:pt x="92" y="67"/>
                  </a:lnTo>
                  <a:lnTo>
                    <a:pt x="90" y="64"/>
                  </a:lnTo>
                  <a:lnTo>
                    <a:pt x="89" y="61"/>
                  </a:lnTo>
                  <a:lnTo>
                    <a:pt x="86" y="58"/>
                  </a:lnTo>
                  <a:lnTo>
                    <a:pt x="85" y="55"/>
                  </a:lnTo>
                  <a:lnTo>
                    <a:pt x="82" y="53"/>
                  </a:lnTo>
                  <a:lnTo>
                    <a:pt x="79" y="50"/>
                  </a:lnTo>
                  <a:lnTo>
                    <a:pt x="76" y="47"/>
                  </a:lnTo>
                  <a:lnTo>
                    <a:pt x="73" y="44"/>
                  </a:lnTo>
                  <a:lnTo>
                    <a:pt x="70" y="43"/>
                  </a:lnTo>
                  <a:lnTo>
                    <a:pt x="66" y="40"/>
                  </a:lnTo>
                  <a:lnTo>
                    <a:pt x="63" y="37"/>
                  </a:lnTo>
                  <a:lnTo>
                    <a:pt x="60" y="34"/>
                  </a:lnTo>
                  <a:lnTo>
                    <a:pt x="56" y="33"/>
                  </a:lnTo>
                  <a:lnTo>
                    <a:pt x="53" y="30"/>
                  </a:lnTo>
                  <a:lnTo>
                    <a:pt x="49" y="28"/>
                  </a:lnTo>
                  <a:lnTo>
                    <a:pt x="46" y="27"/>
                  </a:lnTo>
                  <a:lnTo>
                    <a:pt x="43" y="25"/>
                  </a:lnTo>
                  <a:lnTo>
                    <a:pt x="39" y="23"/>
                  </a:lnTo>
                  <a:lnTo>
                    <a:pt x="35" y="21"/>
                  </a:lnTo>
                  <a:lnTo>
                    <a:pt x="32" y="18"/>
                  </a:lnTo>
                  <a:lnTo>
                    <a:pt x="29" y="17"/>
                  </a:lnTo>
                  <a:lnTo>
                    <a:pt x="25" y="15"/>
                  </a:lnTo>
                  <a:lnTo>
                    <a:pt x="22" y="14"/>
                  </a:lnTo>
                  <a:lnTo>
                    <a:pt x="19" y="13"/>
                  </a:lnTo>
                  <a:lnTo>
                    <a:pt x="16" y="11"/>
                  </a:lnTo>
                  <a:lnTo>
                    <a:pt x="10" y="8"/>
                  </a:lnTo>
                  <a:lnTo>
                    <a:pt x="6" y="5"/>
                  </a:lnTo>
                  <a:lnTo>
                    <a:pt x="3" y="4"/>
                  </a:lnTo>
                  <a:lnTo>
                    <a:pt x="2" y="3"/>
                  </a:lnTo>
                  <a:lnTo>
                    <a:pt x="0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10" y="1"/>
                  </a:lnTo>
                  <a:lnTo>
                    <a:pt x="15" y="1"/>
                  </a:lnTo>
                  <a:lnTo>
                    <a:pt x="19" y="3"/>
                  </a:lnTo>
                  <a:lnTo>
                    <a:pt x="22" y="4"/>
                  </a:lnTo>
                  <a:lnTo>
                    <a:pt x="26" y="5"/>
                  </a:lnTo>
                  <a:lnTo>
                    <a:pt x="30" y="7"/>
                  </a:lnTo>
                  <a:lnTo>
                    <a:pt x="33" y="8"/>
                  </a:lnTo>
                  <a:lnTo>
                    <a:pt x="36" y="8"/>
                  </a:lnTo>
                  <a:lnTo>
                    <a:pt x="39" y="10"/>
                  </a:lnTo>
                  <a:lnTo>
                    <a:pt x="40" y="10"/>
                  </a:lnTo>
                  <a:lnTo>
                    <a:pt x="40" y="11"/>
                  </a:lnTo>
                  <a:lnTo>
                    <a:pt x="4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3" name="Freeform 39"/>
            <p:cNvSpPr>
              <a:spLocks/>
            </p:cNvSpPr>
            <p:nvPr/>
          </p:nvSpPr>
          <p:spPr bwMode="auto">
            <a:xfrm>
              <a:off x="2639" y="2081"/>
              <a:ext cx="164" cy="29"/>
            </a:xfrm>
            <a:custGeom>
              <a:avLst/>
              <a:gdLst/>
              <a:ahLst/>
              <a:cxnLst>
                <a:cxn ang="0">
                  <a:pos x="60" y="28"/>
                </a:cxn>
                <a:cxn ang="0">
                  <a:pos x="89" y="21"/>
                </a:cxn>
                <a:cxn ang="0">
                  <a:pos x="116" y="15"/>
                </a:cxn>
                <a:cxn ang="0">
                  <a:pos x="140" y="11"/>
                </a:cxn>
                <a:cxn ang="0">
                  <a:pos x="164" y="7"/>
                </a:cxn>
                <a:cxn ang="0">
                  <a:pos x="186" y="4"/>
                </a:cxn>
                <a:cxn ang="0">
                  <a:pos x="207" y="1"/>
                </a:cxn>
                <a:cxn ang="0">
                  <a:pos x="226" y="0"/>
                </a:cxn>
                <a:cxn ang="0">
                  <a:pos x="244" y="0"/>
                </a:cxn>
                <a:cxn ang="0">
                  <a:pos x="260" y="0"/>
                </a:cxn>
                <a:cxn ang="0">
                  <a:pos x="274" y="0"/>
                </a:cxn>
                <a:cxn ang="0">
                  <a:pos x="287" y="0"/>
                </a:cxn>
                <a:cxn ang="0">
                  <a:pos x="297" y="1"/>
                </a:cxn>
                <a:cxn ang="0">
                  <a:pos x="307" y="2"/>
                </a:cxn>
                <a:cxn ang="0">
                  <a:pos x="315" y="4"/>
                </a:cxn>
                <a:cxn ang="0">
                  <a:pos x="325" y="7"/>
                </a:cxn>
                <a:cxn ang="0">
                  <a:pos x="330" y="8"/>
                </a:cxn>
                <a:cxn ang="0">
                  <a:pos x="321" y="11"/>
                </a:cxn>
                <a:cxn ang="0">
                  <a:pos x="310" y="11"/>
                </a:cxn>
                <a:cxn ang="0">
                  <a:pos x="297" y="11"/>
                </a:cxn>
                <a:cxn ang="0">
                  <a:pos x="285" y="11"/>
                </a:cxn>
                <a:cxn ang="0">
                  <a:pos x="271" y="12"/>
                </a:cxn>
                <a:cxn ang="0">
                  <a:pos x="258" y="14"/>
                </a:cxn>
                <a:cxn ang="0">
                  <a:pos x="243" y="14"/>
                </a:cxn>
                <a:cxn ang="0">
                  <a:pos x="228" y="15"/>
                </a:cxn>
                <a:cxn ang="0">
                  <a:pos x="216" y="17"/>
                </a:cxn>
                <a:cxn ang="0">
                  <a:pos x="203" y="18"/>
                </a:cxn>
                <a:cxn ang="0">
                  <a:pos x="191" y="20"/>
                </a:cxn>
                <a:cxn ang="0">
                  <a:pos x="178" y="20"/>
                </a:cxn>
                <a:cxn ang="0">
                  <a:pos x="166" y="21"/>
                </a:cxn>
                <a:cxn ang="0">
                  <a:pos x="156" y="22"/>
                </a:cxn>
                <a:cxn ang="0">
                  <a:pos x="146" y="25"/>
                </a:cxn>
                <a:cxn ang="0">
                  <a:pos x="134" y="27"/>
                </a:cxn>
                <a:cxn ang="0">
                  <a:pos x="123" y="30"/>
                </a:cxn>
                <a:cxn ang="0">
                  <a:pos x="111" y="32"/>
                </a:cxn>
                <a:cxn ang="0">
                  <a:pos x="99" y="34"/>
                </a:cxn>
                <a:cxn ang="0">
                  <a:pos x="87" y="37"/>
                </a:cxn>
                <a:cxn ang="0">
                  <a:pos x="76" y="40"/>
                </a:cxn>
                <a:cxn ang="0">
                  <a:pos x="64" y="42"/>
                </a:cxn>
                <a:cxn ang="0">
                  <a:pos x="53" y="45"/>
                </a:cxn>
                <a:cxn ang="0">
                  <a:pos x="41" y="47"/>
                </a:cxn>
                <a:cxn ang="0">
                  <a:pos x="33" y="50"/>
                </a:cxn>
                <a:cxn ang="0">
                  <a:pos x="24" y="52"/>
                </a:cxn>
                <a:cxn ang="0">
                  <a:pos x="9" y="55"/>
                </a:cxn>
                <a:cxn ang="0">
                  <a:pos x="41" y="34"/>
                </a:cxn>
              </a:cxnLst>
              <a:rect l="0" t="0" r="r" b="b"/>
              <a:pathLst>
                <a:path w="330" h="58">
                  <a:moveTo>
                    <a:pt x="41" y="34"/>
                  </a:moveTo>
                  <a:lnTo>
                    <a:pt x="51" y="31"/>
                  </a:lnTo>
                  <a:lnTo>
                    <a:pt x="60" y="28"/>
                  </a:lnTo>
                  <a:lnTo>
                    <a:pt x="70" y="25"/>
                  </a:lnTo>
                  <a:lnTo>
                    <a:pt x="80" y="24"/>
                  </a:lnTo>
                  <a:lnTo>
                    <a:pt x="89" y="21"/>
                  </a:lnTo>
                  <a:lnTo>
                    <a:pt x="97" y="18"/>
                  </a:lnTo>
                  <a:lnTo>
                    <a:pt x="106" y="17"/>
                  </a:lnTo>
                  <a:lnTo>
                    <a:pt x="116" y="15"/>
                  </a:lnTo>
                  <a:lnTo>
                    <a:pt x="123" y="14"/>
                  </a:lnTo>
                  <a:lnTo>
                    <a:pt x="131" y="12"/>
                  </a:lnTo>
                  <a:lnTo>
                    <a:pt x="140" y="11"/>
                  </a:lnTo>
                  <a:lnTo>
                    <a:pt x="148" y="10"/>
                  </a:lnTo>
                  <a:lnTo>
                    <a:pt x="156" y="8"/>
                  </a:lnTo>
                  <a:lnTo>
                    <a:pt x="164" y="7"/>
                  </a:lnTo>
                  <a:lnTo>
                    <a:pt x="171" y="5"/>
                  </a:lnTo>
                  <a:lnTo>
                    <a:pt x="178" y="5"/>
                  </a:lnTo>
                  <a:lnTo>
                    <a:pt x="186" y="4"/>
                  </a:lnTo>
                  <a:lnTo>
                    <a:pt x="193" y="2"/>
                  </a:lnTo>
                  <a:lnTo>
                    <a:pt x="200" y="2"/>
                  </a:lnTo>
                  <a:lnTo>
                    <a:pt x="207" y="1"/>
                  </a:lnTo>
                  <a:lnTo>
                    <a:pt x="213" y="1"/>
                  </a:lnTo>
                  <a:lnTo>
                    <a:pt x="220" y="1"/>
                  </a:lnTo>
                  <a:lnTo>
                    <a:pt x="226" y="0"/>
                  </a:lnTo>
                  <a:lnTo>
                    <a:pt x="233" y="0"/>
                  </a:lnTo>
                  <a:lnTo>
                    <a:pt x="238" y="0"/>
                  </a:lnTo>
                  <a:lnTo>
                    <a:pt x="244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60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4" y="0"/>
                  </a:lnTo>
                  <a:lnTo>
                    <a:pt x="278" y="0"/>
                  </a:lnTo>
                  <a:lnTo>
                    <a:pt x="283" y="0"/>
                  </a:lnTo>
                  <a:lnTo>
                    <a:pt x="287" y="0"/>
                  </a:lnTo>
                  <a:lnTo>
                    <a:pt x="291" y="1"/>
                  </a:lnTo>
                  <a:lnTo>
                    <a:pt x="294" y="1"/>
                  </a:lnTo>
                  <a:lnTo>
                    <a:pt x="297" y="1"/>
                  </a:lnTo>
                  <a:lnTo>
                    <a:pt x="301" y="1"/>
                  </a:lnTo>
                  <a:lnTo>
                    <a:pt x="304" y="2"/>
                  </a:lnTo>
                  <a:lnTo>
                    <a:pt x="307" y="2"/>
                  </a:lnTo>
                  <a:lnTo>
                    <a:pt x="310" y="2"/>
                  </a:lnTo>
                  <a:lnTo>
                    <a:pt x="313" y="2"/>
                  </a:lnTo>
                  <a:lnTo>
                    <a:pt x="315" y="4"/>
                  </a:lnTo>
                  <a:lnTo>
                    <a:pt x="320" y="4"/>
                  </a:lnTo>
                  <a:lnTo>
                    <a:pt x="323" y="5"/>
                  </a:lnTo>
                  <a:lnTo>
                    <a:pt x="325" y="7"/>
                  </a:lnTo>
                  <a:lnTo>
                    <a:pt x="328" y="7"/>
                  </a:lnTo>
                  <a:lnTo>
                    <a:pt x="328" y="8"/>
                  </a:lnTo>
                  <a:lnTo>
                    <a:pt x="330" y="8"/>
                  </a:lnTo>
                  <a:lnTo>
                    <a:pt x="328" y="10"/>
                  </a:lnTo>
                  <a:lnTo>
                    <a:pt x="324" y="11"/>
                  </a:lnTo>
                  <a:lnTo>
                    <a:pt x="321" y="11"/>
                  </a:lnTo>
                  <a:lnTo>
                    <a:pt x="317" y="11"/>
                  </a:lnTo>
                  <a:lnTo>
                    <a:pt x="314" y="11"/>
                  </a:lnTo>
                  <a:lnTo>
                    <a:pt x="310" y="11"/>
                  </a:lnTo>
                  <a:lnTo>
                    <a:pt x="305" y="11"/>
                  </a:lnTo>
                  <a:lnTo>
                    <a:pt x="301" y="11"/>
                  </a:lnTo>
                  <a:lnTo>
                    <a:pt x="297" y="11"/>
                  </a:lnTo>
                  <a:lnTo>
                    <a:pt x="294" y="11"/>
                  </a:lnTo>
                  <a:lnTo>
                    <a:pt x="290" y="11"/>
                  </a:lnTo>
                  <a:lnTo>
                    <a:pt x="285" y="11"/>
                  </a:lnTo>
                  <a:lnTo>
                    <a:pt x="280" y="11"/>
                  </a:lnTo>
                  <a:lnTo>
                    <a:pt x="276" y="12"/>
                  </a:lnTo>
                  <a:lnTo>
                    <a:pt x="271" y="12"/>
                  </a:lnTo>
                  <a:lnTo>
                    <a:pt x="267" y="12"/>
                  </a:lnTo>
                  <a:lnTo>
                    <a:pt x="261" y="12"/>
                  </a:lnTo>
                  <a:lnTo>
                    <a:pt x="258" y="14"/>
                  </a:lnTo>
                  <a:lnTo>
                    <a:pt x="253" y="14"/>
                  </a:lnTo>
                  <a:lnTo>
                    <a:pt x="248" y="14"/>
                  </a:lnTo>
                  <a:lnTo>
                    <a:pt x="243" y="14"/>
                  </a:lnTo>
                  <a:lnTo>
                    <a:pt x="238" y="15"/>
                  </a:lnTo>
                  <a:lnTo>
                    <a:pt x="234" y="15"/>
                  </a:lnTo>
                  <a:lnTo>
                    <a:pt x="228" y="15"/>
                  </a:lnTo>
                  <a:lnTo>
                    <a:pt x="224" y="17"/>
                  </a:lnTo>
                  <a:lnTo>
                    <a:pt x="220" y="17"/>
                  </a:lnTo>
                  <a:lnTo>
                    <a:pt x="216" y="17"/>
                  </a:lnTo>
                  <a:lnTo>
                    <a:pt x="211" y="17"/>
                  </a:lnTo>
                  <a:lnTo>
                    <a:pt x="207" y="18"/>
                  </a:lnTo>
                  <a:lnTo>
                    <a:pt x="203" y="18"/>
                  </a:lnTo>
                  <a:lnTo>
                    <a:pt x="198" y="18"/>
                  </a:lnTo>
                  <a:lnTo>
                    <a:pt x="194" y="18"/>
                  </a:lnTo>
                  <a:lnTo>
                    <a:pt x="191" y="20"/>
                  </a:lnTo>
                  <a:lnTo>
                    <a:pt x="188" y="20"/>
                  </a:lnTo>
                  <a:lnTo>
                    <a:pt x="183" y="20"/>
                  </a:lnTo>
                  <a:lnTo>
                    <a:pt x="178" y="20"/>
                  </a:lnTo>
                  <a:lnTo>
                    <a:pt x="174" y="21"/>
                  </a:lnTo>
                  <a:lnTo>
                    <a:pt x="168" y="21"/>
                  </a:lnTo>
                  <a:lnTo>
                    <a:pt x="166" y="21"/>
                  </a:lnTo>
                  <a:lnTo>
                    <a:pt x="163" y="22"/>
                  </a:lnTo>
                  <a:lnTo>
                    <a:pt x="158" y="22"/>
                  </a:lnTo>
                  <a:lnTo>
                    <a:pt x="156" y="22"/>
                  </a:lnTo>
                  <a:lnTo>
                    <a:pt x="153" y="24"/>
                  </a:lnTo>
                  <a:lnTo>
                    <a:pt x="148" y="25"/>
                  </a:lnTo>
                  <a:lnTo>
                    <a:pt x="146" y="25"/>
                  </a:lnTo>
                  <a:lnTo>
                    <a:pt x="143" y="27"/>
                  </a:lnTo>
                  <a:lnTo>
                    <a:pt x="138" y="27"/>
                  </a:lnTo>
                  <a:lnTo>
                    <a:pt x="134" y="27"/>
                  </a:lnTo>
                  <a:lnTo>
                    <a:pt x="130" y="28"/>
                  </a:lnTo>
                  <a:lnTo>
                    <a:pt x="127" y="28"/>
                  </a:lnTo>
                  <a:lnTo>
                    <a:pt x="123" y="30"/>
                  </a:lnTo>
                  <a:lnTo>
                    <a:pt x="119" y="30"/>
                  </a:lnTo>
                  <a:lnTo>
                    <a:pt x="116" y="31"/>
                  </a:lnTo>
                  <a:lnTo>
                    <a:pt x="111" y="32"/>
                  </a:lnTo>
                  <a:lnTo>
                    <a:pt x="107" y="32"/>
                  </a:lnTo>
                  <a:lnTo>
                    <a:pt x="103" y="34"/>
                  </a:lnTo>
                  <a:lnTo>
                    <a:pt x="99" y="34"/>
                  </a:lnTo>
                  <a:lnTo>
                    <a:pt x="96" y="35"/>
                  </a:lnTo>
                  <a:lnTo>
                    <a:pt x="91" y="37"/>
                  </a:lnTo>
                  <a:lnTo>
                    <a:pt x="87" y="37"/>
                  </a:lnTo>
                  <a:lnTo>
                    <a:pt x="83" y="38"/>
                  </a:lnTo>
                  <a:lnTo>
                    <a:pt x="80" y="40"/>
                  </a:lnTo>
                  <a:lnTo>
                    <a:pt x="76" y="40"/>
                  </a:lnTo>
                  <a:lnTo>
                    <a:pt x="71" y="41"/>
                  </a:lnTo>
                  <a:lnTo>
                    <a:pt x="67" y="41"/>
                  </a:lnTo>
                  <a:lnTo>
                    <a:pt x="64" y="42"/>
                  </a:lnTo>
                  <a:lnTo>
                    <a:pt x="60" y="42"/>
                  </a:lnTo>
                  <a:lnTo>
                    <a:pt x="56" y="44"/>
                  </a:lnTo>
                  <a:lnTo>
                    <a:pt x="53" y="45"/>
                  </a:lnTo>
                  <a:lnTo>
                    <a:pt x="49" y="47"/>
                  </a:lnTo>
                  <a:lnTo>
                    <a:pt x="46" y="47"/>
                  </a:lnTo>
                  <a:lnTo>
                    <a:pt x="41" y="47"/>
                  </a:lnTo>
                  <a:lnTo>
                    <a:pt x="39" y="48"/>
                  </a:lnTo>
                  <a:lnTo>
                    <a:pt x="36" y="48"/>
                  </a:lnTo>
                  <a:lnTo>
                    <a:pt x="33" y="50"/>
                  </a:lnTo>
                  <a:lnTo>
                    <a:pt x="29" y="50"/>
                  </a:lnTo>
                  <a:lnTo>
                    <a:pt x="27" y="51"/>
                  </a:lnTo>
                  <a:lnTo>
                    <a:pt x="24" y="52"/>
                  </a:lnTo>
                  <a:lnTo>
                    <a:pt x="19" y="52"/>
                  </a:lnTo>
                  <a:lnTo>
                    <a:pt x="13" y="54"/>
                  </a:lnTo>
                  <a:lnTo>
                    <a:pt x="9" y="55"/>
                  </a:lnTo>
                  <a:lnTo>
                    <a:pt x="0" y="58"/>
                  </a:lnTo>
                  <a:lnTo>
                    <a:pt x="41" y="34"/>
                  </a:lnTo>
                  <a:lnTo>
                    <a:pt x="41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671" y="2101"/>
              <a:ext cx="239" cy="11"/>
            </a:xfrm>
            <a:custGeom>
              <a:avLst/>
              <a:gdLst/>
              <a:ahLst/>
              <a:cxnLst>
                <a:cxn ang="0">
                  <a:pos x="75" y="7"/>
                </a:cxn>
                <a:cxn ang="0">
                  <a:pos x="98" y="4"/>
                </a:cxn>
                <a:cxn ang="0">
                  <a:pos x="122" y="3"/>
                </a:cxn>
                <a:cxn ang="0">
                  <a:pos x="148" y="1"/>
                </a:cxn>
                <a:cxn ang="0">
                  <a:pos x="174" y="0"/>
                </a:cxn>
                <a:cxn ang="0">
                  <a:pos x="201" y="0"/>
                </a:cxn>
                <a:cxn ang="0">
                  <a:pos x="229" y="0"/>
                </a:cxn>
                <a:cxn ang="0">
                  <a:pos x="255" y="0"/>
                </a:cxn>
                <a:cxn ang="0">
                  <a:pos x="282" y="0"/>
                </a:cxn>
                <a:cxn ang="0">
                  <a:pos x="309" y="1"/>
                </a:cxn>
                <a:cxn ang="0">
                  <a:pos x="335" y="3"/>
                </a:cxn>
                <a:cxn ang="0">
                  <a:pos x="359" y="4"/>
                </a:cxn>
                <a:cxn ang="0">
                  <a:pos x="382" y="6"/>
                </a:cxn>
                <a:cxn ang="0">
                  <a:pos x="404" y="7"/>
                </a:cxn>
                <a:cxn ang="0">
                  <a:pos x="422" y="9"/>
                </a:cxn>
                <a:cxn ang="0">
                  <a:pos x="439" y="10"/>
                </a:cxn>
                <a:cxn ang="0">
                  <a:pos x="454" y="11"/>
                </a:cxn>
                <a:cxn ang="0">
                  <a:pos x="465" y="13"/>
                </a:cxn>
                <a:cxn ang="0">
                  <a:pos x="472" y="16"/>
                </a:cxn>
                <a:cxn ang="0">
                  <a:pos x="478" y="17"/>
                </a:cxn>
                <a:cxn ang="0">
                  <a:pos x="468" y="17"/>
                </a:cxn>
                <a:cxn ang="0">
                  <a:pos x="459" y="17"/>
                </a:cxn>
                <a:cxn ang="0">
                  <a:pos x="449" y="17"/>
                </a:cxn>
                <a:cxn ang="0">
                  <a:pos x="438" y="17"/>
                </a:cxn>
                <a:cxn ang="0">
                  <a:pos x="426" y="17"/>
                </a:cxn>
                <a:cxn ang="0">
                  <a:pos x="412" y="17"/>
                </a:cxn>
                <a:cxn ang="0">
                  <a:pos x="398" y="17"/>
                </a:cxn>
                <a:cxn ang="0">
                  <a:pos x="382" y="16"/>
                </a:cxn>
                <a:cxn ang="0">
                  <a:pos x="368" y="16"/>
                </a:cxn>
                <a:cxn ang="0">
                  <a:pos x="351" y="16"/>
                </a:cxn>
                <a:cxn ang="0">
                  <a:pos x="335" y="16"/>
                </a:cxn>
                <a:cxn ang="0">
                  <a:pos x="319" y="16"/>
                </a:cxn>
                <a:cxn ang="0">
                  <a:pos x="305" y="16"/>
                </a:cxn>
                <a:cxn ang="0">
                  <a:pos x="289" y="14"/>
                </a:cxn>
                <a:cxn ang="0">
                  <a:pos x="275" y="14"/>
                </a:cxn>
                <a:cxn ang="0">
                  <a:pos x="262" y="13"/>
                </a:cxn>
                <a:cxn ang="0">
                  <a:pos x="249" y="13"/>
                </a:cxn>
                <a:cxn ang="0">
                  <a:pos x="239" y="13"/>
                </a:cxn>
                <a:cxn ang="0">
                  <a:pos x="229" y="11"/>
                </a:cxn>
                <a:cxn ang="0">
                  <a:pos x="219" y="11"/>
                </a:cxn>
                <a:cxn ang="0">
                  <a:pos x="208" y="11"/>
                </a:cxn>
                <a:cxn ang="0">
                  <a:pos x="200" y="11"/>
                </a:cxn>
                <a:cxn ang="0">
                  <a:pos x="190" y="11"/>
                </a:cxn>
                <a:cxn ang="0">
                  <a:pos x="178" y="11"/>
                </a:cxn>
                <a:cxn ang="0">
                  <a:pos x="167" y="13"/>
                </a:cxn>
                <a:cxn ang="0">
                  <a:pos x="154" y="13"/>
                </a:cxn>
                <a:cxn ang="0">
                  <a:pos x="140" y="13"/>
                </a:cxn>
                <a:cxn ang="0">
                  <a:pos x="127" y="14"/>
                </a:cxn>
                <a:cxn ang="0">
                  <a:pos x="112" y="14"/>
                </a:cxn>
                <a:cxn ang="0">
                  <a:pos x="98" y="16"/>
                </a:cxn>
                <a:cxn ang="0">
                  <a:pos x="85" y="16"/>
                </a:cxn>
                <a:cxn ang="0">
                  <a:pos x="71" y="17"/>
                </a:cxn>
                <a:cxn ang="0">
                  <a:pos x="58" y="17"/>
                </a:cxn>
                <a:cxn ang="0">
                  <a:pos x="45" y="19"/>
                </a:cxn>
                <a:cxn ang="0">
                  <a:pos x="34" y="19"/>
                </a:cxn>
                <a:cxn ang="0">
                  <a:pos x="61" y="10"/>
                </a:cxn>
              </a:cxnLst>
              <a:rect l="0" t="0" r="r" b="b"/>
              <a:pathLst>
                <a:path w="478" h="21">
                  <a:moveTo>
                    <a:pt x="61" y="10"/>
                  </a:moveTo>
                  <a:lnTo>
                    <a:pt x="68" y="9"/>
                  </a:lnTo>
                  <a:lnTo>
                    <a:pt x="75" y="7"/>
                  </a:lnTo>
                  <a:lnTo>
                    <a:pt x="82" y="7"/>
                  </a:lnTo>
                  <a:lnTo>
                    <a:pt x="91" y="6"/>
                  </a:lnTo>
                  <a:lnTo>
                    <a:pt x="98" y="4"/>
                  </a:lnTo>
                  <a:lnTo>
                    <a:pt x="105" y="4"/>
                  </a:lnTo>
                  <a:lnTo>
                    <a:pt x="114" y="3"/>
                  </a:lnTo>
                  <a:lnTo>
                    <a:pt x="122" y="3"/>
                  </a:lnTo>
                  <a:lnTo>
                    <a:pt x="131" y="1"/>
                  </a:lnTo>
                  <a:lnTo>
                    <a:pt x="140" y="1"/>
                  </a:lnTo>
                  <a:lnTo>
                    <a:pt x="148" y="1"/>
                  </a:lnTo>
                  <a:lnTo>
                    <a:pt x="157" y="1"/>
                  </a:lnTo>
                  <a:lnTo>
                    <a:pt x="165" y="0"/>
                  </a:lnTo>
                  <a:lnTo>
                    <a:pt x="174" y="0"/>
                  </a:lnTo>
                  <a:lnTo>
                    <a:pt x="184" y="0"/>
                  </a:lnTo>
                  <a:lnTo>
                    <a:pt x="192" y="0"/>
                  </a:lnTo>
                  <a:lnTo>
                    <a:pt x="201" y="0"/>
                  </a:lnTo>
                  <a:lnTo>
                    <a:pt x="211" y="0"/>
                  </a:lnTo>
                  <a:lnTo>
                    <a:pt x="219" y="0"/>
                  </a:lnTo>
                  <a:lnTo>
                    <a:pt x="229" y="0"/>
                  </a:lnTo>
                  <a:lnTo>
                    <a:pt x="238" y="0"/>
                  </a:lnTo>
                  <a:lnTo>
                    <a:pt x="247" y="0"/>
                  </a:lnTo>
                  <a:lnTo>
                    <a:pt x="255" y="0"/>
                  </a:lnTo>
                  <a:lnTo>
                    <a:pt x="265" y="0"/>
                  </a:lnTo>
                  <a:lnTo>
                    <a:pt x="274" y="0"/>
                  </a:lnTo>
                  <a:lnTo>
                    <a:pt x="282" y="0"/>
                  </a:lnTo>
                  <a:lnTo>
                    <a:pt x="291" y="1"/>
                  </a:lnTo>
                  <a:lnTo>
                    <a:pt x="301" y="1"/>
                  </a:lnTo>
                  <a:lnTo>
                    <a:pt x="309" y="1"/>
                  </a:lnTo>
                  <a:lnTo>
                    <a:pt x="318" y="1"/>
                  </a:lnTo>
                  <a:lnTo>
                    <a:pt x="327" y="3"/>
                  </a:lnTo>
                  <a:lnTo>
                    <a:pt x="335" y="3"/>
                  </a:lnTo>
                  <a:lnTo>
                    <a:pt x="344" y="3"/>
                  </a:lnTo>
                  <a:lnTo>
                    <a:pt x="351" y="4"/>
                  </a:lnTo>
                  <a:lnTo>
                    <a:pt x="359" y="4"/>
                  </a:lnTo>
                  <a:lnTo>
                    <a:pt x="368" y="6"/>
                  </a:lnTo>
                  <a:lnTo>
                    <a:pt x="375" y="6"/>
                  </a:lnTo>
                  <a:lnTo>
                    <a:pt x="382" y="6"/>
                  </a:lnTo>
                  <a:lnTo>
                    <a:pt x="389" y="6"/>
                  </a:lnTo>
                  <a:lnTo>
                    <a:pt x="396" y="7"/>
                  </a:lnTo>
                  <a:lnTo>
                    <a:pt x="404" y="7"/>
                  </a:lnTo>
                  <a:lnTo>
                    <a:pt x="409" y="7"/>
                  </a:lnTo>
                  <a:lnTo>
                    <a:pt x="416" y="9"/>
                  </a:lnTo>
                  <a:lnTo>
                    <a:pt x="422" y="9"/>
                  </a:lnTo>
                  <a:lnTo>
                    <a:pt x="428" y="9"/>
                  </a:lnTo>
                  <a:lnTo>
                    <a:pt x="434" y="10"/>
                  </a:lnTo>
                  <a:lnTo>
                    <a:pt x="439" y="10"/>
                  </a:lnTo>
                  <a:lnTo>
                    <a:pt x="445" y="11"/>
                  </a:lnTo>
                  <a:lnTo>
                    <a:pt x="449" y="11"/>
                  </a:lnTo>
                  <a:lnTo>
                    <a:pt x="454" y="11"/>
                  </a:lnTo>
                  <a:lnTo>
                    <a:pt x="456" y="13"/>
                  </a:lnTo>
                  <a:lnTo>
                    <a:pt x="461" y="13"/>
                  </a:lnTo>
                  <a:lnTo>
                    <a:pt x="465" y="13"/>
                  </a:lnTo>
                  <a:lnTo>
                    <a:pt x="468" y="14"/>
                  </a:lnTo>
                  <a:lnTo>
                    <a:pt x="469" y="14"/>
                  </a:lnTo>
                  <a:lnTo>
                    <a:pt x="472" y="16"/>
                  </a:lnTo>
                  <a:lnTo>
                    <a:pt x="476" y="16"/>
                  </a:lnTo>
                  <a:lnTo>
                    <a:pt x="478" y="16"/>
                  </a:lnTo>
                  <a:lnTo>
                    <a:pt x="478" y="17"/>
                  </a:lnTo>
                  <a:lnTo>
                    <a:pt x="476" y="17"/>
                  </a:lnTo>
                  <a:lnTo>
                    <a:pt x="472" y="17"/>
                  </a:lnTo>
                  <a:lnTo>
                    <a:pt x="468" y="17"/>
                  </a:lnTo>
                  <a:lnTo>
                    <a:pt x="465" y="17"/>
                  </a:lnTo>
                  <a:lnTo>
                    <a:pt x="462" y="17"/>
                  </a:lnTo>
                  <a:lnTo>
                    <a:pt x="459" y="17"/>
                  </a:lnTo>
                  <a:lnTo>
                    <a:pt x="456" y="17"/>
                  </a:lnTo>
                  <a:lnTo>
                    <a:pt x="452" y="17"/>
                  </a:lnTo>
                  <a:lnTo>
                    <a:pt x="449" y="17"/>
                  </a:lnTo>
                  <a:lnTo>
                    <a:pt x="445" y="17"/>
                  </a:lnTo>
                  <a:lnTo>
                    <a:pt x="442" y="17"/>
                  </a:lnTo>
                  <a:lnTo>
                    <a:pt x="438" y="17"/>
                  </a:lnTo>
                  <a:lnTo>
                    <a:pt x="434" y="17"/>
                  </a:lnTo>
                  <a:lnTo>
                    <a:pt x="429" y="17"/>
                  </a:lnTo>
                  <a:lnTo>
                    <a:pt x="426" y="17"/>
                  </a:lnTo>
                  <a:lnTo>
                    <a:pt x="421" y="17"/>
                  </a:lnTo>
                  <a:lnTo>
                    <a:pt x="416" y="17"/>
                  </a:lnTo>
                  <a:lnTo>
                    <a:pt x="412" y="17"/>
                  </a:lnTo>
                  <a:lnTo>
                    <a:pt x="408" y="17"/>
                  </a:lnTo>
                  <a:lnTo>
                    <a:pt x="402" y="17"/>
                  </a:lnTo>
                  <a:lnTo>
                    <a:pt x="398" y="17"/>
                  </a:lnTo>
                  <a:lnTo>
                    <a:pt x="392" y="17"/>
                  </a:lnTo>
                  <a:lnTo>
                    <a:pt x="388" y="17"/>
                  </a:lnTo>
                  <a:lnTo>
                    <a:pt x="382" y="16"/>
                  </a:lnTo>
                  <a:lnTo>
                    <a:pt x="376" y="16"/>
                  </a:lnTo>
                  <a:lnTo>
                    <a:pt x="372" y="16"/>
                  </a:lnTo>
                  <a:lnTo>
                    <a:pt x="368" y="16"/>
                  </a:lnTo>
                  <a:lnTo>
                    <a:pt x="362" y="16"/>
                  </a:lnTo>
                  <a:lnTo>
                    <a:pt x="356" y="16"/>
                  </a:lnTo>
                  <a:lnTo>
                    <a:pt x="351" y="16"/>
                  </a:lnTo>
                  <a:lnTo>
                    <a:pt x="347" y="16"/>
                  </a:lnTo>
                  <a:lnTo>
                    <a:pt x="341" y="16"/>
                  </a:lnTo>
                  <a:lnTo>
                    <a:pt x="335" y="16"/>
                  </a:lnTo>
                  <a:lnTo>
                    <a:pt x="331" y="16"/>
                  </a:lnTo>
                  <a:lnTo>
                    <a:pt x="325" y="16"/>
                  </a:lnTo>
                  <a:lnTo>
                    <a:pt x="319" y="16"/>
                  </a:lnTo>
                  <a:lnTo>
                    <a:pt x="315" y="16"/>
                  </a:lnTo>
                  <a:lnTo>
                    <a:pt x="309" y="16"/>
                  </a:lnTo>
                  <a:lnTo>
                    <a:pt x="305" y="16"/>
                  </a:lnTo>
                  <a:lnTo>
                    <a:pt x="299" y="14"/>
                  </a:lnTo>
                  <a:lnTo>
                    <a:pt x="294" y="14"/>
                  </a:lnTo>
                  <a:lnTo>
                    <a:pt x="289" y="14"/>
                  </a:lnTo>
                  <a:lnTo>
                    <a:pt x="285" y="14"/>
                  </a:lnTo>
                  <a:lnTo>
                    <a:pt x="281" y="14"/>
                  </a:lnTo>
                  <a:lnTo>
                    <a:pt x="275" y="14"/>
                  </a:lnTo>
                  <a:lnTo>
                    <a:pt x="271" y="14"/>
                  </a:lnTo>
                  <a:lnTo>
                    <a:pt x="267" y="14"/>
                  </a:lnTo>
                  <a:lnTo>
                    <a:pt x="262" y="13"/>
                  </a:lnTo>
                  <a:lnTo>
                    <a:pt x="258" y="13"/>
                  </a:lnTo>
                  <a:lnTo>
                    <a:pt x="254" y="13"/>
                  </a:lnTo>
                  <a:lnTo>
                    <a:pt x="249" y="13"/>
                  </a:lnTo>
                  <a:lnTo>
                    <a:pt x="247" y="13"/>
                  </a:lnTo>
                  <a:lnTo>
                    <a:pt x="242" y="13"/>
                  </a:lnTo>
                  <a:lnTo>
                    <a:pt x="239" y="13"/>
                  </a:lnTo>
                  <a:lnTo>
                    <a:pt x="237" y="13"/>
                  </a:lnTo>
                  <a:lnTo>
                    <a:pt x="232" y="11"/>
                  </a:lnTo>
                  <a:lnTo>
                    <a:pt x="229" y="11"/>
                  </a:lnTo>
                  <a:lnTo>
                    <a:pt x="227" y="11"/>
                  </a:lnTo>
                  <a:lnTo>
                    <a:pt x="225" y="11"/>
                  </a:lnTo>
                  <a:lnTo>
                    <a:pt x="219" y="11"/>
                  </a:lnTo>
                  <a:lnTo>
                    <a:pt x="217" y="11"/>
                  </a:lnTo>
                  <a:lnTo>
                    <a:pt x="212" y="11"/>
                  </a:lnTo>
                  <a:lnTo>
                    <a:pt x="208" y="11"/>
                  </a:lnTo>
                  <a:lnTo>
                    <a:pt x="205" y="11"/>
                  </a:lnTo>
                  <a:lnTo>
                    <a:pt x="202" y="11"/>
                  </a:lnTo>
                  <a:lnTo>
                    <a:pt x="200" y="11"/>
                  </a:lnTo>
                  <a:lnTo>
                    <a:pt x="197" y="11"/>
                  </a:lnTo>
                  <a:lnTo>
                    <a:pt x="192" y="11"/>
                  </a:lnTo>
                  <a:lnTo>
                    <a:pt x="190" y="11"/>
                  </a:lnTo>
                  <a:lnTo>
                    <a:pt x="185" y="11"/>
                  </a:lnTo>
                  <a:lnTo>
                    <a:pt x="182" y="11"/>
                  </a:lnTo>
                  <a:lnTo>
                    <a:pt x="178" y="11"/>
                  </a:lnTo>
                  <a:lnTo>
                    <a:pt x="174" y="11"/>
                  </a:lnTo>
                  <a:lnTo>
                    <a:pt x="171" y="11"/>
                  </a:lnTo>
                  <a:lnTo>
                    <a:pt x="167" y="13"/>
                  </a:lnTo>
                  <a:lnTo>
                    <a:pt x="162" y="13"/>
                  </a:lnTo>
                  <a:lnTo>
                    <a:pt x="158" y="13"/>
                  </a:lnTo>
                  <a:lnTo>
                    <a:pt x="154" y="13"/>
                  </a:lnTo>
                  <a:lnTo>
                    <a:pt x="150" y="13"/>
                  </a:lnTo>
                  <a:lnTo>
                    <a:pt x="145" y="13"/>
                  </a:lnTo>
                  <a:lnTo>
                    <a:pt x="140" y="13"/>
                  </a:lnTo>
                  <a:lnTo>
                    <a:pt x="135" y="13"/>
                  </a:lnTo>
                  <a:lnTo>
                    <a:pt x="131" y="14"/>
                  </a:lnTo>
                  <a:lnTo>
                    <a:pt x="127" y="14"/>
                  </a:lnTo>
                  <a:lnTo>
                    <a:pt x="122" y="14"/>
                  </a:lnTo>
                  <a:lnTo>
                    <a:pt x="117" y="14"/>
                  </a:lnTo>
                  <a:lnTo>
                    <a:pt x="112" y="14"/>
                  </a:lnTo>
                  <a:lnTo>
                    <a:pt x="108" y="14"/>
                  </a:lnTo>
                  <a:lnTo>
                    <a:pt x="102" y="16"/>
                  </a:lnTo>
                  <a:lnTo>
                    <a:pt x="98" y="16"/>
                  </a:lnTo>
                  <a:lnTo>
                    <a:pt x="94" y="16"/>
                  </a:lnTo>
                  <a:lnTo>
                    <a:pt x="90" y="16"/>
                  </a:lnTo>
                  <a:lnTo>
                    <a:pt x="85" y="16"/>
                  </a:lnTo>
                  <a:lnTo>
                    <a:pt x="80" y="16"/>
                  </a:lnTo>
                  <a:lnTo>
                    <a:pt x="75" y="17"/>
                  </a:lnTo>
                  <a:lnTo>
                    <a:pt x="71" y="17"/>
                  </a:lnTo>
                  <a:lnTo>
                    <a:pt x="65" y="17"/>
                  </a:lnTo>
                  <a:lnTo>
                    <a:pt x="61" y="17"/>
                  </a:lnTo>
                  <a:lnTo>
                    <a:pt x="58" y="17"/>
                  </a:lnTo>
                  <a:lnTo>
                    <a:pt x="54" y="17"/>
                  </a:lnTo>
                  <a:lnTo>
                    <a:pt x="50" y="17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38" y="19"/>
                  </a:lnTo>
                  <a:lnTo>
                    <a:pt x="34" y="19"/>
                  </a:lnTo>
                  <a:lnTo>
                    <a:pt x="0" y="21"/>
                  </a:lnTo>
                  <a:lnTo>
                    <a:pt x="61" y="10"/>
                  </a:lnTo>
                  <a:lnTo>
                    <a:pt x="61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2663" y="2281"/>
              <a:ext cx="268" cy="33"/>
            </a:xfrm>
            <a:custGeom>
              <a:avLst/>
              <a:gdLst/>
              <a:ahLst/>
              <a:cxnLst>
                <a:cxn ang="0">
                  <a:pos x="30" y="37"/>
                </a:cxn>
                <a:cxn ang="0">
                  <a:pos x="57" y="27"/>
                </a:cxn>
                <a:cxn ang="0">
                  <a:pos x="87" y="17"/>
                </a:cxn>
                <a:cxn ang="0">
                  <a:pos x="118" y="10"/>
                </a:cxn>
                <a:cxn ang="0">
                  <a:pos x="149" y="6"/>
                </a:cxn>
                <a:cxn ang="0">
                  <a:pos x="181" y="2"/>
                </a:cxn>
                <a:cxn ang="0">
                  <a:pos x="214" y="0"/>
                </a:cxn>
                <a:cxn ang="0">
                  <a:pos x="246" y="0"/>
                </a:cxn>
                <a:cxn ang="0">
                  <a:pos x="279" y="0"/>
                </a:cxn>
                <a:cxn ang="0">
                  <a:pos x="309" y="2"/>
                </a:cxn>
                <a:cxn ang="0">
                  <a:pos x="339" y="5"/>
                </a:cxn>
                <a:cxn ang="0">
                  <a:pos x="366" y="7"/>
                </a:cxn>
                <a:cxn ang="0">
                  <a:pos x="393" y="10"/>
                </a:cxn>
                <a:cxn ang="0">
                  <a:pos x="416" y="15"/>
                </a:cxn>
                <a:cxn ang="0">
                  <a:pos x="436" y="20"/>
                </a:cxn>
                <a:cxn ang="0">
                  <a:pos x="453" y="25"/>
                </a:cxn>
                <a:cxn ang="0">
                  <a:pos x="468" y="29"/>
                </a:cxn>
                <a:cxn ang="0">
                  <a:pos x="479" y="33"/>
                </a:cxn>
                <a:cxn ang="0">
                  <a:pos x="499" y="40"/>
                </a:cxn>
                <a:cxn ang="0">
                  <a:pos x="516" y="47"/>
                </a:cxn>
                <a:cxn ang="0">
                  <a:pos x="528" y="52"/>
                </a:cxn>
                <a:cxn ang="0">
                  <a:pos x="536" y="57"/>
                </a:cxn>
                <a:cxn ang="0">
                  <a:pos x="526" y="57"/>
                </a:cxn>
                <a:cxn ang="0">
                  <a:pos x="512" y="54"/>
                </a:cxn>
                <a:cxn ang="0">
                  <a:pos x="495" y="50"/>
                </a:cxn>
                <a:cxn ang="0">
                  <a:pos x="475" y="45"/>
                </a:cxn>
                <a:cxn ang="0">
                  <a:pos x="455" y="40"/>
                </a:cxn>
                <a:cxn ang="0">
                  <a:pos x="443" y="37"/>
                </a:cxn>
                <a:cxn ang="0">
                  <a:pos x="432" y="36"/>
                </a:cxn>
                <a:cxn ang="0">
                  <a:pos x="419" y="33"/>
                </a:cxn>
                <a:cxn ang="0">
                  <a:pos x="405" y="32"/>
                </a:cxn>
                <a:cxn ang="0">
                  <a:pos x="391" y="29"/>
                </a:cxn>
                <a:cxn ang="0">
                  <a:pos x="376" y="27"/>
                </a:cxn>
                <a:cxn ang="0">
                  <a:pos x="359" y="25"/>
                </a:cxn>
                <a:cxn ang="0">
                  <a:pos x="344" y="23"/>
                </a:cxn>
                <a:cxn ang="0">
                  <a:pos x="325" y="22"/>
                </a:cxn>
                <a:cxn ang="0">
                  <a:pos x="306" y="20"/>
                </a:cxn>
                <a:cxn ang="0">
                  <a:pos x="288" y="19"/>
                </a:cxn>
                <a:cxn ang="0">
                  <a:pos x="268" y="19"/>
                </a:cxn>
                <a:cxn ang="0">
                  <a:pos x="249" y="19"/>
                </a:cxn>
                <a:cxn ang="0">
                  <a:pos x="231" y="19"/>
                </a:cxn>
                <a:cxn ang="0">
                  <a:pos x="212" y="20"/>
                </a:cxn>
                <a:cxn ang="0">
                  <a:pos x="195" y="20"/>
                </a:cxn>
                <a:cxn ang="0">
                  <a:pos x="178" y="22"/>
                </a:cxn>
                <a:cxn ang="0">
                  <a:pos x="161" y="25"/>
                </a:cxn>
                <a:cxn ang="0">
                  <a:pos x="145" y="26"/>
                </a:cxn>
                <a:cxn ang="0">
                  <a:pos x="129" y="29"/>
                </a:cxn>
                <a:cxn ang="0">
                  <a:pos x="115" y="30"/>
                </a:cxn>
                <a:cxn ang="0">
                  <a:pos x="102" y="33"/>
                </a:cxn>
                <a:cxn ang="0">
                  <a:pos x="87" y="36"/>
                </a:cxn>
                <a:cxn ang="0">
                  <a:pos x="67" y="42"/>
                </a:cxn>
                <a:cxn ang="0">
                  <a:pos x="50" y="46"/>
                </a:cxn>
                <a:cxn ang="0">
                  <a:pos x="37" y="52"/>
                </a:cxn>
                <a:cxn ang="0">
                  <a:pos x="24" y="56"/>
                </a:cxn>
                <a:cxn ang="0">
                  <a:pos x="10" y="62"/>
                </a:cxn>
              </a:cxnLst>
              <a:rect l="0" t="0" r="r" b="b"/>
              <a:pathLst>
                <a:path w="536" h="67">
                  <a:moveTo>
                    <a:pt x="11" y="47"/>
                  </a:moveTo>
                  <a:lnTo>
                    <a:pt x="17" y="45"/>
                  </a:lnTo>
                  <a:lnTo>
                    <a:pt x="24" y="42"/>
                  </a:lnTo>
                  <a:lnTo>
                    <a:pt x="30" y="37"/>
                  </a:lnTo>
                  <a:lnTo>
                    <a:pt x="37" y="35"/>
                  </a:lnTo>
                  <a:lnTo>
                    <a:pt x="42" y="32"/>
                  </a:lnTo>
                  <a:lnTo>
                    <a:pt x="51" y="30"/>
                  </a:lnTo>
                  <a:lnTo>
                    <a:pt x="57" y="27"/>
                  </a:lnTo>
                  <a:lnTo>
                    <a:pt x="65" y="25"/>
                  </a:lnTo>
                  <a:lnTo>
                    <a:pt x="71" y="22"/>
                  </a:lnTo>
                  <a:lnTo>
                    <a:pt x="78" y="20"/>
                  </a:lnTo>
                  <a:lnTo>
                    <a:pt x="87" y="17"/>
                  </a:lnTo>
                  <a:lnTo>
                    <a:pt x="94" y="16"/>
                  </a:lnTo>
                  <a:lnTo>
                    <a:pt x="102" y="15"/>
                  </a:lnTo>
                  <a:lnTo>
                    <a:pt x="109" y="12"/>
                  </a:lnTo>
                  <a:lnTo>
                    <a:pt x="118" y="10"/>
                  </a:lnTo>
                  <a:lnTo>
                    <a:pt x="125" y="10"/>
                  </a:lnTo>
                  <a:lnTo>
                    <a:pt x="134" y="9"/>
                  </a:lnTo>
                  <a:lnTo>
                    <a:pt x="141" y="6"/>
                  </a:lnTo>
                  <a:lnTo>
                    <a:pt x="149" y="6"/>
                  </a:lnTo>
                  <a:lnTo>
                    <a:pt x="157" y="5"/>
                  </a:lnTo>
                  <a:lnTo>
                    <a:pt x="165" y="3"/>
                  </a:lnTo>
                  <a:lnTo>
                    <a:pt x="174" y="3"/>
                  </a:lnTo>
                  <a:lnTo>
                    <a:pt x="181" y="2"/>
                  </a:lnTo>
                  <a:lnTo>
                    <a:pt x="189" y="2"/>
                  </a:lnTo>
                  <a:lnTo>
                    <a:pt x="198" y="0"/>
                  </a:lnTo>
                  <a:lnTo>
                    <a:pt x="207" y="0"/>
                  </a:lnTo>
                  <a:lnTo>
                    <a:pt x="214" y="0"/>
                  </a:lnTo>
                  <a:lnTo>
                    <a:pt x="222" y="0"/>
                  </a:lnTo>
                  <a:lnTo>
                    <a:pt x="231" y="0"/>
                  </a:lnTo>
                  <a:lnTo>
                    <a:pt x="238" y="0"/>
                  </a:lnTo>
                  <a:lnTo>
                    <a:pt x="246" y="0"/>
                  </a:lnTo>
                  <a:lnTo>
                    <a:pt x="255" y="0"/>
                  </a:lnTo>
                  <a:lnTo>
                    <a:pt x="264" y="0"/>
                  </a:lnTo>
                  <a:lnTo>
                    <a:pt x="271" y="0"/>
                  </a:lnTo>
                  <a:lnTo>
                    <a:pt x="279" y="0"/>
                  </a:lnTo>
                  <a:lnTo>
                    <a:pt x="286" y="0"/>
                  </a:lnTo>
                  <a:lnTo>
                    <a:pt x="294" y="0"/>
                  </a:lnTo>
                  <a:lnTo>
                    <a:pt x="302" y="0"/>
                  </a:lnTo>
                  <a:lnTo>
                    <a:pt x="309" y="2"/>
                  </a:lnTo>
                  <a:lnTo>
                    <a:pt x="318" y="3"/>
                  </a:lnTo>
                  <a:lnTo>
                    <a:pt x="325" y="3"/>
                  </a:lnTo>
                  <a:lnTo>
                    <a:pt x="332" y="3"/>
                  </a:lnTo>
                  <a:lnTo>
                    <a:pt x="339" y="5"/>
                  </a:lnTo>
                  <a:lnTo>
                    <a:pt x="346" y="5"/>
                  </a:lnTo>
                  <a:lnTo>
                    <a:pt x="354" y="6"/>
                  </a:lnTo>
                  <a:lnTo>
                    <a:pt x="361" y="6"/>
                  </a:lnTo>
                  <a:lnTo>
                    <a:pt x="366" y="7"/>
                  </a:lnTo>
                  <a:lnTo>
                    <a:pt x="375" y="9"/>
                  </a:lnTo>
                  <a:lnTo>
                    <a:pt x="381" y="9"/>
                  </a:lnTo>
                  <a:lnTo>
                    <a:pt x="386" y="10"/>
                  </a:lnTo>
                  <a:lnTo>
                    <a:pt x="393" y="10"/>
                  </a:lnTo>
                  <a:lnTo>
                    <a:pt x="399" y="12"/>
                  </a:lnTo>
                  <a:lnTo>
                    <a:pt x="405" y="13"/>
                  </a:lnTo>
                  <a:lnTo>
                    <a:pt x="411" y="15"/>
                  </a:lnTo>
                  <a:lnTo>
                    <a:pt x="416" y="15"/>
                  </a:lnTo>
                  <a:lnTo>
                    <a:pt x="422" y="16"/>
                  </a:lnTo>
                  <a:lnTo>
                    <a:pt x="426" y="17"/>
                  </a:lnTo>
                  <a:lnTo>
                    <a:pt x="432" y="19"/>
                  </a:lnTo>
                  <a:lnTo>
                    <a:pt x="436" y="20"/>
                  </a:lnTo>
                  <a:lnTo>
                    <a:pt x="442" y="22"/>
                  </a:lnTo>
                  <a:lnTo>
                    <a:pt x="445" y="22"/>
                  </a:lnTo>
                  <a:lnTo>
                    <a:pt x="449" y="23"/>
                  </a:lnTo>
                  <a:lnTo>
                    <a:pt x="453" y="25"/>
                  </a:lnTo>
                  <a:lnTo>
                    <a:pt x="458" y="26"/>
                  </a:lnTo>
                  <a:lnTo>
                    <a:pt x="461" y="26"/>
                  </a:lnTo>
                  <a:lnTo>
                    <a:pt x="463" y="29"/>
                  </a:lnTo>
                  <a:lnTo>
                    <a:pt x="468" y="29"/>
                  </a:lnTo>
                  <a:lnTo>
                    <a:pt x="471" y="30"/>
                  </a:lnTo>
                  <a:lnTo>
                    <a:pt x="473" y="30"/>
                  </a:lnTo>
                  <a:lnTo>
                    <a:pt x="476" y="32"/>
                  </a:lnTo>
                  <a:lnTo>
                    <a:pt x="479" y="33"/>
                  </a:lnTo>
                  <a:lnTo>
                    <a:pt x="483" y="35"/>
                  </a:lnTo>
                  <a:lnTo>
                    <a:pt x="488" y="36"/>
                  </a:lnTo>
                  <a:lnTo>
                    <a:pt x="493" y="37"/>
                  </a:lnTo>
                  <a:lnTo>
                    <a:pt x="499" y="40"/>
                  </a:lnTo>
                  <a:lnTo>
                    <a:pt x="503" y="42"/>
                  </a:lnTo>
                  <a:lnTo>
                    <a:pt x="508" y="45"/>
                  </a:lnTo>
                  <a:lnTo>
                    <a:pt x="512" y="46"/>
                  </a:lnTo>
                  <a:lnTo>
                    <a:pt x="516" y="47"/>
                  </a:lnTo>
                  <a:lnTo>
                    <a:pt x="519" y="49"/>
                  </a:lnTo>
                  <a:lnTo>
                    <a:pt x="522" y="50"/>
                  </a:lnTo>
                  <a:lnTo>
                    <a:pt x="526" y="52"/>
                  </a:lnTo>
                  <a:lnTo>
                    <a:pt x="528" y="52"/>
                  </a:lnTo>
                  <a:lnTo>
                    <a:pt x="530" y="54"/>
                  </a:lnTo>
                  <a:lnTo>
                    <a:pt x="535" y="56"/>
                  </a:lnTo>
                  <a:lnTo>
                    <a:pt x="536" y="57"/>
                  </a:lnTo>
                  <a:lnTo>
                    <a:pt x="536" y="57"/>
                  </a:lnTo>
                  <a:lnTo>
                    <a:pt x="535" y="59"/>
                  </a:lnTo>
                  <a:lnTo>
                    <a:pt x="532" y="57"/>
                  </a:lnTo>
                  <a:lnTo>
                    <a:pt x="529" y="57"/>
                  </a:lnTo>
                  <a:lnTo>
                    <a:pt x="526" y="57"/>
                  </a:lnTo>
                  <a:lnTo>
                    <a:pt x="523" y="57"/>
                  </a:lnTo>
                  <a:lnTo>
                    <a:pt x="519" y="56"/>
                  </a:lnTo>
                  <a:lnTo>
                    <a:pt x="516" y="56"/>
                  </a:lnTo>
                  <a:lnTo>
                    <a:pt x="512" y="54"/>
                  </a:lnTo>
                  <a:lnTo>
                    <a:pt x="508" y="53"/>
                  </a:lnTo>
                  <a:lnTo>
                    <a:pt x="503" y="52"/>
                  </a:lnTo>
                  <a:lnTo>
                    <a:pt x="499" y="52"/>
                  </a:lnTo>
                  <a:lnTo>
                    <a:pt x="495" y="50"/>
                  </a:lnTo>
                  <a:lnTo>
                    <a:pt x="489" y="49"/>
                  </a:lnTo>
                  <a:lnTo>
                    <a:pt x="485" y="47"/>
                  </a:lnTo>
                  <a:lnTo>
                    <a:pt x="481" y="46"/>
                  </a:lnTo>
                  <a:lnTo>
                    <a:pt x="475" y="45"/>
                  </a:lnTo>
                  <a:lnTo>
                    <a:pt x="469" y="45"/>
                  </a:lnTo>
                  <a:lnTo>
                    <a:pt x="463" y="43"/>
                  </a:lnTo>
                  <a:lnTo>
                    <a:pt x="459" y="42"/>
                  </a:lnTo>
                  <a:lnTo>
                    <a:pt x="455" y="40"/>
                  </a:lnTo>
                  <a:lnTo>
                    <a:pt x="453" y="40"/>
                  </a:lnTo>
                  <a:lnTo>
                    <a:pt x="449" y="40"/>
                  </a:lnTo>
                  <a:lnTo>
                    <a:pt x="448" y="39"/>
                  </a:lnTo>
                  <a:lnTo>
                    <a:pt x="443" y="37"/>
                  </a:lnTo>
                  <a:lnTo>
                    <a:pt x="442" y="37"/>
                  </a:lnTo>
                  <a:lnTo>
                    <a:pt x="438" y="37"/>
                  </a:lnTo>
                  <a:lnTo>
                    <a:pt x="436" y="37"/>
                  </a:lnTo>
                  <a:lnTo>
                    <a:pt x="432" y="36"/>
                  </a:lnTo>
                  <a:lnTo>
                    <a:pt x="429" y="36"/>
                  </a:lnTo>
                  <a:lnTo>
                    <a:pt x="426" y="35"/>
                  </a:lnTo>
                  <a:lnTo>
                    <a:pt x="422" y="35"/>
                  </a:lnTo>
                  <a:lnTo>
                    <a:pt x="419" y="33"/>
                  </a:lnTo>
                  <a:lnTo>
                    <a:pt x="416" y="33"/>
                  </a:lnTo>
                  <a:lnTo>
                    <a:pt x="412" y="32"/>
                  </a:lnTo>
                  <a:lnTo>
                    <a:pt x="409" y="32"/>
                  </a:lnTo>
                  <a:lnTo>
                    <a:pt x="405" y="32"/>
                  </a:lnTo>
                  <a:lnTo>
                    <a:pt x="402" y="30"/>
                  </a:lnTo>
                  <a:lnTo>
                    <a:pt x="398" y="30"/>
                  </a:lnTo>
                  <a:lnTo>
                    <a:pt x="395" y="30"/>
                  </a:lnTo>
                  <a:lnTo>
                    <a:pt x="391" y="29"/>
                  </a:lnTo>
                  <a:lnTo>
                    <a:pt x="388" y="29"/>
                  </a:lnTo>
                  <a:lnTo>
                    <a:pt x="383" y="29"/>
                  </a:lnTo>
                  <a:lnTo>
                    <a:pt x="381" y="29"/>
                  </a:lnTo>
                  <a:lnTo>
                    <a:pt x="376" y="27"/>
                  </a:lnTo>
                  <a:lnTo>
                    <a:pt x="372" y="26"/>
                  </a:lnTo>
                  <a:lnTo>
                    <a:pt x="368" y="26"/>
                  </a:lnTo>
                  <a:lnTo>
                    <a:pt x="364" y="26"/>
                  </a:lnTo>
                  <a:lnTo>
                    <a:pt x="359" y="25"/>
                  </a:lnTo>
                  <a:lnTo>
                    <a:pt x="355" y="25"/>
                  </a:lnTo>
                  <a:lnTo>
                    <a:pt x="351" y="25"/>
                  </a:lnTo>
                  <a:lnTo>
                    <a:pt x="348" y="25"/>
                  </a:lnTo>
                  <a:lnTo>
                    <a:pt x="344" y="23"/>
                  </a:lnTo>
                  <a:lnTo>
                    <a:pt x="339" y="23"/>
                  </a:lnTo>
                  <a:lnTo>
                    <a:pt x="334" y="22"/>
                  </a:lnTo>
                  <a:lnTo>
                    <a:pt x="329" y="22"/>
                  </a:lnTo>
                  <a:lnTo>
                    <a:pt x="325" y="22"/>
                  </a:lnTo>
                  <a:lnTo>
                    <a:pt x="321" y="22"/>
                  </a:lnTo>
                  <a:lnTo>
                    <a:pt x="316" y="22"/>
                  </a:lnTo>
                  <a:lnTo>
                    <a:pt x="312" y="22"/>
                  </a:lnTo>
                  <a:lnTo>
                    <a:pt x="306" y="20"/>
                  </a:lnTo>
                  <a:lnTo>
                    <a:pt x="302" y="20"/>
                  </a:lnTo>
                  <a:lnTo>
                    <a:pt x="298" y="20"/>
                  </a:lnTo>
                  <a:lnTo>
                    <a:pt x="292" y="20"/>
                  </a:lnTo>
                  <a:lnTo>
                    <a:pt x="288" y="19"/>
                  </a:lnTo>
                  <a:lnTo>
                    <a:pt x="282" y="19"/>
                  </a:lnTo>
                  <a:lnTo>
                    <a:pt x="278" y="19"/>
                  </a:lnTo>
                  <a:lnTo>
                    <a:pt x="274" y="19"/>
                  </a:lnTo>
                  <a:lnTo>
                    <a:pt x="268" y="19"/>
                  </a:lnTo>
                  <a:lnTo>
                    <a:pt x="264" y="19"/>
                  </a:lnTo>
                  <a:lnTo>
                    <a:pt x="259" y="19"/>
                  </a:lnTo>
                  <a:lnTo>
                    <a:pt x="254" y="19"/>
                  </a:lnTo>
                  <a:lnTo>
                    <a:pt x="249" y="19"/>
                  </a:lnTo>
                  <a:lnTo>
                    <a:pt x="245" y="19"/>
                  </a:lnTo>
                  <a:lnTo>
                    <a:pt x="241" y="19"/>
                  </a:lnTo>
                  <a:lnTo>
                    <a:pt x="236" y="19"/>
                  </a:lnTo>
                  <a:lnTo>
                    <a:pt x="231" y="19"/>
                  </a:lnTo>
                  <a:lnTo>
                    <a:pt x="227" y="19"/>
                  </a:lnTo>
                  <a:lnTo>
                    <a:pt x="222" y="19"/>
                  </a:lnTo>
                  <a:lnTo>
                    <a:pt x="217" y="20"/>
                  </a:lnTo>
                  <a:lnTo>
                    <a:pt x="212" y="20"/>
                  </a:lnTo>
                  <a:lnTo>
                    <a:pt x="208" y="20"/>
                  </a:lnTo>
                  <a:lnTo>
                    <a:pt x="204" y="20"/>
                  </a:lnTo>
                  <a:lnTo>
                    <a:pt x="199" y="20"/>
                  </a:lnTo>
                  <a:lnTo>
                    <a:pt x="195" y="20"/>
                  </a:lnTo>
                  <a:lnTo>
                    <a:pt x="191" y="22"/>
                  </a:lnTo>
                  <a:lnTo>
                    <a:pt x="187" y="22"/>
                  </a:lnTo>
                  <a:lnTo>
                    <a:pt x="182" y="22"/>
                  </a:lnTo>
                  <a:lnTo>
                    <a:pt x="178" y="22"/>
                  </a:lnTo>
                  <a:lnTo>
                    <a:pt x="174" y="23"/>
                  </a:lnTo>
                  <a:lnTo>
                    <a:pt x="169" y="23"/>
                  </a:lnTo>
                  <a:lnTo>
                    <a:pt x="165" y="25"/>
                  </a:lnTo>
                  <a:lnTo>
                    <a:pt x="161" y="25"/>
                  </a:lnTo>
                  <a:lnTo>
                    <a:pt x="157" y="25"/>
                  </a:lnTo>
                  <a:lnTo>
                    <a:pt x="152" y="26"/>
                  </a:lnTo>
                  <a:lnTo>
                    <a:pt x="149" y="26"/>
                  </a:lnTo>
                  <a:lnTo>
                    <a:pt x="145" y="26"/>
                  </a:lnTo>
                  <a:lnTo>
                    <a:pt x="141" y="26"/>
                  </a:lnTo>
                  <a:lnTo>
                    <a:pt x="137" y="27"/>
                  </a:lnTo>
                  <a:lnTo>
                    <a:pt x="134" y="29"/>
                  </a:lnTo>
                  <a:lnTo>
                    <a:pt x="129" y="29"/>
                  </a:lnTo>
                  <a:lnTo>
                    <a:pt x="125" y="29"/>
                  </a:lnTo>
                  <a:lnTo>
                    <a:pt x="122" y="29"/>
                  </a:lnTo>
                  <a:lnTo>
                    <a:pt x="119" y="30"/>
                  </a:lnTo>
                  <a:lnTo>
                    <a:pt x="115" y="30"/>
                  </a:lnTo>
                  <a:lnTo>
                    <a:pt x="112" y="32"/>
                  </a:lnTo>
                  <a:lnTo>
                    <a:pt x="108" y="32"/>
                  </a:lnTo>
                  <a:lnTo>
                    <a:pt x="105" y="33"/>
                  </a:lnTo>
                  <a:lnTo>
                    <a:pt x="102" y="33"/>
                  </a:lnTo>
                  <a:lnTo>
                    <a:pt x="98" y="35"/>
                  </a:lnTo>
                  <a:lnTo>
                    <a:pt x="95" y="35"/>
                  </a:lnTo>
                  <a:lnTo>
                    <a:pt x="92" y="36"/>
                  </a:lnTo>
                  <a:lnTo>
                    <a:pt x="87" y="36"/>
                  </a:lnTo>
                  <a:lnTo>
                    <a:pt x="81" y="37"/>
                  </a:lnTo>
                  <a:lnTo>
                    <a:pt x="75" y="39"/>
                  </a:lnTo>
                  <a:lnTo>
                    <a:pt x="71" y="40"/>
                  </a:lnTo>
                  <a:lnTo>
                    <a:pt x="67" y="42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6"/>
                  </a:lnTo>
                  <a:lnTo>
                    <a:pt x="50" y="46"/>
                  </a:lnTo>
                  <a:lnTo>
                    <a:pt x="47" y="47"/>
                  </a:lnTo>
                  <a:lnTo>
                    <a:pt x="42" y="49"/>
                  </a:lnTo>
                  <a:lnTo>
                    <a:pt x="40" y="50"/>
                  </a:lnTo>
                  <a:lnTo>
                    <a:pt x="37" y="52"/>
                  </a:lnTo>
                  <a:lnTo>
                    <a:pt x="34" y="53"/>
                  </a:lnTo>
                  <a:lnTo>
                    <a:pt x="30" y="53"/>
                  </a:lnTo>
                  <a:lnTo>
                    <a:pt x="27" y="54"/>
                  </a:lnTo>
                  <a:lnTo>
                    <a:pt x="24" y="56"/>
                  </a:lnTo>
                  <a:lnTo>
                    <a:pt x="22" y="57"/>
                  </a:lnTo>
                  <a:lnTo>
                    <a:pt x="17" y="59"/>
                  </a:lnTo>
                  <a:lnTo>
                    <a:pt x="14" y="60"/>
                  </a:lnTo>
                  <a:lnTo>
                    <a:pt x="10" y="62"/>
                  </a:lnTo>
                  <a:lnTo>
                    <a:pt x="0" y="67"/>
                  </a:lnTo>
                  <a:lnTo>
                    <a:pt x="11" y="47"/>
                  </a:lnTo>
                  <a:lnTo>
                    <a:pt x="11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574" y="2930"/>
              <a:ext cx="118" cy="77"/>
            </a:xfrm>
            <a:custGeom>
              <a:avLst/>
              <a:gdLst/>
              <a:ahLst/>
              <a:cxnLst>
                <a:cxn ang="0">
                  <a:pos x="24" y="60"/>
                </a:cxn>
                <a:cxn ang="0">
                  <a:pos x="32" y="70"/>
                </a:cxn>
                <a:cxn ang="0">
                  <a:pos x="42" y="82"/>
                </a:cxn>
                <a:cxn ang="0">
                  <a:pos x="52" y="90"/>
                </a:cxn>
                <a:cxn ang="0">
                  <a:pos x="63" y="99"/>
                </a:cxn>
                <a:cxn ang="0">
                  <a:pos x="76" y="107"/>
                </a:cxn>
                <a:cxn ang="0">
                  <a:pos x="89" y="113"/>
                </a:cxn>
                <a:cxn ang="0">
                  <a:pos x="102" y="120"/>
                </a:cxn>
                <a:cxn ang="0">
                  <a:pos x="116" y="126"/>
                </a:cxn>
                <a:cxn ang="0">
                  <a:pos x="130" y="130"/>
                </a:cxn>
                <a:cxn ang="0">
                  <a:pos x="144" y="136"/>
                </a:cxn>
                <a:cxn ang="0">
                  <a:pos x="157" y="139"/>
                </a:cxn>
                <a:cxn ang="0">
                  <a:pos x="170" y="142"/>
                </a:cxn>
                <a:cxn ang="0">
                  <a:pos x="183" y="144"/>
                </a:cxn>
                <a:cxn ang="0">
                  <a:pos x="194" y="147"/>
                </a:cxn>
                <a:cxn ang="0">
                  <a:pos x="204" y="149"/>
                </a:cxn>
                <a:cxn ang="0">
                  <a:pos x="214" y="150"/>
                </a:cxn>
                <a:cxn ang="0">
                  <a:pos x="224" y="152"/>
                </a:cxn>
                <a:cxn ang="0">
                  <a:pos x="234" y="153"/>
                </a:cxn>
                <a:cxn ang="0">
                  <a:pos x="236" y="153"/>
                </a:cxn>
                <a:cxn ang="0">
                  <a:pos x="224" y="149"/>
                </a:cxn>
                <a:cxn ang="0">
                  <a:pos x="211" y="144"/>
                </a:cxn>
                <a:cxn ang="0">
                  <a:pos x="196" y="139"/>
                </a:cxn>
                <a:cxn ang="0">
                  <a:pos x="186" y="134"/>
                </a:cxn>
                <a:cxn ang="0">
                  <a:pos x="177" y="132"/>
                </a:cxn>
                <a:cxn ang="0">
                  <a:pos x="169" y="127"/>
                </a:cxn>
                <a:cxn ang="0">
                  <a:pos x="159" y="124"/>
                </a:cxn>
                <a:cxn ang="0">
                  <a:pos x="149" y="120"/>
                </a:cxn>
                <a:cxn ang="0">
                  <a:pos x="140" y="117"/>
                </a:cxn>
                <a:cxn ang="0">
                  <a:pos x="127" y="112"/>
                </a:cxn>
                <a:cxn ang="0">
                  <a:pos x="112" y="106"/>
                </a:cxn>
                <a:cxn ang="0">
                  <a:pos x="99" y="99"/>
                </a:cxn>
                <a:cxn ang="0">
                  <a:pos x="92" y="94"/>
                </a:cxn>
                <a:cxn ang="0">
                  <a:pos x="82" y="89"/>
                </a:cxn>
                <a:cxn ang="0">
                  <a:pos x="73" y="80"/>
                </a:cxn>
                <a:cxn ang="0">
                  <a:pos x="62" y="70"/>
                </a:cxn>
                <a:cxn ang="0">
                  <a:pos x="52" y="57"/>
                </a:cxn>
                <a:cxn ang="0">
                  <a:pos x="40" y="46"/>
                </a:cxn>
                <a:cxn ang="0">
                  <a:pos x="29" y="33"/>
                </a:cxn>
                <a:cxn ang="0">
                  <a:pos x="19" y="22"/>
                </a:cxn>
                <a:cxn ang="0">
                  <a:pos x="10" y="13"/>
                </a:cxn>
                <a:cxn ang="0">
                  <a:pos x="4" y="5"/>
                </a:cxn>
                <a:cxn ang="0">
                  <a:pos x="0" y="0"/>
                </a:cxn>
              </a:cxnLst>
              <a:rect l="0" t="0" r="r" b="b"/>
              <a:pathLst>
                <a:path w="237" h="153">
                  <a:moveTo>
                    <a:pt x="20" y="52"/>
                  </a:moveTo>
                  <a:lnTo>
                    <a:pt x="23" y="56"/>
                  </a:lnTo>
                  <a:lnTo>
                    <a:pt x="24" y="60"/>
                  </a:lnTo>
                  <a:lnTo>
                    <a:pt x="26" y="63"/>
                  </a:lnTo>
                  <a:lnTo>
                    <a:pt x="29" y="67"/>
                  </a:lnTo>
                  <a:lnTo>
                    <a:pt x="32" y="70"/>
                  </a:lnTo>
                  <a:lnTo>
                    <a:pt x="34" y="75"/>
                  </a:lnTo>
                  <a:lnTo>
                    <a:pt x="39" y="77"/>
                  </a:lnTo>
                  <a:lnTo>
                    <a:pt x="42" y="82"/>
                  </a:lnTo>
                  <a:lnTo>
                    <a:pt x="44" y="85"/>
                  </a:lnTo>
                  <a:lnTo>
                    <a:pt x="47" y="87"/>
                  </a:lnTo>
                  <a:lnTo>
                    <a:pt x="52" y="90"/>
                  </a:lnTo>
                  <a:lnTo>
                    <a:pt x="56" y="93"/>
                  </a:lnTo>
                  <a:lnTo>
                    <a:pt x="59" y="96"/>
                  </a:lnTo>
                  <a:lnTo>
                    <a:pt x="63" y="99"/>
                  </a:lnTo>
                  <a:lnTo>
                    <a:pt x="67" y="102"/>
                  </a:lnTo>
                  <a:lnTo>
                    <a:pt x="72" y="104"/>
                  </a:lnTo>
                  <a:lnTo>
                    <a:pt x="76" y="107"/>
                  </a:lnTo>
                  <a:lnTo>
                    <a:pt x="80" y="109"/>
                  </a:lnTo>
                  <a:lnTo>
                    <a:pt x="83" y="112"/>
                  </a:lnTo>
                  <a:lnTo>
                    <a:pt x="89" y="113"/>
                  </a:lnTo>
                  <a:lnTo>
                    <a:pt x="93" y="116"/>
                  </a:lnTo>
                  <a:lnTo>
                    <a:pt x="97" y="117"/>
                  </a:lnTo>
                  <a:lnTo>
                    <a:pt x="102" y="120"/>
                  </a:lnTo>
                  <a:lnTo>
                    <a:pt x="107" y="122"/>
                  </a:lnTo>
                  <a:lnTo>
                    <a:pt x="112" y="123"/>
                  </a:lnTo>
                  <a:lnTo>
                    <a:pt x="116" y="126"/>
                  </a:lnTo>
                  <a:lnTo>
                    <a:pt x="120" y="127"/>
                  </a:lnTo>
                  <a:lnTo>
                    <a:pt x="124" y="129"/>
                  </a:lnTo>
                  <a:lnTo>
                    <a:pt x="130" y="130"/>
                  </a:lnTo>
                  <a:lnTo>
                    <a:pt x="134" y="132"/>
                  </a:lnTo>
                  <a:lnTo>
                    <a:pt x="139" y="133"/>
                  </a:lnTo>
                  <a:lnTo>
                    <a:pt x="144" y="136"/>
                  </a:lnTo>
                  <a:lnTo>
                    <a:pt x="149" y="136"/>
                  </a:lnTo>
                  <a:lnTo>
                    <a:pt x="153" y="137"/>
                  </a:lnTo>
                  <a:lnTo>
                    <a:pt x="157" y="139"/>
                  </a:lnTo>
                  <a:lnTo>
                    <a:pt x="161" y="140"/>
                  </a:lnTo>
                  <a:lnTo>
                    <a:pt x="166" y="140"/>
                  </a:lnTo>
                  <a:lnTo>
                    <a:pt x="170" y="142"/>
                  </a:lnTo>
                  <a:lnTo>
                    <a:pt x="174" y="143"/>
                  </a:lnTo>
                  <a:lnTo>
                    <a:pt x="179" y="144"/>
                  </a:lnTo>
                  <a:lnTo>
                    <a:pt x="183" y="144"/>
                  </a:lnTo>
                  <a:lnTo>
                    <a:pt x="186" y="146"/>
                  </a:lnTo>
                  <a:lnTo>
                    <a:pt x="190" y="146"/>
                  </a:lnTo>
                  <a:lnTo>
                    <a:pt x="194" y="147"/>
                  </a:lnTo>
                  <a:lnTo>
                    <a:pt x="197" y="147"/>
                  </a:lnTo>
                  <a:lnTo>
                    <a:pt x="201" y="149"/>
                  </a:lnTo>
                  <a:lnTo>
                    <a:pt x="204" y="149"/>
                  </a:lnTo>
                  <a:lnTo>
                    <a:pt x="209" y="150"/>
                  </a:lnTo>
                  <a:lnTo>
                    <a:pt x="211" y="150"/>
                  </a:lnTo>
                  <a:lnTo>
                    <a:pt x="214" y="150"/>
                  </a:lnTo>
                  <a:lnTo>
                    <a:pt x="217" y="150"/>
                  </a:lnTo>
                  <a:lnTo>
                    <a:pt x="220" y="152"/>
                  </a:lnTo>
                  <a:lnTo>
                    <a:pt x="224" y="152"/>
                  </a:lnTo>
                  <a:lnTo>
                    <a:pt x="229" y="153"/>
                  </a:lnTo>
                  <a:lnTo>
                    <a:pt x="231" y="153"/>
                  </a:lnTo>
                  <a:lnTo>
                    <a:pt x="234" y="153"/>
                  </a:lnTo>
                  <a:lnTo>
                    <a:pt x="236" y="153"/>
                  </a:lnTo>
                  <a:lnTo>
                    <a:pt x="237" y="153"/>
                  </a:lnTo>
                  <a:lnTo>
                    <a:pt x="236" y="153"/>
                  </a:lnTo>
                  <a:lnTo>
                    <a:pt x="231" y="152"/>
                  </a:lnTo>
                  <a:lnTo>
                    <a:pt x="229" y="150"/>
                  </a:lnTo>
                  <a:lnTo>
                    <a:pt x="224" y="149"/>
                  </a:lnTo>
                  <a:lnTo>
                    <a:pt x="220" y="147"/>
                  </a:lnTo>
                  <a:lnTo>
                    <a:pt x="217" y="146"/>
                  </a:lnTo>
                  <a:lnTo>
                    <a:pt x="211" y="144"/>
                  </a:lnTo>
                  <a:lnTo>
                    <a:pt x="207" y="143"/>
                  </a:lnTo>
                  <a:lnTo>
                    <a:pt x="201" y="140"/>
                  </a:lnTo>
                  <a:lnTo>
                    <a:pt x="196" y="139"/>
                  </a:lnTo>
                  <a:lnTo>
                    <a:pt x="193" y="137"/>
                  </a:lnTo>
                  <a:lnTo>
                    <a:pt x="190" y="136"/>
                  </a:lnTo>
                  <a:lnTo>
                    <a:pt x="186" y="134"/>
                  </a:lnTo>
                  <a:lnTo>
                    <a:pt x="184" y="133"/>
                  </a:lnTo>
                  <a:lnTo>
                    <a:pt x="180" y="133"/>
                  </a:lnTo>
                  <a:lnTo>
                    <a:pt x="177" y="132"/>
                  </a:lnTo>
                  <a:lnTo>
                    <a:pt x="174" y="130"/>
                  </a:lnTo>
                  <a:lnTo>
                    <a:pt x="171" y="129"/>
                  </a:lnTo>
                  <a:lnTo>
                    <a:pt x="169" y="127"/>
                  </a:lnTo>
                  <a:lnTo>
                    <a:pt x="164" y="127"/>
                  </a:lnTo>
                  <a:lnTo>
                    <a:pt x="161" y="126"/>
                  </a:lnTo>
                  <a:lnTo>
                    <a:pt x="159" y="124"/>
                  </a:lnTo>
                  <a:lnTo>
                    <a:pt x="156" y="123"/>
                  </a:lnTo>
                  <a:lnTo>
                    <a:pt x="153" y="122"/>
                  </a:lnTo>
                  <a:lnTo>
                    <a:pt x="149" y="120"/>
                  </a:lnTo>
                  <a:lnTo>
                    <a:pt x="146" y="120"/>
                  </a:lnTo>
                  <a:lnTo>
                    <a:pt x="143" y="117"/>
                  </a:lnTo>
                  <a:lnTo>
                    <a:pt x="140" y="117"/>
                  </a:lnTo>
                  <a:lnTo>
                    <a:pt x="137" y="116"/>
                  </a:lnTo>
                  <a:lnTo>
                    <a:pt x="133" y="114"/>
                  </a:lnTo>
                  <a:lnTo>
                    <a:pt x="127" y="112"/>
                  </a:lnTo>
                  <a:lnTo>
                    <a:pt x="123" y="110"/>
                  </a:lnTo>
                  <a:lnTo>
                    <a:pt x="117" y="107"/>
                  </a:lnTo>
                  <a:lnTo>
                    <a:pt x="112" y="106"/>
                  </a:lnTo>
                  <a:lnTo>
                    <a:pt x="107" y="103"/>
                  </a:lnTo>
                  <a:lnTo>
                    <a:pt x="103" y="102"/>
                  </a:lnTo>
                  <a:lnTo>
                    <a:pt x="99" y="99"/>
                  </a:lnTo>
                  <a:lnTo>
                    <a:pt x="96" y="97"/>
                  </a:lnTo>
                  <a:lnTo>
                    <a:pt x="93" y="96"/>
                  </a:lnTo>
                  <a:lnTo>
                    <a:pt x="92" y="94"/>
                  </a:lnTo>
                  <a:lnTo>
                    <a:pt x="87" y="93"/>
                  </a:lnTo>
                  <a:lnTo>
                    <a:pt x="86" y="92"/>
                  </a:lnTo>
                  <a:lnTo>
                    <a:pt x="82" y="89"/>
                  </a:lnTo>
                  <a:lnTo>
                    <a:pt x="80" y="86"/>
                  </a:lnTo>
                  <a:lnTo>
                    <a:pt x="76" y="83"/>
                  </a:lnTo>
                  <a:lnTo>
                    <a:pt x="73" y="80"/>
                  </a:lnTo>
                  <a:lnTo>
                    <a:pt x="70" y="77"/>
                  </a:lnTo>
                  <a:lnTo>
                    <a:pt x="66" y="75"/>
                  </a:lnTo>
                  <a:lnTo>
                    <a:pt x="62" y="70"/>
                  </a:lnTo>
                  <a:lnTo>
                    <a:pt x="59" y="66"/>
                  </a:lnTo>
                  <a:lnTo>
                    <a:pt x="54" y="62"/>
                  </a:lnTo>
                  <a:lnTo>
                    <a:pt x="52" y="57"/>
                  </a:lnTo>
                  <a:lnTo>
                    <a:pt x="47" y="55"/>
                  </a:lnTo>
                  <a:lnTo>
                    <a:pt x="43" y="50"/>
                  </a:lnTo>
                  <a:lnTo>
                    <a:pt x="40" y="46"/>
                  </a:lnTo>
                  <a:lnTo>
                    <a:pt x="36" y="42"/>
                  </a:lnTo>
                  <a:lnTo>
                    <a:pt x="33" y="37"/>
                  </a:lnTo>
                  <a:lnTo>
                    <a:pt x="29" y="33"/>
                  </a:lnTo>
                  <a:lnTo>
                    <a:pt x="24" y="29"/>
                  </a:lnTo>
                  <a:lnTo>
                    <a:pt x="22" y="26"/>
                  </a:lnTo>
                  <a:lnTo>
                    <a:pt x="19" y="22"/>
                  </a:lnTo>
                  <a:lnTo>
                    <a:pt x="16" y="17"/>
                  </a:lnTo>
                  <a:lnTo>
                    <a:pt x="13" y="15"/>
                  </a:lnTo>
                  <a:lnTo>
                    <a:pt x="10" y="13"/>
                  </a:lnTo>
                  <a:lnTo>
                    <a:pt x="7" y="9"/>
                  </a:lnTo>
                  <a:lnTo>
                    <a:pt x="6" y="6"/>
                  </a:lnTo>
                  <a:lnTo>
                    <a:pt x="4" y="5"/>
                  </a:lnTo>
                  <a:lnTo>
                    <a:pt x="3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0" y="52"/>
                  </a:lnTo>
                  <a:lnTo>
                    <a:pt x="20" y="5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7" name="Freeform 43"/>
            <p:cNvSpPr>
              <a:spLocks/>
            </p:cNvSpPr>
            <p:nvPr/>
          </p:nvSpPr>
          <p:spPr bwMode="auto">
            <a:xfrm>
              <a:off x="2791" y="2988"/>
              <a:ext cx="205" cy="34"/>
            </a:xfrm>
            <a:custGeom>
              <a:avLst/>
              <a:gdLst/>
              <a:ahLst/>
              <a:cxnLst>
                <a:cxn ang="0">
                  <a:pos x="75" y="67"/>
                </a:cxn>
                <a:cxn ang="0">
                  <a:pos x="90" y="67"/>
                </a:cxn>
                <a:cxn ang="0">
                  <a:pos x="102" y="67"/>
                </a:cxn>
                <a:cxn ang="0">
                  <a:pos x="115" y="66"/>
                </a:cxn>
                <a:cxn ang="0">
                  <a:pos x="127" y="66"/>
                </a:cxn>
                <a:cxn ang="0">
                  <a:pos x="142" y="66"/>
                </a:cxn>
                <a:cxn ang="0">
                  <a:pos x="156" y="64"/>
                </a:cxn>
                <a:cxn ang="0">
                  <a:pos x="170" y="63"/>
                </a:cxn>
                <a:cxn ang="0">
                  <a:pos x="185" y="61"/>
                </a:cxn>
                <a:cxn ang="0">
                  <a:pos x="197" y="61"/>
                </a:cxn>
                <a:cxn ang="0">
                  <a:pos x="212" y="60"/>
                </a:cxn>
                <a:cxn ang="0">
                  <a:pos x="226" y="57"/>
                </a:cxn>
                <a:cxn ang="0">
                  <a:pos x="243" y="54"/>
                </a:cxn>
                <a:cxn ang="0">
                  <a:pos x="256" y="50"/>
                </a:cxn>
                <a:cxn ang="0">
                  <a:pos x="269" y="46"/>
                </a:cxn>
                <a:cxn ang="0">
                  <a:pos x="280" y="43"/>
                </a:cxn>
                <a:cxn ang="0">
                  <a:pos x="293" y="38"/>
                </a:cxn>
                <a:cxn ang="0">
                  <a:pos x="306" y="33"/>
                </a:cxn>
                <a:cxn ang="0">
                  <a:pos x="320" y="28"/>
                </a:cxn>
                <a:cxn ang="0">
                  <a:pos x="334" y="24"/>
                </a:cxn>
                <a:cxn ang="0">
                  <a:pos x="347" y="20"/>
                </a:cxn>
                <a:cxn ang="0">
                  <a:pos x="362" y="16"/>
                </a:cxn>
                <a:cxn ang="0">
                  <a:pos x="373" y="10"/>
                </a:cxn>
                <a:cxn ang="0">
                  <a:pos x="392" y="6"/>
                </a:cxn>
                <a:cxn ang="0">
                  <a:pos x="407" y="0"/>
                </a:cxn>
                <a:cxn ang="0">
                  <a:pos x="404" y="0"/>
                </a:cxn>
                <a:cxn ang="0">
                  <a:pos x="389" y="4"/>
                </a:cxn>
                <a:cxn ang="0">
                  <a:pos x="374" y="7"/>
                </a:cxn>
                <a:cxn ang="0">
                  <a:pos x="360" y="10"/>
                </a:cxn>
                <a:cxn ang="0">
                  <a:pos x="346" y="13"/>
                </a:cxn>
                <a:cxn ang="0">
                  <a:pos x="330" y="17"/>
                </a:cxn>
                <a:cxn ang="0">
                  <a:pos x="314" y="21"/>
                </a:cxn>
                <a:cxn ang="0">
                  <a:pos x="299" y="24"/>
                </a:cxn>
                <a:cxn ang="0">
                  <a:pos x="283" y="27"/>
                </a:cxn>
                <a:cxn ang="0">
                  <a:pos x="270" y="30"/>
                </a:cxn>
                <a:cxn ang="0">
                  <a:pos x="257" y="33"/>
                </a:cxn>
                <a:cxn ang="0">
                  <a:pos x="240" y="36"/>
                </a:cxn>
                <a:cxn ang="0">
                  <a:pos x="232" y="37"/>
                </a:cxn>
                <a:cxn ang="0">
                  <a:pos x="217" y="37"/>
                </a:cxn>
                <a:cxn ang="0">
                  <a:pos x="203" y="38"/>
                </a:cxn>
                <a:cxn ang="0">
                  <a:pos x="186" y="38"/>
                </a:cxn>
                <a:cxn ang="0">
                  <a:pos x="169" y="40"/>
                </a:cxn>
                <a:cxn ang="0">
                  <a:pos x="153" y="40"/>
                </a:cxn>
                <a:cxn ang="0">
                  <a:pos x="140" y="40"/>
                </a:cxn>
                <a:cxn ang="0">
                  <a:pos x="129" y="38"/>
                </a:cxn>
                <a:cxn ang="0">
                  <a:pos x="116" y="38"/>
                </a:cxn>
                <a:cxn ang="0">
                  <a:pos x="98" y="38"/>
                </a:cxn>
                <a:cxn ang="0">
                  <a:pos x="83" y="38"/>
                </a:cxn>
                <a:cxn ang="0">
                  <a:pos x="72" y="38"/>
                </a:cxn>
                <a:cxn ang="0">
                  <a:pos x="59" y="40"/>
                </a:cxn>
                <a:cxn ang="0">
                  <a:pos x="48" y="41"/>
                </a:cxn>
                <a:cxn ang="0">
                  <a:pos x="28" y="43"/>
                </a:cxn>
                <a:cxn ang="0">
                  <a:pos x="10" y="44"/>
                </a:cxn>
                <a:cxn ang="0">
                  <a:pos x="0" y="47"/>
                </a:cxn>
                <a:cxn ang="0">
                  <a:pos x="12" y="51"/>
                </a:cxn>
                <a:cxn ang="0">
                  <a:pos x="29" y="57"/>
                </a:cxn>
                <a:cxn ang="0">
                  <a:pos x="43" y="60"/>
                </a:cxn>
                <a:cxn ang="0">
                  <a:pos x="62" y="66"/>
                </a:cxn>
                <a:cxn ang="0">
                  <a:pos x="68" y="67"/>
                </a:cxn>
              </a:cxnLst>
              <a:rect l="0" t="0" r="r" b="b"/>
              <a:pathLst>
                <a:path w="410" h="67">
                  <a:moveTo>
                    <a:pt x="68" y="67"/>
                  </a:moveTo>
                  <a:lnTo>
                    <a:pt x="69" y="67"/>
                  </a:lnTo>
                  <a:lnTo>
                    <a:pt x="72" y="67"/>
                  </a:lnTo>
                  <a:lnTo>
                    <a:pt x="75" y="67"/>
                  </a:lnTo>
                  <a:lnTo>
                    <a:pt x="79" y="67"/>
                  </a:lnTo>
                  <a:lnTo>
                    <a:pt x="83" y="67"/>
                  </a:lnTo>
                  <a:lnTo>
                    <a:pt x="88" y="67"/>
                  </a:lnTo>
                  <a:lnTo>
                    <a:pt x="90" y="67"/>
                  </a:lnTo>
                  <a:lnTo>
                    <a:pt x="93" y="67"/>
                  </a:lnTo>
                  <a:lnTo>
                    <a:pt x="96" y="67"/>
                  </a:lnTo>
                  <a:lnTo>
                    <a:pt x="99" y="67"/>
                  </a:lnTo>
                  <a:lnTo>
                    <a:pt x="102" y="67"/>
                  </a:lnTo>
                  <a:lnTo>
                    <a:pt x="105" y="67"/>
                  </a:lnTo>
                  <a:lnTo>
                    <a:pt x="108" y="67"/>
                  </a:lnTo>
                  <a:lnTo>
                    <a:pt x="110" y="67"/>
                  </a:lnTo>
                  <a:lnTo>
                    <a:pt x="115" y="66"/>
                  </a:lnTo>
                  <a:lnTo>
                    <a:pt x="117" y="66"/>
                  </a:lnTo>
                  <a:lnTo>
                    <a:pt x="120" y="66"/>
                  </a:lnTo>
                  <a:lnTo>
                    <a:pt x="125" y="66"/>
                  </a:lnTo>
                  <a:lnTo>
                    <a:pt x="127" y="66"/>
                  </a:lnTo>
                  <a:lnTo>
                    <a:pt x="132" y="66"/>
                  </a:lnTo>
                  <a:lnTo>
                    <a:pt x="135" y="66"/>
                  </a:lnTo>
                  <a:lnTo>
                    <a:pt x="139" y="66"/>
                  </a:lnTo>
                  <a:lnTo>
                    <a:pt x="142" y="66"/>
                  </a:lnTo>
                  <a:lnTo>
                    <a:pt x="146" y="66"/>
                  </a:lnTo>
                  <a:lnTo>
                    <a:pt x="149" y="66"/>
                  </a:lnTo>
                  <a:lnTo>
                    <a:pt x="153" y="66"/>
                  </a:lnTo>
                  <a:lnTo>
                    <a:pt x="156" y="64"/>
                  </a:lnTo>
                  <a:lnTo>
                    <a:pt x="160" y="64"/>
                  </a:lnTo>
                  <a:lnTo>
                    <a:pt x="165" y="63"/>
                  </a:lnTo>
                  <a:lnTo>
                    <a:pt x="167" y="63"/>
                  </a:lnTo>
                  <a:lnTo>
                    <a:pt x="170" y="63"/>
                  </a:lnTo>
                  <a:lnTo>
                    <a:pt x="175" y="63"/>
                  </a:lnTo>
                  <a:lnTo>
                    <a:pt x="177" y="63"/>
                  </a:lnTo>
                  <a:lnTo>
                    <a:pt x="182" y="63"/>
                  </a:lnTo>
                  <a:lnTo>
                    <a:pt x="185" y="61"/>
                  </a:lnTo>
                  <a:lnTo>
                    <a:pt x="187" y="61"/>
                  </a:lnTo>
                  <a:lnTo>
                    <a:pt x="192" y="61"/>
                  </a:lnTo>
                  <a:lnTo>
                    <a:pt x="195" y="61"/>
                  </a:lnTo>
                  <a:lnTo>
                    <a:pt x="197" y="61"/>
                  </a:lnTo>
                  <a:lnTo>
                    <a:pt x="202" y="60"/>
                  </a:lnTo>
                  <a:lnTo>
                    <a:pt x="205" y="60"/>
                  </a:lnTo>
                  <a:lnTo>
                    <a:pt x="209" y="60"/>
                  </a:lnTo>
                  <a:lnTo>
                    <a:pt x="212" y="60"/>
                  </a:lnTo>
                  <a:lnTo>
                    <a:pt x="215" y="58"/>
                  </a:lnTo>
                  <a:lnTo>
                    <a:pt x="217" y="58"/>
                  </a:lnTo>
                  <a:lnTo>
                    <a:pt x="220" y="58"/>
                  </a:lnTo>
                  <a:lnTo>
                    <a:pt x="226" y="57"/>
                  </a:lnTo>
                  <a:lnTo>
                    <a:pt x="230" y="57"/>
                  </a:lnTo>
                  <a:lnTo>
                    <a:pt x="235" y="56"/>
                  </a:lnTo>
                  <a:lnTo>
                    <a:pt x="239" y="56"/>
                  </a:lnTo>
                  <a:lnTo>
                    <a:pt x="243" y="54"/>
                  </a:lnTo>
                  <a:lnTo>
                    <a:pt x="246" y="54"/>
                  </a:lnTo>
                  <a:lnTo>
                    <a:pt x="249" y="53"/>
                  </a:lnTo>
                  <a:lnTo>
                    <a:pt x="252" y="51"/>
                  </a:lnTo>
                  <a:lnTo>
                    <a:pt x="256" y="50"/>
                  </a:lnTo>
                  <a:lnTo>
                    <a:pt x="260" y="48"/>
                  </a:lnTo>
                  <a:lnTo>
                    <a:pt x="263" y="47"/>
                  </a:lnTo>
                  <a:lnTo>
                    <a:pt x="266" y="47"/>
                  </a:lnTo>
                  <a:lnTo>
                    <a:pt x="269" y="46"/>
                  </a:lnTo>
                  <a:lnTo>
                    <a:pt x="272" y="46"/>
                  </a:lnTo>
                  <a:lnTo>
                    <a:pt x="274" y="44"/>
                  </a:lnTo>
                  <a:lnTo>
                    <a:pt x="277" y="43"/>
                  </a:lnTo>
                  <a:lnTo>
                    <a:pt x="280" y="43"/>
                  </a:lnTo>
                  <a:lnTo>
                    <a:pt x="283" y="41"/>
                  </a:lnTo>
                  <a:lnTo>
                    <a:pt x="286" y="40"/>
                  </a:lnTo>
                  <a:lnTo>
                    <a:pt x="290" y="38"/>
                  </a:lnTo>
                  <a:lnTo>
                    <a:pt x="293" y="38"/>
                  </a:lnTo>
                  <a:lnTo>
                    <a:pt x="296" y="37"/>
                  </a:lnTo>
                  <a:lnTo>
                    <a:pt x="299" y="36"/>
                  </a:lnTo>
                  <a:lnTo>
                    <a:pt x="303" y="34"/>
                  </a:lnTo>
                  <a:lnTo>
                    <a:pt x="306" y="33"/>
                  </a:lnTo>
                  <a:lnTo>
                    <a:pt x="310" y="33"/>
                  </a:lnTo>
                  <a:lnTo>
                    <a:pt x="313" y="31"/>
                  </a:lnTo>
                  <a:lnTo>
                    <a:pt x="316" y="30"/>
                  </a:lnTo>
                  <a:lnTo>
                    <a:pt x="320" y="28"/>
                  </a:lnTo>
                  <a:lnTo>
                    <a:pt x="324" y="27"/>
                  </a:lnTo>
                  <a:lnTo>
                    <a:pt x="327" y="27"/>
                  </a:lnTo>
                  <a:lnTo>
                    <a:pt x="332" y="26"/>
                  </a:lnTo>
                  <a:lnTo>
                    <a:pt x="334" y="24"/>
                  </a:lnTo>
                  <a:lnTo>
                    <a:pt x="339" y="23"/>
                  </a:lnTo>
                  <a:lnTo>
                    <a:pt x="342" y="21"/>
                  </a:lnTo>
                  <a:lnTo>
                    <a:pt x="344" y="21"/>
                  </a:lnTo>
                  <a:lnTo>
                    <a:pt x="347" y="20"/>
                  </a:lnTo>
                  <a:lnTo>
                    <a:pt x="352" y="18"/>
                  </a:lnTo>
                  <a:lnTo>
                    <a:pt x="354" y="17"/>
                  </a:lnTo>
                  <a:lnTo>
                    <a:pt x="357" y="16"/>
                  </a:lnTo>
                  <a:lnTo>
                    <a:pt x="362" y="16"/>
                  </a:lnTo>
                  <a:lnTo>
                    <a:pt x="364" y="14"/>
                  </a:lnTo>
                  <a:lnTo>
                    <a:pt x="367" y="13"/>
                  </a:lnTo>
                  <a:lnTo>
                    <a:pt x="370" y="11"/>
                  </a:lnTo>
                  <a:lnTo>
                    <a:pt x="373" y="10"/>
                  </a:lnTo>
                  <a:lnTo>
                    <a:pt x="377" y="10"/>
                  </a:lnTo>
                  <a:lnTo>
                    <a:pt x="382" y="8"/>
                  </a:lnTo>
                  <a:lnTo>
                    <a:pt x="387" y="7"/>
                  </a:lnTo>
                  <a:lnTo>
                    <a:pt x="392" y="6"/>
                  </a:lnTo>
                  <a:lnTo>
                    <a:pt x="396" y="4"/>
                  </a:lnTo>
                  <a:lnTo>
                    <a:pt x="400" y="1"/>
                  </a:lnTo>
                  <a:lnTo>
                    <a:pt x="403" y="1"/>
                  </a:lnTo>
                  <a:lnTo>
                    <a:pt x="407" y="0"/>
                  </a:lnTo>
                  <a:lnTo>
                    <a:pt x="410" y="0"/>
                  </a:lnTo>
                  <a:lnTo>
                    <a:pt x="409" y="0"/>
                  </a:lnTo>
                  <a:lnTo>
                    <a:pt x="407" y="0"/>
                  </a:lnTo>
                  <a:lnTo>
                    <a:pt x="404" y="0"/>
                  </a:lnTo>
                  <a:lnTo>
                    <a:pt x="403" y="1"/>
                  </a:lnTo>
                  <a:lnTo>
                    <a:pt x="399" y="1"/>
                  </a:lnTo>
                  <a:lnTo>
                    <a:pt x="394" y="3"/>
                  </a:lnTo>
                  <a:lnTo>
                    <a:pt x="389" y="4"/>
                  </a:lnTo>
                  <a:lnTo>
                    <a:pt x="383" y="6"/>
                  </a:lnTo>
                  <a:lnTo>
                    <a:pt x="380" y="6"/>
                  </a:lnTo>
                  <a:lnTo>
                    <a:pt x="377" y="7"/>
                  </a:lnTo>
                  <a:lnTo>
                    <a:pt x="374" y="7"/>
                  </a:lnTo>
                  <a:lnTo>
                    <a:pt x="372" y="8"/>
                  </a:lnTo>
                  <a:lnTo>
                    <a:pt x="367" y="8"/>
                  </a:lnTo>
                  <a:lnTo>
                    <a:pt x="363" y="10"/>
                  </a:lnTo>
                  <a:lnTo>
                    <a:pt x="360" y="10"/>
                  </a:lnTo>
                  <a:lnTo>
                    <a:pt x="357" y="11"/>
                  </a:lnTo>
                  <a:lnTo>
                    <a:pt x="353" y="11"/>
                  </a:lnTo>
                  <a:lnTo>
                    <a:pt x="349" y="13"/>
                  </a:lnTo>
                  <a:lnTo>
                    <a:pt x="346" y="13"/>
                  </a:lnTo>
                  <a:lnTo>
                    <a:pt x="342" y="16"/>
                  </a:lnTo>
                  <a:lnTo>
                    <a:pt x="337" y="16"/>
                  </a:lnTo>
                  <a:lnTo>
                    <a:pt x="333" y="17"/>
                  </a:lnTo>
                  <a:lnTo>
                    <a:pt x="330" y="17"/>
                  </a:lnTo>
                  <a:lnTo>
                    <a:pt x="326" y="18"/>
                  </a:lnTo>
                  <a:lnTo>
                    <a:pt x="322" y="20"/>
                  </a:lnTo>
                  <a:lnTo>
                    <a:pt x="317" y="20"/>
                  </a:lnTo>
                  <a:lnTo>
                    <a:pt x="314" y="21"/>
                  </a:lnTo>
                  <a:lnTo>
                    <a:pt x="310" y="21"/>
                  </a:lnTo>
                  <a:lnTo>
                    <a:pt x="306" y="23"/>
                  </a:lnTo>
                  <a:lnTo>
                    <a:pt x="302" y="23"/>
                  </a:lnTo>
                  <a:lnTo>
                    <a:pt x="299" y="24"/>
                  </a:lnTo>
                  <a:lnTo>
                    <a:pt x="294" y="26"/>
                  </a:lnTo>
                  <a:lnTo>
                    <a:pt x="290" y="26"/>
                  </a:lnTo>
                  <a:lnTo>
                    <a:pt x="286" y="27"/>
                  </a:lnTo>
                  <a:lnTo>
                    <a:pt x="283" y="27"/>
                  </a:lnTo>
                  <a:lnTo>
                    <a:pt x="280" y="28"/>
                  </a:lnTo>
                  <a:lnTo>
                    <a:pt x="276" y="28"/>
                  </a:lnTo>
                  <a:lnTo>
                    <a:pt x="273" y="30"/>
                  </a:lnTo>
                  <a:lnTo>
                    <a:pt x="270" y="30"/>
                  </a:lnTo>
                  <a:lnTo>
                    <a:pt x="266" y="31"/>
                  </a:lnTo>
                  <a:lnTo>
                    <a:pt x="263" y="31"/>
                  </a:lnTo>
                  <a:lnTo>
                    <a:pt x="260" y="33"/>
                  </a:lnTo>
                  <a:lnTo>
                    <a:pt x="257" y="33"/>
                  </a:lnTo>
                  <a:lnTo>
                    <a:pt x="255" y="33"/>
                  </a:lnTo>
                  <a:lnTo>
                    <a:pt x="249" y="34"/>
                  </a:lnTo>
                  <a:lnTo>
                    <a:pt x="245" y="36"/>
                  </a:lnTo>
                  <a:lnTo>
                    <a:pt x="240" y="36"/>
                  </a:lnTo>
                  <a:lnTo>
                    <a:pt x="239" y="37"/>
                  </a:lnTo>
                  <a:lnTo>
                    <a:pt x="236" y="37"/>
                  </a:lnTo>
                  <a:lnTo>
                    <a:pt x="235" y="37"/>
                  </a:lnTo>
                  <a:lnTo>
                    <a:pt x="232" y="37"/>
                  </a:lnTo>
                  <a:lnTo>
                    <a:pt x="227" y="37"/>
                  </a:lnTo>
                  <a:lnTo>
                    <a:pt x="223" y="37"/>
                  </a:lnTo>
                  <a:lnTo>
                    <a:pt x="222" y="37"/>
                  </a:lnTo>
                  <a:lnTo>
                    <a:pt x="217" y="37"/>
                  </a:lnTo>
                  <a:lnTo>
                    <a:pt x="215" y="38"/>
                  </a:lnTo>
                  <a:lnTo>
                    <a:pt x="210" y="38"/>
                  </a:lnTo>
                  <a:lnTo>
                    <a:pt x="207" y="38"/>
                  </a:lnTo>
                  <a:lnTo>
                    <a:pt x="203" y="38"/>
                  </a:lnTo>
                  <a:lnTo>
                    <a:pt x="199" y="38"/>
                  </a:lnTo>
                  <a:lnTo>
                    <a:pt x="195" y="38"/>
                  </a:lnTo>
                  <a:lnTo>
                    <a:pt x="190" y="38"/>
                  </a:lnTo>
                  <a:lnTo>
                    <a:pt x="186" y="38"/>
                  </a:lnTo>
                  <a:lnTo>
                    <a:pt x="182" y="40"/>
                  </a:lnTo>
                  <a:lnTo>
                    <a:pt x="177" y="40"/>
                  </a:lnTo>
                  <a:lnTo>
                    <a:pt x="173" y="40"/>
                  </a:lnTo>
                  <a:lnTo>
                    <a:pt x="169" y="40"/>
                  </a:lnTo>
                  <a:lnTo>
                    <a:pt x="165" y="40"/>
                  </a:lnTo>
                  <a:lnTo>
                    <a:pt x="160" y="40"/>
                  </a:lnTo>
                  <a:lnTo>
                    <a:pt x="157" y="40"/>
                  </a:lnTo>
                  <a:lnTo>
                    <a:pt x="153" y="40"/>
                  </a:lnTo>
                  <a:lnTo>
                    <a:pt x="150" y="40"/>
                  </a:lnTo>
                  <a:lnTo>
                    <a:pt x="146" y="40"/>
                  </a:lnTo>
                  <a:lnTo>
                    <a:pt x="143" y="40"/>
                  </a:lnTo>
                  <a:lnTo>
                    <a:pt x="140" y="40"/>
                  </a:lnTo>
                  <a:lnTo>
                    <a:pt x="137" y="40"/>
                  </a:lnTo>
                  <a:lnTo>
                    <a:pt x="133" y="38"/>
                  </a:lnTo>
                  <a:lnTo>
                    <a:pt x="130" y="38"/>
                  </a:lnTo>
                  <a:lnTo>
                    <a:pt x="129" y="38"/>
                  </a:lnTo>
                  <a:lnTo>
                    <a:pt x="126" y="38"/>
                  </a:lnTo>
                  <a:lnTo>
                    <a:pt x="123" y="38"/>
                  </a:lnTo>
                  <a:lnTo>
                    <a:pt x="120" y="38"/>
                  </a:lnTo>
                  <a:lnTo>
                    <a:pt x="116" y="38"/>
                  </a:lnTo>
                  <a:lnTo>
                    <a:pt x="113" y="38"/>
                  </a:lnTo>
                  <a:lnTo>
                    <a:pt x="109" y="38"/>
                  </a:lnTo>
                  <a:lnTo>
                    <a:pt x="103" y="38"/>
                  </a:lnTo>
                  <a:lnTo>
                    <a:pt x="98" y="38"/>
                  </a:lnTo>
                  <a:lnTo>
                    <a:pt x="93" y="38"/>
                  </a:lnTo>
                  <a:lnTo>
                    <a:pt x="89" y="38"/>
                  </a:lnTo>
                  <a:lnTo>
                    <a:pt x="88" y="38"/>
                  </a:lnTo>
                  <a:lnTo>
                    <a:pt x="83" y="38"/>
                  </a:lnTo>
                  <a:lnTo>
                    <a:pt x="80" y="38"/>
                  </a:lnTo>
                  <a:lnTo>
                    <a:pt x="78" y="38"/>
                  </a:lnTo>
                  <a:lnTo>
                    <a:pt x="75" y="38"/>
                  </a:lnTo>
                  <a:lnTo>
                    <a:pt x="72" y="38"/>
                  </a:lnTo>
                  <a:lnTo>
                    <a:pt x="69" y="40"/>
                  </a:lnTo>
                  <a:lnTo>
                    <a:pt x="66" y="40"/>
                  </a:lnTo>
                  <a:lnTo>
                    <a:pt x="63" y="40"/>
                  </a:lnTo>
                  <a:lnTo>
                    <a:pt x="59" y="40"/>
                  </a:lnTo>
                  <a:lnTo>
                    <a:pt x="58" y="41"/>
                  </a:lnTo>
                  <a:lnTo>
                    <a:pt x="53" y="41"/>
                  </a:lnTo>
                  <a:lnTo>
                    <a:pt x="50" y="41"/>
                  </a:lnTo>
                  <a:lnTo>
                    <a:pt x="48" y="41"/>
                  </a:lnTo>
                  <a:lnTo>
                    <a:pt x="45" y="41"/>
                  </a:lnTo>
                  <a:lnTo>
                    <a:pt x="39" y="41"/>
                  </a:lnTo>
                  <a:lnTo>
                    <a:pt x="33" y="43"/>
                  </a:lnTo>
                  <a:lnTo>
                    <a:pt x="28" y="43"/>
                  </a:lnTo>
                  <a:lnTo>
                    <a:pt x="23" y="43"/>
                  </a:lnTo>
                  <a:lnTo>
                    <a:pt x="18" y="43"/>
                  </a:lnTo>
                  <a:lnTo>
                    <a:pt x="15" y="44"/>
                  </a:lnTo>
                  <a:lnTo>
                    <a:pt x="10" y="44"/>
                  </a:lnTo>
                  <a:lnTo>
                    <a:pt x="8" y="46"/>
                  </a:lnTo>
                  <a:lnTo>
                    <a:pt x="3" y="46"/>
                  </a:lnTo>
                  <a:lnTo>
                    <a:pt x="2" y="47"/>
                  </a:lnTo>
                  <a:lnTo>
                    <a:pt x="0" y="47"/>
                  </a:lnTo>
                  <a:lnTo>
                    <a:pt x="2" y="50"/>
                  </a:lnTo>
                  <a:lnTo>
                    <a:pt x="3" y="50"/>
                  </a:lnTo>
                  <a:lnTo>
                    <a:pt x="8" y="51"/>
                  </a:lnTo>
                  <a:lnTo>
                    <a:pt x="12" y="51"/>
                  </a:lnTo>
                  <a:lnTo>
                    <a:pt x="16" y="53"/>
                  </a:lnTo>
                  <a:lnTo>
                    <a:pt x="20" y="54"/>
                  </a:lnTo>
                  <a:lnTo>
                    <a:pt x="26" y="56"/>
                  </a:lnTo>
                  <a:lnTo>
                    <a:pt x="29" y="57"/>
                  </a:lnTo>
                  <a:lnTo>
                    <a:pt x="32" y="57"/>
                  </a:lnTo>
                  <a:lnTo>
                    <a:pt x="35" y="58"/>
                  </a:lnTo>
                  <a:lnTo>
                    <a:pt x="38" y="58"/>
                  </a:lnTo>
                  <a:lnTo>
                    <a:pt x="43" y="60"/>
                  </a:lnTo>
                  <a:lnTo>
                    <a:pt x="49" y="61"/>
                  </a:lnTo>
                  <a:lnTo>
                    <a:pt x="53" y="63"/>
                  </a:lnTo>
                  <a:lnTo>
                    <a:pt x="58" y="64"/>
                  </a:lnTo>
                  <a:lnTo>
                    <a:pt x="62" y="66"/>
                  </a:lnTo>
                  <a:lnTo>
                    <a:pt x="65" y="66"/>
                  </a:lnTo>
                  <a:lnTo>
                    <a:pt x="66" y="66"/>
                  </a:lnTo>
                  <a:lnTo>
                    <a:pt x="68" y="67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8" name="Freeform 44"/>
            <p:cNvSpPr>
              <a:spLocks/>
            </p:cNvSpPr>
            <p:nvPr/>
          </p:nvSpPr>
          <p:spPr bwMode="auto">
            <a:xfrm>
              <a:off x="3038" y="2927"/>
              <a:ext cx="22" cy="45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7" y="2"/>
                </a:cxn>
                <a:cxn ang="0">
                  <a:pos x="30" y="7"/>
                </a:cxn>
                <a:cxn ang="0">
                  <a:pos x="32" y="10"/>
                </a:cxn>
                <a:cxn ang="0">
                  <a:pos x="33" y="12"/>
                </a:cxn>
                <a:cxn ang="0">
                  <a:pos x="35" y="17"/>
                </a:cxn>
                <a:cxn ang="0">
                  <a:pos x="37" y="20"/>
                </a:cxn>
                <a:cxn ang="0">
                  <a:pos x="37" y="22"/>
                </a:cxn>
                <a:cxn ang="0">
                  <a:pos x="39" y="27"/>
                </a:cxn>
                <a:cxn ang="0">
                  <a:pos x="40" y="31"/>
                </a:cxn>
                <a:cxn ang="0">
                  <a:pos x="42" y="35"/>
                </a:cxn>
                <a:cxn ang="0">
                  <a:pos x="42" y="38"/>
                </a:cxn>
                <a:cxn ang="0">
                  <a:pos x="42" y="41"/>
                </a:cxn>
                <a:cxn ang="0">
                  <a:pos x="42" y="45"/>
                </a:cxn>
                <a:cxn ang="0">
                  <a:pos x="43" y="48"/>
                </a:cxn>
                <a:cxn ang="0">
                  <a:pos x="42" y="50"/>
                </a:cxn>
                <a:cxn ang="0">
                  <a:pos x="40" y="52"/>
                </a:cxn>
                <a:cxn ang="0">
                  <a:pos x="37" y="55"/>
                </a:cxn>
                <a:cxn ang="0">
                  <a:pos x="35" y="60"/>
                </a:cxn>
                <a:cxn ang="0">
                  <a:pos x="30" y="62"/>
                </a:cxn>
                <a:cxn ang="0">
                  <a:pos x="27" y="65"/>
                </a:cxn>
                <a:cxn ang="0">
                  <a:pos x="23" y="70"/>
                </a:cxn>
                <a:cxn ang="0">
                  <a:pos x="20" y="72"/>
                </a:cxn>
                <a:cxn ang="0">
                  <a:pos x="16" y="75"/>
                </a:cxn>
                <a:cxn ang="0">
                  <a:pos x="12" y="80"/>
                </a:cxn>
                <a:cxn ang="0">
                  <a:pos x="9" y="81"/>
                </a:cxn>
                <a:cxn ang="0">
                  <a:pos x="6" y="84"/>
                </a:cxn>
                <a:cxn ang="0">
                  <a:pos x="3" y="85"/>
                </a:cxn>
                <a:cxn ang="0">
                  <a:pos x="2" y="87"/>
                </a:cxn>
                <a:cxn ang="0">
                  <a:pos x="0" y="88"/>
                </a:cxn>
                <a:cxn ang="0">
                  <a:pos x="0" y="88"/>
                </a:cxn>
                <a:cxn ang="0">
                  <a:pos x="0" y="88"/>
                </a:cxn>
                <a:cxn ang="0">
                  <a:pos x="0" y="87"/>
                </a:cxn>
                <a:cxn ang="0">
                  <a:pos x="2" y="85"/>
                </a:cxn>
                <a:cxn ang="0">
                  <a:pos x="3" y="82"/>
                </a:cxn>
                <a:cxn ang="0">
                  <a:pos x="5" y="78"/>
                </a:cxn>
                <a:cxn ang="0">
                  <a:pos x="7" y="75"/>
                </a:cxn>
                <a:cxn ang="0">
                  <a:pos x="9" y="71"/>
                </a:cxn>
                <a:cxn ang="0">
                  <a:pos x="13" y="68"/>
                </a:cxn>
                <a:cxn ang="0">
                  <a:pos x="15" y="62"/>
                </a:cxn>
                <a:cxn ang="0">
                  <a:pos x="17" y="60"/>
                </a:cxn>
                <a:cxn ang="0">
                  <a:pos x="19" y="55"/>
                </a:cxn>
                <a:cxn ang="0">
                  <a:pos x="22" y="51"/>
                </a:cxn>
                <a:cxn ang="0">
                  <a:pos x="23" y="48"/>
                </a:cxn>
                <a:cxn ang="0">
                  <a:pos x="26" y="45"/>
                </a:cxn>
                <a:cxn ang="0">
                  <a:pos x="27" y="42"/>
                </a:cxn>
                <a:cxn ang="0">
                  <a:pos x="29" y="41"/>
                </a:cxn>
                <a:cxn ang="0">
                  <a:pos x="29" y="40"/>
                </a:cxn>
                <a:cxn ang="0">
                  <a:pos x="29" y="37"/>
                </a:cxn>
                <a:cxn ang="0">
                  <a:pos x="29" y="34"/>
                </a:cxn>
                <a:cxn ang="0">
                  <a:pos x="29" y="31"/>
                </a:cxn>
                <a:cxn ang="0">
                  <a:pos x="29" y="28"/>
                </a:cxn>
                <a:cxn ang="0">
                  <a:pos x="29" y="25"/>
                </a:cxn>
                <a:cxn ang="0">
                  <a:pos x="27" y="21"/>
                </a:cxn>
                <a:cxn ang="0">
                  <a:pos x="27" y="18"/>
                </a:cxn>
                <a:cxn ang="0">
                  <a:pos x="27" y="14"/>
                </a:cxn>
                <a:cxn ang="0">
                  <a:pos x="27" y="11"/>
                </a:cxn>
                <a:cxn ang="0">
                  <a:pos x="26" y="8"/>
                </a:cxn>
                <a:cxn ang="0">
                  <a:pos x="26" y="5"/>
                </a:cxn>
                <a:cxn ang="0">
                  <a:pos x="25" y="1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43" h="88">
                  <a:moveTo>
                    <a:pt x="25" y="0"/>
                  </a:moveTo>
                  <a:lnTo>
                    <a:pt x="27" y="2"/>
                  </a:lnTo>
                  <a:lnTo>
                    <a:pt x="30" y="7"/>
                  </a:lnTo>
                  <a:lnTo>
                    <a:pt x="32" y="10"/>
                  </a:lnTo>
                  <a:lnTo>
                    <a:pt x="33" y="12"/>
                  </a:lnTo>
                  <a:lnTo>
                    <a:pt x="35" y="17"/>
                  </a:lnTo>
                  <a:lnTo>
                    <a:pt x="37" y="20"/>
                  </a:lnTo>
                  <a:lnTo>
                    <a:pt x="37" y="22"/>
                  </a:lnTo>
                  <a:lnTo>
                    <a:pt x="39" y="27"/>
                  </a:lnTo>
                  <a:lnTo>
                    <a:pt x="40" y="31"/>
                  </a:lnTo>
                  <a:lnTo>
                    <a:pt x="42" y="35"/>
                  </a:lnTo>
                  <a:lnTo>
                    <a:pt x="42" y="38"/>
                  </a:lnTo>
                  <a:lnTo>
                    <a:pt x="42" y="41"/>
                  </a:lnTo>
                  <a:lnTo>
                    <a:pt x="42" y="45"/>
                  </a:lnTo>
                  <a:lnTo>
                    <a:pt x="43" y="48"/>
                  </a:lnTo>
                  <a:lnTo>
                    <a:pt x="42" y="50"/>
                  </a:lnTo>
                  <a:lnTo>
                    <a:pt x="40" y="52"/>
                  </a:lnTo>
                  <a:lnTo>
                    <a:pt x="37" y="55"/>
                  </a:lnTo>
                  <a:lnTo>
                    <a:pt x="35" y="60"/>
                  </a:lnTo>
                  <a:lnTo>
                    <a:pt x="30" y="62"/>
                  </a:lnTo>
                  <a:lnTo>
                    <a:pt x="27" y="65"/>
                  </a:lnTo>
                  <a:lnTo>
                    <a:pt x="23" y="70"/>
                  </a:lnTo>
                  <a:lnTo>
                    <a:pt x="20" y="72"/>
                  </a:lnTo>
                  <a:lnTo>
                    <a:pt x="16" y="75"/>
                  </a:lnTo>
                  <a:lnTo>
                    <a:pt x="12" y="80"/>
                  </a:lnTo>
                  <a:lnTo>
                    <a:pt x="9" y="81"/>
                  </a:lnTo>
                  <a:lnTo>
                    <a:pt x="6" y="84"/>
                  </a:lnTo>
                  <a:lnTo>
                    <a:pt x="3" y="85"/>
                  </a:lnTo>
                  <a:lnTo>
                    <a:pt x="2" y="87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2" y="85"/>
                  </a:lnTo>
                  <a:lnTo>
                    <a:pt x="3" y="82"/>
                  </a:lnTo>
                  <a:lnTo>
                    <a:pt x="5" y="78"/>
                  </a:lnTo>
                  <a:lnTo>
                    <a:pt x="7" y="75"/>
                  </a:lnTo>
                  <a:lnTo>
                    <a:pt x="9" y="71"/>
                  </a:lnTo>
                  <a:lnTo>
                    <a:pt x="13" y="68"/>
                  </a:lnTo>
                  <a:lnTo>
                    <a:pt x="15" y="62"/>
                  </a:lnTo>
                  <a:lnTo>
                    <a:pt x="17" y="60"/>
                  </a:lnTo>
                  <a:lnTo>
                    <a:pt x="19" y="55"/>
                  </a:lnTo>
                  <a:lnTo>
                    <a:pt x="22" y="51"/>
                  </a:lnTo>
                  <a:lnTo>
                    <a:pt x="23" y="48"/>
                  </a:lnTo>
                  <a:lnTo>
                    <a:pt x="26" y="45"/>
                  </a:lnTo>
                  <a:lnTo>
                    <a:pt x="27" y="42"/>
                  </a:lnTo>
                  <a:lnTo>
                    <a:pt x="29" y="41"/>
                  </a:lnTo>
                  <a:lnTo>
                    <a:pt x="29" y="40"/>
                  </a:lnTo>
                  <a:lnTo>
                    <a:pt x="29" y="37"/>
                  </a:lnTo>
                  <a:lnTo>
                    <a:pt x="29" y="34"/>
                  </a:lnTo>
                  <a:lnTo>
                    <a:pt x="29" y="31"/>
                  </a:lnTo>
                  <a:lnTo>
                    <a:pt x="29" y="28"/>
                  </a:lnTo>
                  <a:lnTo>
                    <a:pt x="29" y="25"/>
                  </a:lnTo>
                  <a:lnTo>
                    <a:pt x="27" y="21"/>
                  </a:lnTo>
                  <a:lnTo>
                    <a:pt x="27" y="18"/>
                  </a:lnTo>
                  <a:lnTo>
                    <a:pt x="27" y="14"/>
                  </a:lnTo>
                  <a:lnTo>
                    <a:pt x="27" y="11"/>
                  </a:lnTo>
                  <a:lnTo>
                    <a:pt x="26" y="8"/>
                  </a:lnTo>
                  <a:lnTo>
                    <a:pt x="26" y="5"/>
                  </a:lnTo>
                  <a:lnTo>
                    <a:pt x="25" y="1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Freeform 45"/>
            <p:cNvSpPr>
              <a:spLocks/>
            </p:cNvSpPr>
            <p:nvPr/>
          </p:nvSpPr>
          <p:spPr bwMode="auto">
            <a:xfrm>
              <a:off x="2865" y="2007"/>
              <a:ext cx="115" cy="19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73" y="0"/>
                </a:cxn>
                <a:cxn ang="0">
                  <a:pos x="84" y="0"/>
                </a:cxn>
                <a:cxn ang="0">
                  <a:pos x="94" y="2"/>
                </a:cxn>
                <a:cxn ang="0">
                  <a:pos x="104" y="3"/>
                </a:cxn>
                <a:cxn ang="0">
                  <a:pos x="114" y="4"/>
                </a:cxn>
                <a:cxn ang="0">
                  <a:pos x="124" y="7"/>
                </a:cxn>
                <a:cxn ang="0">
                  <a:pos x="134" y="9"/>
                </a:cxn>
                <a:cxn ang="0">
                  <a:pos x="141" y="10"/>
                </a:cxn>
                <a:cxn ang="0">
                  <a:pos x="150" y="12"/>
                </a:cxn>
                <a:cxn ang="0">
                  <a:pos x="155" y="13"/>
                </a:cxn>
                <a:cxn ang="0">
                  <a:pos x="163" y="14"/>
                </a:cxn>
                <a:cxn ang="0">
                  <a:pos x="170" y="17"/>
                </a:cxn>
                <a:cxn ang="0">
                  <a:pos x="175" y="19"/>
                </a:cxn>
                <a:cxn ang="0">
                  <a:pos x="228" y="39"/>
                </a:cxn>
                <a:cxn ang="0">
                  <a:pos x="224" y="37"/>
                </a:cxn>
                <a:cxn ang="0">
                  <a:pos x="217" y="37"/>
                </a:cxn>
                <a:cxn ang="0">
                  <a:pos x="210" y="36"/>
                </a:cxn>
                <a:cxn ang="0">
                  <a:pos x="200" y="34"/>
                </a:cxn>
                <a:cxn ang="0">
                  <a:pos x="191" y="33"/>
                </a:cxn>
                <a:cxn ang="0">
                  <a:pos x="180" y="30"/>
                </a:cxn>
                <a:cxn ang="0">
                  <a:pos x="168" y="30"/>
                </a:cxn>
                <a:cxn ang="0">
                  <a:pos x="163" y="29"/>
                </a:cxn>
                <a:cxn ang="0">
                  <a:pos x="157" y="27"/>
                </a:cxn>
                <a:cxn ang="0">
                  <a:pos x="151" y="27"/>
                </a:cxn>
                <a:cxn ang="0">
                  <a:pos x="145" y="26"/>
                </a:cxn>
                <a:cxn ang="0">
                  <a:pos x="134" y="24"/>
                </a:cxn>
                <a:cxn ang="0">
                  <a:pos x="124" y="23"/>
                </a:cxn>
                <a:cxn ang="0">
                  <a:pos x="115" y="21"/>
                </a:cxn>
                <a:cxn ang="0">
                  <a:pos x="108" y="20"/>
                </a:cxn>
                <a:cxn ang="0">
                  <a:pos x="100" y="19"/>
                </a:cxn>
                <a:cxn ang="0">
                  <a:pos x="93" y="17"/>
                </a:cxn>
                <a:cxn ang="0">
                  <a:pos x="87" y="16"/>
                </a:cxn>
                <a:cxn ang="0">
                  <a:pos x="80" y="16"/>
                </a:cxn>
                <a:cxn ang="0">
                  <a:pos x="73" y="14"/>
                </a:cxn>
                <a:cxn ang="0">
                  <a:pos x="64" y="13"/>
                </a:cxn>
                <a:cxn ang="0">
                  <a:pos x="56" y="12"/>
                </a:cxn>
                <a:cxn ang="0">
                  <a:pos x="47" y="12"/>
                </a:cxn>
                <a:cxn ang="0">
                  <a:pos x="37" y="9"/>
                </a:cxn>
                <a:cxn ang="0">
                  <a:pos x="28" y="9"/>
                </a:cxn>
                <a:cxn ang="0">
                  <a:pos x="21" y="7"/>
                </a:cxn>
                <a:cxn ang="0">
                  <a:pos x="14" y="7"/>
                </a:cxn>
                <a:cxn ang="0">
                  <a:pos x="8" y="6"/>
                </a:cxn>
                <a:cxn ang="0">
                  <a:pos x="4" y="4"/>
                </a:cxn>
                <a:cxn ang="0">
                  <a:pos x="0" y="4"/>
                </a:cxn>
                <a:cxn ang="0">
                  <a:pos x="57" y="0"/>
                </a:cxn>
              </a:cxnLst>
              <a:rect l="0" t="0" r="r" b="b"/>
              <a:pathLst>
                <a:path w="228" h="39">
                  <a:moveTo>
                    <a:pt x="57" y="0"/>
                  </a:moveTo>
                  <a:lnTo>
                    <a:pt x="63" y="0"/>
                  </a:lnTo>
                  <a:lnTo>
                    <a:pt x="68" y="0"/>
                  </a:lnTo>
                  <a:lnTo>
                    <a:pt x="73" y="0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88" y="2"/>
                  </a:lnTo>
                  <a:lnTo>
                    <a:pt x="94" y="2"/>
                  </a:lnTo>
                  <a:lnTo>
                    <a:pt x="100" y="3"/>
                  </a:lnTo>
                  <a:lnTo>
                    <a:pt x="104" y="3"/>
                  </a:lnTo>
                  <a:lnTo>
                    <a:pt x="110" y="4"/>
                  </a:lnTo>
                  <a:lnTo>
                    <a:pt x="114" y="4"/>
                  </a:lnTo>
                  <a:lnTo>
                    <a:pt x="120" y="6"/>
                  </a:lnTo>
                  <a:lnTo>
                    <a:pt x="124" y="7"/>
                  </a:lnTo>
                  <a:lnTo>
                    <a:pt x="128" y="7"/>
                  </a:lnTo>
                  <a:lnTo>
                    <a:pt x="134" y="9"/>
                  </a:lnTo>
                  <a:lnTo>
                    <a:pt x="138" y="10"/>
                  </a:lnTo>
                  <a:lnTo>
                    <a:pt x="141" y="10"/>
                  </a:lnTo>
                  <a:lnTo>
                    <a:pt x="145" y="12"/>
                  </a:lnTo>
                  <a:lnTo>
                    <a:pt x="150" y="12"/>
                  </a:lnTo>
                  <a:lnTo>
                    <a:pt x="153" y="13"/>
                  </a:lnTo>
                  <a:lnTo>
                    <a:pt x="155" y="13"/>
                  </a:lnTo>
                  <a:lnTo>
                    <a:pt x="158" y="14"/>
                  </a:lnTo>
                  <a:lnTo>
                    <a:pt x="163" y="14"/>
                  </a:lnTo>
                  <a:lnTo>
                    <a:pt x="165" y="16"/>
                  </a:lnTo>
                  <a:lnTo>
                    <a:pt x="170" y="17"/>
                  </a:lnTo>
                  <a:lnTo>
                    <a:pt x="173" y="19"/>
                  </a:lnTo>
                  <a:lnTo>
                    <a:pt x="175" y="19"/>
                  </a:lnTo>
                  <a:lnTo>
                    <a:pt x="177" y="19"/>
                  </a:lnTo>
                  <a:lnTo>
                    <a:pt x="228" y="39"/>
                  </a:lnTo>
                  <a:lnTo>
                    <a:pt x="227" y="39"/>
                  </a:lnTo>
                  <a:lnTo>
                    <a:pt x="224" y="37"/>
                  </a:lnTo>
                  <a:lnTo>
                    <a:pt x="220" y="37"/>
                  </a:lnTo>
                  <a:lnTo>
                    <a:pt x="217" y="37"/>
                  </a:lnTo>
                  <a:lnTo>
                    <a:pt x="214" y="36"/>
                  </a:lnTo>
                  <a:lnTo>
                    <a:pt x="210" y="36"/>
                  </a:lnTo>
                  <a:lnTo>
                    <a:pt x="205" y="34"/>
                  </a:lnTo>
                  <a:lnTo>
                    <a:pt x="200" y="34"/>
                  </a:lnTo>
                  <a:lnTo>
                    <a:pt x="195" y="33"/>
                  </a:lnTo>
                  <a:lnTo>
                    <a:pt x="191" y="33"/>
                  </a:lnTo>
                  <a:lnTo>
                    <a:pt x="184" y="31"/>
                  </a:lnTo>
                  <a:lnTo>
                    <a:pt x="180" y="30"/>
                  </a:lnTo>
                  <a:lnTo>
                    <a:pt x="174" y="30"/>
                  </a:lnTo>
                  <a:lnTo>
                    <a:pt x="168" y="30"/>
                  </a:lnTo>
                  <a:lnTo>
                    <a:pt x="165" y="29"/>
                  </a:lnTo>
                  <a:lnTo>
                    <a:pt x="163" y="29"/>
                  </a:lnTo>
                  <a:lnTo>
                    <a:pt x="158" y="27"/>
                  </a:lnTo>
                  <a:lnTo>
                    <a:pt x="157" y="27"/>
                  </a:lnTo>
                  <a:lnTo>
                    <a:pt x="153" y="27"/>
                  </a:lnTo>
                  <a:lnTo>
                    <a:pt x="151" y="27"/>
                  </a:lnTo>
                  <a:lnTo>
                    <a:pt x="147" y="26"/>
                  </a:lnTo>
                  <a:lnTo>
                    <a:pt x="145" y="26"/>
                  </a:lnTo>
                  <a:lnTo>
                    <a:pt x="138" y="24"/>
                  </a:lnTo>
                  <a:lnTo>
                    <a:pt x="134" y="24"/>
                  </a:lnTo>
                  <a:lnTo>
                    <a:pt x="130" y="23"/>
                  </a:lnTo>
                  <a:lnTo>
                    <a:pt x="124" y="23"/>
                  </a:lnTo>
                  <a:lnTo>
                    <a:pt x="120" y="23"/>
                  </a:lnTo>
                  <a:lnTo>
                    <a:pt x="115" y="21"/>
                  </a:lnTo>
                  <a:lnTo>
                    <a:pt x="111" y="20"/>
                  </a:lnTo>
                  <a:lnTo>
                    <a:pt x="108" y="20"/>
                  </a:lnTo>
                  <a:lnTo>
                    <a:pt x="103" y="19"/>
                  </a:lnTo>
                  <a:lnTo>
                    <a:pt x="100" y="19"/>
                  </a:lnTo>
                  <a:lnTo>
                    <a:pt x="97" y="19"/>
                  </a:lnTo>
                  <a:lnTo>
                    <a:pt x="93" y="17"/>
                  </a:lnTo>
                  <a:lnTo>
                    <a:pt x="90" y="17"/>
                  </a:lnTo>
                  <a:lnTo>
                    <a:pt x="87" y="16"/>
                  </a:lnTo>
                  <a:lnTo>
                    <a:pt x="84" y="16"/>
                  </a:lnTo>
                  <a:lnTo>
                    <a:pt x="80" y="16"/>
                  </a:lnTo>
                  <a:lnTo>
                    <a:pt x="77" y="14"/>
                  </a:lnTo>
                  <a:lnTo>
                    <a:pt x="73" y="14"/>
                  </a:lnTo>
                  <a:lnTo>
                    <a:pt x="68" y="13"/>
                  </a:lnTo>
                  <a:lnTo>
                    <a:pt x="64" y="13"/>
                  </a:lnTo>
                  <a:lnTo>
                    <a:pt x="60" y="12"/>
                  </a:lnTo>
                  <a:lnTo>
                    <a:pt x="56" y="12"/>
                  </a:lnTo>
                  <a:lnTo>
                    <a:pt x="50" y="12"/>
                  </a:lnTo>
                  <a:lnTo>
                    <a:pt x="47" y="12"/>
                  </a:lnTo>
                  <a:lnTo>
                    <a:pt x="41" y="10"/>
                  </a:lnTo>
                  <a:lnTo>
                    <a:pt x="37" y="9"/>
                  </a:lnTo>
                  <a:lnTo>
                    <a:pt x="33" y="9"/>
                  </a:lnTo>
                  <a:lnTo>
                    <a:pt x="28" y="9"/>
                  </a:lnTo>
                  <a:lnTo>
                    <a:pt x="24" y="7"/>
                  </a:lnTo>
                  <a:lnTo>
                    <a:pt x="21" y="7"/>
                  </a:lnTo>
                  <a:lnTo>
                    <a:pt x="17" y="7"/>
                  </a:lnTo>
                  <a:lnTo>
                    <a:pt x="14" y="7"/>
                  </a:lnTo>
                  <a:lnTo>
                    <a:pt x="11" y="6"/>
                  </a:lnTo>
                  <a:lnTo>
                    <a:pt x="8" y="6"/>
                  </a:lnTo>
                  <a:lnTo>
                    <a:pt x="6" y="4"/>
                  </a:lnTo>
                  <a:lnTo>
                    <a:pt x="4" y="4"/>
                  </a:lnTo>
                  <a:lnTo>
                    <a:pt x="1" y="4"/>
                  </a:lnTo>
                  <a:lnTo>
                    <a:pt x="0" y="4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5" name="Rectangle 84"/>
          <p:cNvSpPr/>
          <p:nvPr/>
        </p:nvSpPr>
        <p:spPr>
          <a:xfrm>
            <a:off x="1695957" y="282102"/>
            <a:ext cx="11062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LC-MS/MS</a:t>
            </a:r>
            <a:endParaRPr lang="en-US" sz="1400" dirty="0"/>
          </a:p>
        </p:txBody>
      </p:sp>
      <p:sp>
        <p:nvSpPr>
          <p:cNvPr id="86" name="Rectangle 85"/>
          <p:cNvSpPr/>
          <p:nvPr/>
        </p:nvSpPr>
        <p:spPr>
          <a:xfrm>
            <a:off x="3870274" y="269237"/>
            <a:ext cx="16456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RF300-MS/MS</a:t>
            </a:r>
            <a:endParaRPr lang="en-US" sz="1400" dirty="0"/>
          </a:p>
        </p:txBody>
      </p:sp>
      <p:sp>
        <p:nvSpPr>
          <p:cNvPr id="87" name="Rectangle 86"/>
          <p:cNvSpPr/>
          <p:nvPr/>
        </p:nvSpPr>
        <p:spPr>
          <a:xfrm>
            <a:off x="1478604" y="5463701"/>
            <a:ext cx="213366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&gt; 60 min/</a:t>
            </a:r>
            <a:r>
              <a:rPr lang="en-US" sz="1400" dirty="0" err="1" smtClean="0"/>
              <a:t>analyte</a:t>
            </a:r>
            <a:endParaRPr lang="en-US" sz="1400" dirty="0"/>
          </a:p>
        </p:txBody>
      </p:sp>
      <p:sp>
        <p:nvSpPr>
          <p:cNvPr id="89" name="Rectangle 88"/>
          <p:cNvSpPr/>
          <p:nvPr/>
        </p:nvSpPr>
        <p:spPr>
          <a:xfrm>
            <a:off x="3878093" y="5450729"/>
            <a:ext cx="14332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~ 6 min/</a:t>
            </a:r>
            <a:r>
              <a:rPr lang="en-US" sz="1400" dirty="0" err="1" smtClean="0"/>
              <a:t>analyte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677575" y="1009445"/>
            <a:ext cx="883920" cy="1390620"/>
            <a:chOff x="652969" y="2336"/>
            <a:chExt cx="883920" cy="1390620"/>
          </a:xfrm>
        </p:grpSpPr>
        <p:sp>
          <p:nvSpPr>
            <p:cNvPr id="29" name="Chevron 28"/>
            <p:cNvSpPr/>
            <p:nvPr/>
          </p:nvSpPr>
          <p:spPr>
            <a:xfrm rot="5400000">
              <a:off x="399619" y="255686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Chevron 4"/>
            <p:cNvSpPr/>
            <p:nvPr/>
          </p:nvSpPr>
          <p:spPr>
            <a:xfrm>
              <a:off x="652969" y="444296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Sample prep</a:t>
              </a:r>
              <a:endParaRPr lang="en-US" sz="1200" kern="1200" dirty="0"/>
            </a:p>
          </p:txBody>
        </p:sp>
      </p:grpSp>
      <p:grpSp>
        <p:nvGrpSpPr>
          <p:cNvPr id="7" name="Group 19"/>
          <p:cNvGrpSpPr/>
          <p:nvPr/>
        </p:nvGrpSpPr>
        <p:grpSpPr>
          <a:xfrm>
            <a:off x="1677575" y="2119147"/>
            <a:ext cx="883920" cy="1390620"/>
            <a:chOff x="652969" y="1112038"/>
            <a:chExt cx="883920" cy="1390620"/>
          </a:xfrm>
        </p:grpSpPr>
        <p:sp>
          <p:nvSpPr>
            <p:cNvPr id="27" name="Chevron 26"/>
            <p:cNvSpPr/>
            <p:nvPr/>
          </p:nvSpPr>
          <p:spPr>
            <a:xfrm rot="5400000">
              <a:off x="399619" y="1365388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Chevron 6"/>
            <p:cNvSpPr/>
            <p:nvPr/>
          </p:nvSpPr>
          <p:spPr>
            <a:xfrm>
              <a:off x="652969" y="1553998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err="1" smtClean="0"/>
                <a:t>QqQ</a:t>
              </a:r>
              <a:r>
                <a:rPr lang="en-US" sz="1200" kern="1200" dirty="0" smtClean="0"/>
                <a:t> method development</a:t>
              </a:r>
              <a:endParaRPr lang="en-US" sz="1200" kern="1200" dirty="0"/>
            </a:p>
          </p:txBody>
        </p:sp>
      </p:grpSp>
      <p:grpSp>
        <p:nvGrpSpPr>
          <p:cNvPr id="8" name="Group 20"/>
          <p:cNvGrpSpPr/>
          <p:nvPr/>
        </p:nvGrpSpPr>
        <p:grpSpPr>
          <a:xfrm>
            <a:off x="1677575" y="3228850"/>
            <a:ext cx="883920" cy="1390620"/>
            <a:chOff x="652969" y="2221741"/>
            <a:chExt cx="883920" cy="1390620"/>
          </a:xfrm>
        </p:grpSpPr>
        <p:sp>
          <p:nvSpPr>
            <p:cNvPr id="25" name="Chevron 24"/>
            <p:cNvSpPr/>
            <p:nvPr/>
          </p:nvSpPr>
          <p:spPr>
            <a:xfrm rot="5400000">
              <a:off x="399619" y="2475091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Chevron 8"/>
            <p:cNvSpPr/>
            <p:nvPr/>
          </p:nvSpPr>
          <p:spPr>
            <a:xfrm>
              <a:off x="652969" y="2663701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LC-MS/MS analysis</a:t>
              </a:r>
              <a:endParaRPr lang="en-US" sz="1200" kern="1200" dirty="0"/>
            </a:p>
          </p:txBody>
        </p:sp>
      </p:grpSp>
      <p:grpSp>
        <p:nvGrpSpPr>
          <p:cNvPr id="9" name="Group 21"/>
          <p:cNvGrpSpPr/>
          <p:nvPr/>
        </p:nvGrpSpPr>
        <p:grpSpPr>
          <a:xfrm>
            <a:off x="1677575" y="4338552"/>
            <a:ext cx="883920" cy="1390620"/>
            <a:chOff x="652969" y="3331443"/>
            <a:chExt cx="883920" cy="1390620"/>
          </a:xfrm>
        </p:grpSpPr>
        <p:sp>
          <p:nvSpPr>
            <p:cNvPr id="23" name="Chevron 22"/>
            <p:cNvSpPr/>
            <p:nvPr/>
          </p:nvSpPr>
          <p:spPr>
            <a:xfrm rot="5400000">
              <a:off x="399619" y="3584793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Chevron 10"/>
            <p:cNvSpPr/>
            <p:nvPr/>
          </p:nvSpPr>
          <p:spPr>
            <a:xfrm>
              <a:off x="652969" y="3773403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Data Analysis</a:t>
              </a:r>
              <a:endParaRPr lang="en-US" sz="1200" kern="1200" dirty="0"/>
            </a:p>
          </p:txBody>
        </p:sp>
      </p:grpSp>
      <p:sp>
        <p:nvSpPr>
          <p:cNvPr id="47" name="Left Brace 46"/>
          <p:cNvSpPr/>
          <p:nvPr/>
        </p:nvSpPr>
        <p:spPr>
          <a:xfrm>
            <a:off x="1517801" y="2177268"/>
            <a:ext cx="152400" cy="838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Left Brace 47"/>
          <p:cNvSpPr/>
          <p:nvPr/>
        </p:nvSpPr>
        <p:spPr>
          <a:xfrm>
            <a:off x="1439143" y="3271108"/>
            <a:ext cx="152400" cy="838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0" y="3403844"/>
            <a:ext cx="1380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6-10 sec/sample</a:t>
            </a:r>
          </a:p>
          <a:p>
            <a:r>
              <a:rPr lang="en-US" sz="1400" dirty="0" smtClean="0"/>
              <a:t>1-2 min/</a:t>
            </a:r>
            <a:r>
              <a:rPr lang="en-US" sz="1400" dirty="0" err="1" smtClean="0"/>
              <a:t>analyte</a:t>
            </a:r>
            <a:endParaRPr lang="en-US" sz="1400" dirty="0"/>
          </a:p>
        </p:txBody>
      </p:sp>
      <p:sp>
        <p:nvSpPr>
          <p:cNvPr id="50" name="Rectangle 49"/>
          <p:cNvSpPr/>
          <p:nvPr/>
        </p:nvSpPr>
        <p:spPr>
          <a:xfrm>
            <a:off x="17787" y="2368566"/>
            <a:ext cx="14662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u="sng" dirty="0" smtClean="0">
                <a:solidFill>
                  <a:srgbClr val="C00000"/>
                </a:solidFill>
              </a:rPr>
              <a:t>4-10 min/</a:t>
            </a:r>
            <a:r>
              <a:rPr lang="en-US" sz="1400" b="1" u="sng" dirty="0" err="1" smtClean="0">
                <a:solidFill>
                  <a:srgbClr val="C00000"/>
                </a:solidFill>
              </a:rPr>
              <a:t>analyte</a:t>
            </a:r>
            <a:endParaRPr lang="en-US" sz="1400" b="1" u="sng" dirty="0">
              <a:solidFill>
                <a:srgbClr val="C0000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1559692" y="583869"/>
            <a:ext cx="1970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RF300-MS/MS</a:t>
            </a:r>
            <a:endParaRPr lang="en-US" sz="1400" dirty="0"/>
          </a:p>
        </p:txBody>
      </p:sp>
      <p:sp>
        <p:nvSpPr>
          <p:cNvPr id="89" name="Rectangle 88"/>
          <p:cNvSpPr/>
          <p:nvPr/>
        </p:nvSpPr>
        <p:spPr>
          <a:xfrm>
            <a:off x="1046402" y="5686703"/>
            <a:ext cx="14332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~ 6 min/</a:t>
            </a:r>
            <a:r>
              <a:rPr lang="en-US" sz="1400" dirty="0" err="1" smtClean="0"/>
              <a:t>analyte</a:t>
            </a:r>
            <a:endParaRPr lang="en-US" sz="1400" dirty="0"/>
          </a:p>
        </p:txBody>
      </p:sp>
      <p:grpSp>
        <p:nvGrpSpPr>
          <p:cNvPr id="83" name="Group 18"/>
          <p:cNvGrpSpPr/>
          <p:nvPr/>
        </p:nvGrpSpPr>
        <p:grpSpPr>
          <a:xfrm>
            <a:off x="4061898" y="1053691"/>
            <a:ext cx="883920" cy="1390620"/>
            <a:chOff x="652969" y="2336"/>
            <a:chExt cx="883920" cy="1390620"/>
          </a:xfrm>
        </p:grpSpPr>
        <p:sp>
          <p:nvSpPr>
            <p:cNvPr id="84" name="Chevron 83"/>
            <p:cNvSpPr/>
            <p:nvPr/>
          </p:nvSpPr>
          <p:spPr>
            <a:xfrm rot="5400000">
              <a:off x="399619" y="255686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8" name="Chevron 4"/>
            <p:cNvSpPr/>
            <p:nvPr/>
          </p:nvSpPr>
          <p:spPr>
            <a:xfrm>
              <a:off x="652969" y="444296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Sample prep</a:t>
              </a:r>
              <a:endParaRPr lang="en-US" sz="1200" kern="1200" dirty="0"/>
            </a:p>
          </p:txBody>
        </p:sp>
      </p:grpSp>
      <p:grpSp>
        <p:nvGrpSpPr>
          <p:cNvPr id="93" name="Group 20"/>
          <p:cNvGrpSpPr/>
          <p:nvPr/>
        </p:nvGrpSpPr>
        <p:grpSpPr>
          <a:xfrm>
            <a:off x="4061898" y="3273096"/>
            <a:ext cx="883920" cy="1390620"/>
            <a:chOff x="652969" y="2221741"/>
            <a:chExt cx="883920" cy="1390620"/>
          </a:xfrm>
        </p:grpSpPr>
        <p:sp>
          <p:nvSpPr>
            <p:cNvPr id="94" name="Chevron 93"/>
            <p:cNvSpPr/>
            <p:nvPr/>
          </p:nvSpPr>
          <p:spPr>
            <a:xfrm rot="5400000">
              <a:off x="399619" y="2475091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5" name="Chevron 8"/>
            <p:cNvSpPr/>
            <p:nvPr/>
          </p:nvSpPr>
          <p:spPr>
            <a:xfrm>
              <a:off x="652969" y="2663701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RF-TOF analysis</a:t>
              </a:r>
              <a:endParaRPr lang="en-US" sz="1200" kern="1200" dirty="0"/>
            </a:p>
          </p:txBody>
        </p:sp>
      </p:grpSp>
      <p:grpSp>
        <p:nvGrpSpPr>
          <p:cNvPr id="96" name="Group 21"/>
          <p:cNvGrpSpPr/>
          <p:nvPr/>
        </p:nvGrpSpPr>
        <p:grpSpPr>
          <a:xfrm>
            <a:off x="4061898" y="4382798"/>
            <a:ext cx="883920" cy="1390620"/>
            <a:chOff x="652969" y="3331443"/>
            <a:chExt cx="883920" cy="1390620"/>
          </a:xfrm>
        </p:grpSpPr>
        <p:sp>
          <p:nvSpPr>
            <p:cNvPr id="97" name="Chevron 96"/>
            <p:cNvSpPr/>
            <p:nvPr/>
          </p:nvSpPr>
          <p:spPr>
            <a:xfrm rot="5400000">
              <a:off x="399619" y="3584793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8" name="Chevron 10"/>
            <p:cNvSpPr/>
            <p:nvPr/>
          </p:nvSpPr>
          <p:spPr>
            <a:xfrm>
              <a:off x="652969" y="3773403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Data Analysis</a:t>
              </a:r>
              <a:endParaRPr lang="en-US" sz="1200" kern="1200" dirty="0"/>
            </a:p>
          </p:txBody>
        </p:sp>
      </p:grpSp>
      <p:sp>
        <p:nvSpPr>
          <p:cNvPr id="100" name="Left Brace 99"/>
          <p:cNvSpPr/>
          <p:nvPr/>
        </p:nvSpPr>
        <p:spPr>
          <a:xfrm flipH="1">
            <a:off x="5052498" y="3335018"/>
            <a:ext cx="152400" cy="838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5373329" y="3684063"/>
            <a:ext cx="13803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6-10 sec/sample</a:t>
            </a:r>
          </a:p>
          <a:p>
            <a:r>
              <a:rPr lang="en-US" sz="1400" dirty="0" smtClean="0"/>
              <a:t>1-2 min/</a:t>
            </a:r>
            <a:r>
              <a:rPr lang="en-US" sz="1400" dirty="0" err="1" smtClean="0"/>
              <a:t>analyte</a:t>
            </a:r>
            <a:endParaRPr lang="en-US" sz="1400" dirty="0"/>
          </a:p>
        </p:txBody>
      </p:sp>
      <p:sp>
        <p:nvSpPr>
          <p:cNvPr id="104" name="Rectangle 103"/>
          <p:cNvSpPr/>
          <p:nvPr/>
        </p:nvSpPr>
        <p:spPr>
          <a:xfrm>
            <a:off x="6754027" y="5288497"/>
            <a:ext cx="14332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&lt;2 min/</a:t>
            </a:r>
            <a:r>
              <a:rPr lang="en-US" sz="1400" dirty="0" err="1" smtClean="0"/>
              <a:t>analyte</a:t>
            </a:r>
            <a:endParaRPr lang="en-US" sz="1400" dirty="0"/>
          </a:p>
        </p:txBody>
      </p:sp>
      <p:sp>
        <p:nvSpPr>
          <p:cNvPr id="105" name="Rectangle 104"/>
          <p:cNvSpPr/>
          <p:nvPr/>
        </p:nvSpPr>
        <p:spPr>
          <a:xfrm>
            <a:off x="4101330" y="608450"/>
            <a:ext cx="122568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RF360-TOF</a:t>
            </a:r>
            <a:endParaRPr lang="en-US" sz="1400" dirty="0"/>
          </a:p>
        </p:txBody>
      </p:sp>
      <p:grpSp>
        <p:nvGrpSpPr>
          <p:cNvPr id="37" name="Group 4"/>
          <p:cNvGrpSpPr>
            <a:grpSpLocks noChangeAspect="1"/>
          </p:cNvGrpSpPr>
          <p:nvPr/>
        </p:nvGrpSpPr>
        <p:grpSpPr bwMode="auto">
          <a:xfrm>
            <a:off x="2825754" y="2841586"/>
            <a:ext cx="507382" cy="800690"/>
            <a:chOff x="2448" y="1968"/>
            <a:chExt cx="730" cy="1152"/>
          </a:xfrm>
        </p:grpSpPr>
        <p:sp>
          <p:nvSpPr>
            <p:cNvPr id="3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448" y="1968"/>
              <a:ext cx="730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"/>
            <p:cNvSpPr>
              <a:spLocks/>
            </p:cNvSpPr>
            <p:nvPr/>
          </p:nvSpPr>
          <p:spPr bwMode="auto">
            <a:xfrm>
              <a:off x="2506" y="2220"/>
              <a:ext cx="633" cy="871"/>
            </a:xfrm>
            <a:custGeom>
              <a:avLst/>
              <a:gdLst/>
              <a:ahLst/>
              <a:cxnLst>
                <a:cxn ang="0">
                  <a:pos x="187" y="0"/>
                </a:cxn>
                <a:cxn ang="0">
                  <a:pos x="249" y="395"/>
                </a:cxn>
                <a:cxn ang="0">
                  <a:pos x="486" y="641"/>
                </a:cxn>
                <a:cxn ang="0">
                  <a:pos x="526" y="799"/>
                </a:cxn>
                <a:cxn ang="0">
                  <a:pos x="428" y="952"/>
                </a:cxn>
                <a:cxn ang="0">
                  <a:pos x="249" y="1140"/>
                </a:cxn>
                <a:cxn ang="0">
                  <a:pos x="165" y="1352"/>
                </a:cxn>
                <a:cxn ang="0">
                  <a:pos x="18" y="1416"/>
                </a:cxn>
                <a:cxn ang="0">
                  <a:pos x="0" y="1546"/>
                </a:cxn>
                <a:cxn ang="0">
                  <a:pos x="151" y="1663"/>
                </a:cxn>
                <a:cxn ang="0">
                  <a:pos x="589" y="1741"/>
                </a:cxn>
                <a:cxn ang="0">
                  <a:pos x="1009" y="1682"/>
                </a:cxn>
                <a:cxn ang="0">
                  <a:pos x="1256" y="1559"/>
                </a:cxn>
                <a:cxn ang="0">
                  <a:pos x="1266" y="1436"/>
                </a:cxn>
                <a:cxn ang="0">
                  <a:pos x="1131" y="1332"/>
                </a:cxn>
                <a:cxn ang="0">
                  <a:pos x="1069" y="1323"/>
                </a:cxn>
                <a:cxn ang="0">
                  <a:pos x="850" y="1036"/>
                </a:cxn>
                <a:cxn ang="0">
                  <a:pos x="683" y="878"/>
                </a:cxn>
                <a:cxn ang="0">
                  <a:pos x="683" y="671"/>
                </a:cxn>
                <a:cxn ang="0">
                  <a:pos x="846" y="518"/>
                </a:cxn>
                <a:cxn ang="0">
                  <a:pos x="1017" y="207"/>
                </a:cxn>
                <a:cxn ang="0">
                  <a:pos x="1024" y="10"/>
                </a:cxn>
                <a:cxn ang="0">
                  <a:pos x="187" y="0"/>
                </a:cxn>
                <a:cxn ang="0">
                  <a:pos x="187" y="0"/>
                </a:cxn>
              </a:cxnLst>
              <a:rect l="0" t="0" r="r" b="b"/>
              <a:pathLst>
                <a:path w="1266" h="1741">
                  <a:moveTo>
                    <a:pt x="187" y="0"/>
                  </a:moveTo>
                  <a:lnTo>
                    <a:pt x="249" y="395"/>
                  </a:lnTo>
                  <a:lnTo>
                    <a:pt x="486" y="641"/>
                  </a:lnTo>
                  <a:lnTo>
                    <a:pt x="526" y="799"/>
                  </a:lnTo>
                  <a:lnTo>
                    <a:pt x="428" y="952"/>
                  </a:lnTo>
                  <a:lnTo>
                    <a:pt x="249" y="1140"/>
                  </a:lnTo>
                  <a:lnTo>
                    <a:pt x="165" y="1352"/>
                  </a:lnTo>
                  <a:lnTo>
                    <a:pt x="18" y="1416"/>
                  </a:lnTo>
                  <a:lnTo>
                    <a:pt x="0" y="1546"/>
                  </a:lnTo>
                  <a:lnTo>
                    <a:pt x="151" y="1663"/>
                  </a:lnTo>
                  <a:lnTo>
                    <a:pt x="589" y="1741"/>
                  </a:lnTo>
                  <a:lnTo>
                    <a:pt x="1009" y="1682"/>
                  </a:lnTo>
                  <a:lnTo>
                    <a:pt x="1256" y="1559"/>
                  </a:lnTo>
                  <a:lnTo>
                    <a:pt x="1266" y="1436"/>
                  </a:lnTo>
                  <a:lnTo>
                    <a:pt x="1131" y="1332"/>
                  </a:lnTo>
                  <a:lnTo>
                    <a:pt x="1069" y="1323"/>
                  </a:lnTo>
                  <a:lnTo>
                    <a:pt x="850" y="1036"/>
                  </a:lnTo>
                  <a:lnTo>
                    <a:pt x="683" y="878"/>
                  </a:lnTo>
                  <a:lnTo>
                    <a:pt x="683" y="671"/>
                  </a:lnTo>
                  <a:lnTo>
                    <a:pt x="846" y="518"/>
                  </a:lnTo>
                  <a:lnTo>
                    <a:pt x="1017" y="207"/>
                  </a:lnTo>
                  <a:lnTo>
                    <a:pt x="1024" y="10"/>
                  </a:lnTo>
                  <a:lnTo>
                    <a:pt x="187" y="0"/>
                  </a:lnTo>
                  <a:lnTo>
                    <a:pt x="18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6"/>
            <p:cNvSpPr>
              <a:spLocks/>
            </p:cNvSpPr>
            <p:nvPr/>
          </p:nvSpPr>
          <p:spPr bwMode="auto">
            <a:xfrm>
              <a:off x="2462" y="2869"/>
              <a:ext cx="702" cy="237"/>
            </a:xfrm>
            <a:custGeom>
              <a:avLst/>
              <a:gdLst/>
              <a:ahLst/>
              <a:cxnLst>
                <a:cxn ang="0">
                  <a:pos x="148" y="21"/>
                </a:cxn>
                <a:cxn ang="0">
                  <a:pos x="82" y="56"/>
                </a:cxn>
                <a:cxn ang="0">
                  <a:pos x="35" y="98"/>
                </a:cxn>
                <a:cxn ang="0">
                  <a:pos x="8" y="147"/>
                </a:cxn>
                <a:cxn ang="0">
                  <a:pos x="0" y="197"/>
                </a:cxn>
                <a:cxn ang="0">
                  <a:pos x="14" y="250"/>
                </a:cxn>
                <a:cxn ang="0">
                  <a:pos x="51" y="301"/>
                </a:cxn>
                <a:cxn ang="0">
                  <a:pos x="111" y="348"/>
                </a:cxn>
                <a:cxn ang="0">
                  <a:pos x="195" y="390"/>
                </a:cxn>
                <a:cxn ang="0">
                  <a:pos x="301" y="422"/>
                </a:cxn>
                <a:cxn ang="0">
                  <a:pos x="423" y="448"/>
                </a:cxn>
                <a:cxn ang="0">
                  <a:pos x="558" y="467"/>
                </a:cxn>
                <a:cxn ang="0">
                  <a:pos x="699" y="472"/>
                </a:cxn>
                <a:cxn ang="0">
                  <a:pos x="844" y="468"/>
                </a:cxn>
                <a:cxn ang="0">
                  <a:pos x="987" y="450"/>
                </a:cxn>
                <a:cxn ang="0">
                  <a:pos x="1124" y="420"/>
                </a:cxn>
                <a:cxn ang="0">
                  <a:pos x="1241" y="377"/>
                </a:cxn>
                <a:cxn ang="0">
                  <a:pos x="1323" y="328"/>
                </a:cxn>
                <a:cxn ang="0">
                  <a:pos x="1374" y="278"/>
                </a:cxn>
                <a:cxn ang="0">
                  <a:pos x="1398" y="228"/>
                </a:cxn>
                <a:cxn ang="0">
                  <a:pos x="1401" y="180"/>
                </a:cxn>
                <a:cxn ang="0">
                  <a:pos x="1388" y="138"/>
                </a:cxn>
                <a:cxn ang="0">
                  <a:pos x="1362" y="103"/>
                </a:cxn>
                <a:cxn ang="0">
                  <a:pos x="1330" y="78"/>
                </a:cxn>
                <a:cxn ang="0">
                  <a:pos x="1294" y="60"/>
                </a:cxn>
                <a:cxn ang="0">
                  <a:pos x="1260" y="46"/>
                </a:cxn>
                <a:cxn ang="0">
                  <a:pos x="1227" y="33"/>
                </a:cxn>
                <a:cxn ang="0">
                  <a:pos x="1200" y="23"/>
                </a:cxn>
                <a:cxn ang="0">
                  <a:pos x="1167" y="11"/>
                </a:cxn>
                <a:cxn ang="0">
                  <a:pos x="1140" y="3"/>
                </a:cxn>
                <a:cxn ang="0">
                  <a:pos x="1138" y="23"/>
                </a:cxn>
                <a:cxn ang="0">
                  <a:pos x="1140" y="51"/>
                </a:cxn>
                <a:cxn ang="0">
                  <a:pos x="1153" y="78"/>
                </a:cxn>
                <a:cxn ang="0">
                  <a:pos x="1177" y="94"/>
                </a:cxn>
                <a:cxn ang="0">
                  <a:pos x="1201" y="104"/>
                </a:cxn>
                <a:cxn ang="0">
                  <a:pos x="1230" y="116"/>
                </a:cxn>
                <a:cxn ang="0">
                  <a:pos x="1258" y="134"/>
                </a:cxn>
                <a:cxn ang="0">
                  <a:pos x="1285" y="160"/>
                </a:cxn>
                <a:cxn ang="0">
                  <a:pos x="1298" y="187"/>
                </a:cxn>
                <a:cxn ang="0">
                  <a:pos x="1294" y="217"/>
                </a:cxn>
                <a:cxn ang="0">
                  <a:pos x="1273" y="254"/>
                </a:cxn>
                <a:cxn ang="0">
                  <a:pos x="1228" y="290"/>
                </a:cxn>
                <a:cxn ang="0">
                  <a:pos x="1161" y="321"/>
                </a:cxn>
                <a:cxn ang="0">
                  <a:pos x="1076" y="347"/>
                </a:cxn>
                <a:cxn ang="0">
                  <a:pos x="974" y="368"/>
                </a:cxn>
                <a:cxn ang="0">
                  <a:pos x="863" y="381"/>
                </a:cxn>
                <a:cxn ang="0">
                  <a:pos x="745" y="387"/>
                </a:cxn>
                <a:cxn ang="0">
                  <a:pos x="622" y="385"/>
                </a:cxn>
                <a:cxn ang="0">
                  <a:pos x="500" y="375"/>
                </a:cxn>
                <a:cxn ang="0">
                  <a:pos x="389" y="355"/>
                </a:cxn>
                <a:cxn ang="0">
                  <a:pos x="299" y="331"/>
                </a:cxn>
                <a:cxn ang="0">
                  <a:pos x="228" y="303"/>
                </a:cxn>
                <a:cxn ang="0">
                  <a:pos x="175" y="273"/>
                </a:cxn>
                <a:cxn ang="0">
                  <a:pos x="138" y="241"/>
                </a:cxn>
                <a:cxn ang="0">
                  <a:pos x="117" y="211"/>
                </a:cxn>
                <a:cxn ang="0">
                  <a:pos x="105" y="184"/>
                </a:cxn>
                <a:cxn ang="0">
                  <a:pos x="104" y="161"/>
                </a:cxn>
                <a:cxn ang="0">
                  <a:pos x="124" y="127"/>
                </a:cxn>
                <a:cxn ang="0">
                  <a:pos x="164" y="103"/>
                </a:cxn>
                <a:cxn ang="0">
                  <a:pos x="199" y="90"/>
                </a:cxn>
                <a:cxn ang="0">
                  <a:pos x="231" y="83"/>
                </a:cxn>
              </a:cxnLst>
              <a:rect l="0" t="0" r="r" b="b"/>
              <a:pathLst>
                <a:path w="1402" h="472">
                  <a:moveTo>
                    <a:pt x="221" y="0"/>
                  </a:moveTo>
                  <a:lnTo>
                    <a:pt x="209" y="3"/>
                  </a:lnTo>
                  <a:lnTo>
                    <a:pt x="198" y="4"/>
                  </a:lnTo>
                  <a:lnTo>
                    <a:pt x="188" y="9"/>
                  </a:lnTo>
                  <a:lnTo>
                    <a:pt x="178" y="11"/>
                  </a:lnTo>
                  <a:lnTo>
                    <a:pt x="168" y="14"/>
                  </a:lnTo>
                  <a:lnTo>
                    <a:pt x="158" y="17"/>
                  </a:lnTo>
                  <a:lnTo>
                    <a:pt x="148" y="21"/>
                  </a:lnTo>
                  <a:lnTo>
                    <a:pt x="139" y="26"/>
                  </a:lnTo>
                  <a:lnTo>
                    <a:pt x="129" y="28"/>
                  </a:lnTo>
                  <a:lnTo>
                    <a:pt x="122" y="33"/>
                  </a:lnTo>
                  <a:lnTo>
                    <a:pt x="114" y="37"/>
                  </a:lnTo>
                  <a:lnTo>
                    <a:pt x="105" y="43"/>
                  </a:lnTo>
                  <a:lnTo>
                    <a:pt x="98" y="46"/>
                  </a:lnTo>
                  <a:lnTo>
                    <a:pt x="91" y="51"/>
                  </a:lnTo>
                  <a:lnTo>
                    <a:pt x="82" y="56"/>
                  </a:lnTo>
                  <a:lnTo>
                    <a:pt x="77" y="61"/>
                  </a:lnTo>
                  <a:lnTo>
                    <a:pt x="69" y="66"/>
                  </a:lnTo>
                  <a:lnTo>
                    <a:pt x="64" y="71"/>
                  </a:lnTo>
                  <a:lnTo>
                    <a:pt x="57" y="76"/>
                  </a:lnTo>
                  <a:lnTo>
                    <a:pt x="51" y="81"/>
                  </a:lnTo>
                  <a:lnTo>
                    <a:pt x="45" y="87"/>
                  </a:lnTo>
                  <a:lnTo>
                    <a:pt x="41" y="93"/>
                  </a:lnTo>
                  <a:lnTo>
                    <a:pt x="35" y="98"/>
                  </a:lnTo>
                  <a:lnTo>
                    <a:pt x="31" y="104"/>
                  </a:lnTo>
                  <a:lnTo>
                    <a:pt x="27" y="110"/>
                  </a:lnTo>
                  <a:lnTo>
                    <a:pt x="22" y="116"/>
                  </a:lnTo>
                  <a:lnTo>
                    <a:pt x="20" y="121"/>
                  </a:lnTo>
                  <a:lnTo>
                    <a:pt x="15" y="128"/>
                  </a:lnTo>
                  <a:lnTo>
                    <a:pt x="12" y="134"/>
                  </a:lnTo>
                  <a:lnTo>
                    <a:pt x="10" y="141"/>
                  </a:lnTo>
                  <a:lnTo>
                    <a:pt x="8" y="147"/>
                  </a:lnTo>
                  <a:lnTo>
                    <a:pt x="7" y="153"/>
                  </a:lnTo>
                  <a:lnTo>
                    <a:pt x="4" y="160"/>
                  </a:lnTo>
                  <a:lnTo>
                    <a:pt x="2" y="166"/>
                  </a:lnTo>
                  <a:lnTo>
                    <a:pt x="1" y="173"/>
                  </a:lnTo>
                  <a:lnTo>
                    <a:pt x="1" y="178"/>
                  </a:lnTo>
                  <a:lnTo>
                    <a:pt x="0" y="184"/>
                  </a:lnTo>
                  <a:lnTo>
                    <a:pt x="0" y="191"/>
                  </a:lnTo>
                  <a:lnTo>
                    <a:pt x="0" y="197"/>
                  </a:lnTo>
                  <a:lnTo>
                    <a:pt x="1" y="204"/>
                  </a:lnTo>
                  <a:lnTo>
                    <a:pt x="2" y="211"/>
                  </a:lnTo>
                  <a:lnTo>
                    <a:pt x="2" y="217"/>
                  </a:lnTo>
                  <a:lnTo>
                    <a:pt x="4" y="224"/>
                  </a:lnTo>
                  <a:lnTo>
                    <a:pt x="7" y="230"/>
                  </a:lnTo>
                  <a:lnTo>
                    <a:pt x="8" y="237"/>
                  </a:lnTo>
                  <a:lnTo>
                    <a:pt x="11" y="243"/>
                  </a:lnTo>
                  <a:lnTo>
                    <a:pt x="14" y="250"/>
                  </a:lnTo>
                  <a:lnTo>
                    <a:pt x="18" y="257"/>
                  </a:lnTo>
                  <a:lnTo>
                    <a:pt x="21" y="263"/>
                  </a:lnTo>
                  <a:lnTo>
                    <a:pt x="25" y="270"/>
                  </a:lnTo>
                  <a:lnTo>
                    <a:pt x="30" y="275"/>
                  </a:lnTo>
                  <a:lnTo>
                    <a:pt x="35" y="283"/>
                  </a:lnTo>
                  <a:lnTo>
                    <a:pt x="40" y="288"/>
                  </a:lnTo>
                  <a:lnTo>
                    <a:pt x="45" y="294"/>
                  </a:lnTo>
                  <a:lnTo>
                    <a:pt x="51" y="301"/>
                  </a:lnTo>
                  <a:lnTo>
                    <a:pt x="57" y="307"/>
                  </a:lnTo>
                  <a:lnTo>
                    <a:pt x="64" y="313"/>
                  </a:lnTo>
                  <a:lnTo>
                    <a:pt x="71" y="320"/>
                  </a:lnTo>
                  <a:lnTo>
                    <a:pt x="78" y="325"/>
                  </a:lnTo>
                  <a:lnTo>
                    <a:pt x="85" y="331"/>
                  </a:lnTo>
                  <a:lnTo>
                    <a:pt x="94" y="337"/>
                  </a:lnTo>
                  <a:lnTo>
                    <a:pt x="102" y="343"/>
                  </a:lnTo>
                  <a:lnTo>
                    <a:pt x="111" y="348"/>
                  </a:lnTo>
                  <a:lnTo>
                    <a:pt x="121" y="354"/>
                  </a:lnTo>
                  <a:lnTo>
                    <a:pt x="129" y="360"/>
                  </a:lnTo>
                  <a:lnTo>
                    <a:pt x="139" y="364"/>
                  </a:lnTo>
                  <a:lnTo>
                    <a:pt x="149" y="370"/>
                  </a:lnTo>
                  <a:lnTo>
                    <a:pt x="161" y="375"/>
                  </a:lnTo>
                  <a:lnTo>
                    <a:pt x="172" y="380"/>
                  </a:lnTo>
                  <a:lnTo>
                    <a:pt x="184" y="384"/>
                  </a:lnTo>
                  <a:lnTo>
                    <a:pt x="195" y="390"/>
                  </a:lnTo>
                  <a:lnTo>
                    <a:pt x="208" y="394"/>
                  </a:lnTo>
                  <a:lnTo>
                    <a:pt x="219" y="398"/>
                  </a:lnTo>
                  <a:lnTo>
                    <a:pt x="232" y="403"/>
                  </a:lnTo>
                  <a:lnTo>
                    <a:pt x="245" y="407"/>
                  </a:lnTo>
                  <a:lnTo>
                    <a:pt x="259" y="411"/>
                  </a:lnTo>
                  <a:lnTo>
                    <a:pt x="272" y="415"/>
                  </a:lnTo>
                  <a:lnTo>
                    <a:pt x="286" y="420"/>
                  </a:lnTo>
                  <a:lnTo>
                    <a:pt x="301" y="422"/>
                  </a:lnTo>
                  <a:lnTo>
                    <a:pt x="316" y="427"/>
                  </a:lnTo>
                  <a:lnTo>
                    <a:pt x="329" y="431"/>
                  </a:lnTo>
                  <a:lnTo>
                    <a:pt x="345" y="434"/>
                  </a:lnTo>
                  <a:lnTo>
                    <a:pt x="361" y="437"/>
                  </a:lnTo>
                  <a:lnTo>
                    <a:pt x="376" y="441"/>
                  </a:lnTo>
                  <a:lnTo>
                    <a:pt x="391" y="442"/>
                  </a:lnTo>
                  <a:lnTo>
                    <a:pt x="406" y="447"/>
                  </a:lnTo>
                  <a:lnTo>
                    <a:pt x="423" y="448"/>
                  </a:lnTo>
                  <a:lnTo>
                    <a:pt x="439" y="452"/>
                  </a:lnTo>
                  <a:lnTo>
                    <a:pt x="456" y="454"/>
                  </a:lnTo>
                  <a:lnTo>
                    <a:pt x="472" y="457"/>
                  </a:lnTo>
                  <a:lnTo>
                    <a:pt x="489" y="458"/>
                  </a:lnTo>
                  <a:lnTo>
                    <a:pt x="506" y="461"/>
                  </a:lnTo>
                  <a:lnTo>
                    <a:pt x="523" y="462"/>
                  </a:lnTo>
                  <a:lnTo>
                    <a:pt x="540" y="465"/>
                  </a:lnTo>
                  <a:lnTo>
                    <a:pt x="558" y="467"/>
                  </a:lnTo>
                  <a:lnTo>
                    <a:pt x="576" y="468"/>
                  </a:lnTo>
                  <a:lnTo>
                    <a:pt x="593" y="468"/>
                  </a:lnTo>
                  <a:lnTo>
                    <a:pt x="610" y="470"/>
                  </a:lnTo>
                  <a:lnTo>
                    <a:pt x="628" y="471"/>
                  </a:lnTo>
                  <a:lnTo>
                    <a:pt x="646" y="471"/>
                  </a:lnTo>
                  <a:lnTo>
                    <a:pt x="663" y="472"/>
                  </a:lnTo>
                  <a:lnTo>
                    <a:pt x="682" y="472"/>
                  </a:lnTo>
                  <a:lnTo>
                    <a:pt x="699" y="472"/>
                  </a:lnTo>
                  <a:lnTo>
                    <a:pt x="717" y="472"/>
                  </a:lnTo>
                  <a:lnTo>
                    <a:pt x="736" y="472"/>
                  </a:lnTo>
                  <a:lnTo>
                    <a:pt x="753" y="472"/>
                  </a:lnTo>
                  <a:lnTo>
                    <a:pt x="772" y="472"/>
                  </a:lnTo>
                  <a:lnTo>
                    <a:pt x="790" y="471"/>
                  </a:lnTo>
                  <a:lnTo>
                    <a:pt x="807" y="471"/>
                  </a:lnTo>
                  <a:lnTo>
                    <a:pt x="826" y="470"/>
                  </a:lnTo>
                  <a:lnTo>
                    <a:pt x="844" y="468"/>
                  </a:lnTo>
                  <a:lnTo>
                    <a:pt x="863" y="467"/>
                  </a:lnTo>
                  <a:lnTo>
                    <a:pt x="880" y="465"/>
                  </a:lnTo>
                  <a:lnTo>
                    <a:pt x="897" y="462"/>
                  </a:lnTo>
                  <a:lnTo>
                    <a:pt x="916" y="461"/>
                  </a:lnTo>
                  <a:lnTo>
                    <a:pt x="934" y="458"/>
                  </a:lnTo>
                  <a:lnTo>
                    <a:pt x="951" y="455"/>
                  </a:lnTo>
                  <a:lnTo>
                    <a:pt x="969" y="452"/>
                  </a:lnTo>
                  <a:lnTo>
                    <a:pt x="987" y="450"/>
                  </a:lnTo>
                  <a:lnTo>
                    <a:pt x="1004" y="447"/>
                  </a:lnTo>
                  <a:lnTo>
                    <a:pt x="1021" y="444"/>
                  </a:lnTo>
                  <a:lnTo>
                    <a:pt x="1039" y="440"/>
                  </a:lnTo>
                  <a:lnTo>
                    <a:pt x="1056" y="437"/>
                  </a:lnTo>
                  <a:lnTo>
                    <a:pt x="1074" y="432"/>
                  </a:lnTo>
                  <a:lnTo>
                    <a:pt x="1090" y="428"/>
                  </a:lnTo>
                  <a:lnTo>
                    <a:pt x="1107" y="424"/>
                  </a:lnTo>
                  <a:lnTo>
                    <a:pt x="1124" y="420"/>
                  </a:lnTo>
                  <a:lnTo>
                    <a:pt x="1141" y="415"/>
                  </a:lnTo>
                  <a:lnTo>
                    <a:pt x="1157" y="408"/>
                  </a:lnTo>
                  <a:lnTo>
                    <a:pt x="1173" y="404"/>
                  </a:lnTo>
                  <a:lnTo>
                    <a:pt x="1187" y="398"/>
                  </a:lnTo>
                  <a:lnTo>
                    <a:pt x="1201" y="393"/>
                  </a:lnTo>
                  <a:lnTo>
                    <a:pt x="1215" y="387"/>
                  </a:lnTo>
                  <a:lnTo>
                    <a:pt x="1228" y="383"/>
                  </a:lnTo>
                  <a:lnTo>
                    <a:pt x="1241" y="377"/>
                  </a:lnTo>
                  <a:lnTo>
                    <a:pt x="1253" y="371"/>
                  </a:lnTo>
                  <a:lnTo>
                    <a:pt x="1264" y="365"/>
                  </a:lnTo>
                  <a:lnTo>
                    <a:pt x="1275" y="360"/>
                  </a:lnTo>
                  <a:lnTo>
                    <a:pt x="1285" y="353"/>
                  </a:lnTo>
                  <a:lnTo>
                    <a:pt x="1295" y="347"/>
                  </a:lnTo>
                  <a:lnTo>
                    <a:pt x="1304" y="341"/>
                  </a:lnTo>
                  <a:lnTo>
                    <a:pt x="1314" y="335"/>
                  </a:lnTo>
                  <a:lnTo>
                    <a:pt x="1323" y="328"/>
                  </a:lnTo>
                  <a:lnTo>
                    <a:pt x="1331" y="323"/>
                  </a:lnTo>
                  <a:lnTo>
                    <a:pt x="1338" y="317"/>
                  </a:lnTo>
                  <a:lnTo>
                    <a:pt x="1345" y="310"/>
                  </a:lnTo>
                  <a:lnTo>
                    <a:pt x="1351" y="304"/>
                  </a:lnTo>
                  <a:lnTo>
                    <a:pt x="1358" y="298"/>
                  </a:lnTo>
                  <a:lnTo>
                    <a:pt x="1362" y="291"/>
                  </a:lnTo>
                  <a:lnTo>
                    <a:pt x="1368" y="285"/>
                  </a:lnTo>
                  <a:lnTo>
                    <a:pt x="1374" y="278"/>
                  </a:lnTo>
                  <a:lnTo>
                    <a:pt x="1378" y="273"/>
                  </a:lnTo>
                  <a:lnTo>
                    <a:pt x="1381" y="267"/>
                  </a:lnTo>
                  <a:lnTo>
                    <a:pt x="1385" y="260"/>
                  </a:lnTo>
                  <a:lnTo>
                    <a:pt x="1388" y="254"/>
                  </a:lnTo>
                  <a:lnTo>
                    <a:pt x="1391" y="247"/>
                  </a:lnTo>
                  <a:lnTo>
                    <a:pt x="1394" y="241"/>
                  </a:lnTo>
                  <a:lnTo>
                    <a:pt x="1397" y="234"/>
                  </a:lnTo>
                  <a:lnTo>
                    <a:pt x="1398" y="228"/>
                  </a:lnTo>
                  <a:lnTo>
                    <a:pt x="1400" y="223"/>
                  </a:lnTo>
                  <a:lnTo>
                    <a:pt x="1401" y="217"/>
                  </a:lnTo>
                  <a:lnTo>
                    <a:pt x="1401" y="210"/>
                  </a:lnTo>
                  <a:lnTo>
                    <a:pt x="1401" y="204"/>
                  </a:lnTo>
                  <a:lnTo>
                    <a:pt x="1402" y="198"/>
                  </a:lnTo>
                  <a:lnTo>
                    <a:pt x="1401" y="191"/>
                  </a:lnTo>
                  <a:lnTo>
                    <a:pt x="1401" y="186"/>
                  </a:lnTo>
                  <a:lnTo>
                    <a:pt x="1401" y="180"/>
                  </a:lnTo>
                  <a:lnTo>
                    <a:pt x="1401" y="176"/>
                  </a:lnTo>
                  <a:lnTo>
                    <a:pt x="1400" y="168"/>
                  </a:lnTo>
                  <a:lnTo>
                    <a:pt x="1397" y="163"/>
                  </a:lnTo>
                  <a:lnTo>
                    <a:pt x="1395" y="157"/>
                  </a:lnTo>
                  <a:lnTo>
                    <a:pt x="1394" y="153"/>
                  </a:lnTo>
                  <a:lnTo>
                    <a:pt x="1392" y="147"/>
                  </a:lnTo>
                  <a:lnTo>
                    <a:pt x="1390" y="143"/>
                  </a:lnTo>
                  <a:lnTo>
                    <a:pt x="1388" y="138"/>
                  </a:lnTo>
                  <a:lnTo>
                    <a:pt x="1385" y="134"/>
                  </a:lnTo>
                  <a:lnTo>
                    <a:pt x="1382" y="128"/>
                  </a:lnTo>
                  <a:lnTo>
                    <a:pt x="1380" y="124"/>
                  </a:lnTo>
                  <a:lnTo>
                    <a:pt x="1375" y="118"/>
                  </a:lnTo>
                  <a:lnTo>
                    <a:pt x="1372" y="114"/>
                  </a:lnTo>
                  <a:lnTo>
                    <a:pt x="1370" y="110"/>
                  </a:lnTo>
                  <a:lnTo>
                    <a:pt x="1365" y="107"/>
                  </a:lnTo>
                  <a:lnTo>
                    <a:pt x="1362" y="103"/>
                  </a:lnTo>
                  <a:lnTo>
                    <a:pt x="1358" y="100"/>
                  </a:lnTo>
                  <a:lnTo>
                    <a:pt x="1354" y="96"/>
                  </a:lnTo>
                  <a:lnTo>
                    <a:pt x="1350" y="91"/>
                  </a:lnTo>
                  <a:lnTo>
                    <a:pt x="1345" y="88"/>
                  </a:lnTo>
                  <a:lnTo>
                    <a:pt x="1343" y="86"/>
                  </a:lnTo>
                  <a:lnTo>
                    <a:pt x="1338" y="83"/>
                  </a:lnTo>
                  <a:lnTo>
                    <a:pt x="1334" y="80"/>
                  </a:lnTo>
                  <a:lnTo>
                    <a:pt x="1330" y="78"/>
                  </a:lnTo>
                  <a:lnTo>
                    <a:pt x="1325" y="76"/>
                  </a:lnTo>
                  <a:lnTo>
                    <a:pt x="1320" y="74"/>
                  </a:lnTo>
                  <a:lnTo>
                    <a:pt x="1315" y="71"/>
                  </a:lnTo>
                  <a:lnTo>
                    <a:pt x="1311" y="68"/>
                  </a:lnTo>
                  <a:lnTo>
                    <a:pt x="1307" y="67"/>
                  </a:lnTo>
                  <a:lnTo>
                    <a:pt x="1303" y="64"/>
                  </a:lnTo>
                  <a:lnTo>
                    <a:pt x="1298" y="63"/>
                  </a:lnTo>
                  <a:lnTo>
                    <a:pt x="1294" y="60"/>
                  </a:lnTo>
                  <a:lnTo>
                    <a:pt x="1290" y="58"/>
                  </a:lnTo>
                  <a:lnTo>
                    <a:pt x="1285" y="57"/>
                  </a:lnTo>
                  <a:lnTo>
                    <a:pt x="1281" y="54"/>
                  </a:lnTo>
                  <a:lnTo>
                    <a:pt x="1277" y="53"/>
                  </a:lnTo>
                  <a:lnTo>
                    <a:pt x="1273" y="51"/>
                  </a:lnTo>
                  <a:lnTo>
                    <a:pt x="1268" y="48"/>
                  </a:lnTo>
                  <a:lnTo>
                    <a:pt x="1264" y="47"/>
                  </a:lnTo>
                  <a:lnTo>
                    <a:pt x="1260" y="46"/>
                  </a:lnTo>
                  <a:lnTo>
                    <a:pt x="1255" y="44"/>
                  </a:lnTo>
                  <a:lnTo>
                    <a:pt x="1251" y="43"/>
                  </a:lnTo>
                  <a:lnTo>
                    <a:pt x="1247" y="40"/>
                  </a:lnTo>
                  <a:lnTo>
                    <a:pt x="1243" y="38"/>
                  </a:lnTo>
                  <a:lnTo>
                    <a:pt x="1240" y="37"/>
                  </a:lnTo>
                  <a:lnTo>
                    <a:pt x="1235" y="36"/>
                  </a:lnTo>
                  <a:lnTo>
                    <a:pt x="1231" y="34"/>
                  </a:lnTo>
                  <a:lnTo>
                    <a:pt x="1227" y="33"/>
                  </a:lnTo>
                  <a:lnTo>
                    <a:pt x="1224" y="31"/>
                  </a:lnTo>
                  <a:lnTo>
                    <a:pt x="1220" y="30"/>
                  </a:lnTo>
                  <a:lnTo>
                    <a:pt x="1217" y="28"/>
                  </a:lnTo>
                  <a:lnTo>
                    <a:pt x="1213" y="27"/>
                  </a:lnTo>
                  <a:lnTo>
                    <a:pt x="1210" y="26"/>
                  </a:lnTo>
                  <a:lnTo>
                    <a:pt x="1206" y="24"/>
                  </a:lnTo>
                  <a:lnTo>
                    <a:pt x="1203" y="23"/>
                  </a:lnTo>
                  <a:lnTo>
                    <a:pt x="1200" y="23"/>
                  </a:lnTo>
                  <a:lnTo>
                    <a:pt x="1197" y="21"/>
                  </a:lnTo>
                  <a:lnTo>
                    <a:pt x="1193" y="20"/>
                  </a:lnTo>
                  <a:lnTo>
                    <a:pt x="1190" y="19"/>
                  </a:lnTo>
                  <a:lnTo>
                    <a:pt x="1187" y="19"/>
                  </a:lnTo>
                  <a:lnTo>
                    <a:pt x="1184" y="17"/>
                  </a:lnTo>
                  <a:lnTo>
                    <a:pt x="1178" y="14"/>
                  </a:lnTo>
                  <a:lnTo>
                    <a:pt x="1173" y="13"/>
                  </a:lnTo>
                  <a:lnTo>
                    <a:pt x="1167" y="11"/>
                  </a:lnTo>
                  <a:lnTo>
                    <a:pt x="1163" y="10"/>
                  </a:lnTo>
                  <a:lnTo>
                    <a:pt x="1158" y="9"/>
                  </a:lnTo>
                  <a:lnTo>
                    <a:pt x="1154" y="7"/>
                  </a:lnTo>
                  <a:lnTo>
                    <a:pt x="1151" y="6"/>
                  </a:lnTo>
                  <a:lnTo>
                    <a:pt x="1148" y="6"/>
                  </a:lnTo>
                  <a:lnTo>
                    <a:pt x="1144" y="4"/>
                  </a:lnTo>
                  <a:lnTo>
                    <a:pt x="1143" y="4"/>
                  </a:lnTo>
                  <a:lnTo>
                    <a:pt x="1140" y="3"/>
                  </a:lnTo>
                  <a:lnTo>
                    <a:pt x="1140" y="3"/>
                  </a:lnTo>
                  <a:lnTo>
                    <a:pt x="1138" y="4"/>
                  </a:lnTo>
                  <a:lnTo>
                    <a:pt x="1138" y="6"/>
                  </a:lnTo>
                  <a:lnTo>
                    <a:pt x="1138" y="9"/>
                  </a:lnTo>
                  <a:lnTo>
                    <a:pt x="1138" y="14"/>
                  </a:lnTo>
                  <a:lnTo>
                    <a:pt x="1138" y="17"/>
                  </a:lnTo>
                  <a:lnTo>
                    <a:pt x="1138" y="20"/>
                  </a:lnTo>
                  <a:lnTo>
                    <a:pt x="1138" y="23"/>
                  </a:lnTo>
                  <a:lnTo>
                    <a:pt x="1138" y="26"/>
                  </a:lnTo>
                  <a:lnTo>
                    <a:pt x="1138" y="28"/>
                  </a:lnTo>
                  <a:lnTo>
                    <a:pt x="1138" y="33"/>
                  </a:lnTo>
                  <a:lnTo>
                    <a:pt x="1138" y="36"/>
                  </a:lnTo>
                  <a:lnTo>
                    <a:pt x="1140" y="40"/>
                  </a:lnTo>
                  <a:lnTo>
                    <a:pt x="1140" y="44"/>
                  </a:lnTo>
                  <a:lnTo>
                    <a:pt x="1140" y="48"/>
                  </a:lnTo>
                  <a:lnTo>
                    <a:pt x="1140" y="51"/>
                  </a:lnTo>
                  <a:lnTo>
                    <a:pt x="1141" y="56"/>
                  </a:lnTo>
                  <a:lnTo>
                    <a:pt x="1143" y="58"/>
                  </a:lnTo>
                  <a:lnTo>
                    <a:pt x="1144" y="63"/>
                  </a:lnTo>
                  <a:lnTo>
                    <a:pt x="1146" y="66"/>
                  </a:lnTo>
                  <a:lnTo>
                    <a:pt x="1147" y="70"/>
                  </a:lnTo>
                  <a:lnTo>
                    <a:pt x="1148" y="73"/>
                  </a:lnTo>
                  <a:lnTo>
                    <a:pt x="1151" y="76"/>
                  </a:lnTo>
                  <a:lnTo>
                    <a:pt x="1153" y="78"/>
                  </a:lnTo>
                  <a:lnTo>
                    <a:pt x="1156" y="81"/>
                  </a:lnTo>
                  <a:lnTo>
                    <a:pt x="1158" y="84"/>
                  </a:lnTo>
                  <a:lnTo>
                    <a:pt x="1161" y="86"/>
                  </a:lnTo>
                  <a:lnTo>
                    <a:pt x="1164" y="88"/>
                  </a:lnTo>
                  <a:lnTo>
                    <a:pt x="1168" y="90"/>
                  </a:lnTo>
                  <a:lnTo>
                    <a:pt x="1171" y="91"/>
                  </a:lnTo>
                  <a:lnTo>
                    <a:pt x="1176" y="93"/>
                  </a:lnTo>
                  <a:lnTo>
                    <a:pt x="1177" y="94"/>
                  </a:lnTo>
                  <a:lnTo>
                    <a:pt x="1180" y="96"/>
                  </a:lnTo>
                  <a:lnTo>
                    <a:pt x="1183" y="96"/>
                  </a:lnTo>
                  <a:lnTo>
                    <a:pt x="1186" y="97"/>
                  </a:lnTo>
                  <a:lnTo>
                    <a:pt x="1188" y="98"/>
                  </a:lnTo>
                  <a:lnTo>
                    <a:pt x="1193" y="100"/>
                  </a:lnTo>
                  <a:lnTo>
                    <a:pt x="1196" y="100"/>
                  </a:lnTo>
                  <a:lnTo>
                    <a:pt x="1198" y="101"/>
                  </a:lnTo>
                  <a:lnTo>
                    <a:pt x="1201" y="104"/>
                  </a:lnTo>
                  <a:lnTo>
                    <a:pt x="1206" y="106"/>
                  </a:lnTo>
                  <a:lnTo>
                    <a:pt x="1208" y="107"/>
                  </a:lnTo>
                  <a:lnTo>
                    <a:pt x="1213" y="108"/>
                  </a:lnTo>
                  <a:lnTo>
                    <a:pt x="1215" y="110"/>
                  </a:lnTo>
                  <a:lnTo>
                    <a:pt x="1220" y="111"/>
                  </a:lnTo>
                  <a:lnTo>
                    <a:pt x="1223" y="113"/>
                  </a:lnTo>
                  <a:lnTo>
                    <a:pt x="1227" y="114"/>
                  </a:lnTo>
                  <a:lnTo>
                    <a:pt x="1230" y="116"/>
                  </a:lnTo>
                  <a:lnTo>
                    <a:pt x="1234" y="118"/>
                  </a:lnTo>
                  <a:lnTo>
                    <a:pt x="1237" y="120"/>
                  </a:lnTo>
                  <a:lnTo>
                    <a:pt x="1241" y="123"/>
                  </a:lnTo>
                  <a:lnTo>
                    <a:pt x="1244" y="124"/>
                  </a:lnTo>
                  <a:lnTo>
                    <a:pt x="1247" y="127"/>
                  </a:lnTo>
                  <a:lnTo>
                    <a:pt x="1251" y="128"/>
                  </a:lnTo>
                  <a:lnTo>
                    <a:pt x="1255" y="131"/>
                  </a:lnTo>
                  <a:lnTo>
                    <a:pt x="1258" y="134"/>
                  </a:lnTo>
                  <a:lnTo>
                    <a:pt x="1261" y="136"/>
                  </a:lnTo>
                  <a:lnTo>
                    <a:pt x="1264" y="138"/>
                  </a:lnTo>
                  <a:lnTo>
                    <a:pt x="1268" y="141"/>
                  </a:lnTo>
                  <a:lnTo>
                    <a:pt x="1273" y="146"/>
                  </a:lnTo>
                  <a:lnTo>
                    <a:pt x="1278" y="151"/>
                  </a:lnTo>
                  <a:lnTo>
                    <a:pt x="1281" y="154"/>
                  </a:lnTo>
                  <a:lnTo>
                    <a:pt x="1284" y="157"/>
                  </a:lnTo>
                  <a:lnTo>
                    <a:pt x="1285" y="160"/>
                  </a:lnTo>
                  <a:lnTo>
                    <a:pt x="1288" y="163"/>
                  </a:lnTo>
                  <a:lnTo>
                    <a:pt x="1290" y="167"/>
                  </a:lnTo>
                  <a:lnTo>
                    <a:pt x="1293" y="170"/>
                  </a:lnTo>
                  <a:lnTo>
                    <a:pt x="1294" y="173"/>
                  </a:lnTo>
                  <a:lnTo>
                    <a:pt x="1295" y="176"/>
                  </a:lnTo>
                  <a:lnTo>
                    <a:pt x="1297" y="178"/>
                  </a:lnTo>
                  <a:lnTo>
                    <a:pt x="1297" y="183"/>
                  </a:lnTo>
                  <a:lnTo>
                    <a:pt x="1298" y="187"/>
                  </a:lnTo>
                  <a:lnTo>
                    <a:pt x="1298" y="191"/>
                  </a:lnTo>
                  <a:lnTo>
                    <a:pt x="1298" y="194"/>
                  </a:lnTo>
                  <a:lnTo>
                    <a:pt x="1298" y="197"/>
                  </a:lnTo>
                  <a:lnTo>
                    <a:pt x="1298" y="201"/>
                  </a:lnTo>
                  <a:lnTo>
                    <a:pt x="1298" y="206"/>
                  </a:lnTo>
                  <a:lnTo>
                    <a:pt x="1297" y="208"/>
                  </a:lnTo>
                  <a:lnTo>
                    <a:pt x="1297" y="213"/>
                  </a:lnTo>
                  <a:lnTo>
                    <a:pt x="1294" y="217"/>
                  </a:lnTo>
                  <a:lnTo>
                    <a:pt x="1294" y="223"/>
                  </a:lnTo>
                  <a:lnTo>
                    <a:pt x="1291" y="225"/>
                  </a:lnTo>
                  <a:lnTo>
                    <a:pt x="1288" y="230"/>
                  </a:lnTo>
                  <a:lnTo>
                    <a:pt x="1287" y="234"/>
                  </a:lnTo>
                  <a:lnTo>
                    <a:pt x="1284" y="240"/>
                  </a:lnTo>
                  <a:lnTo>
                    <a:pt x="1281" y="244"/>
                  </a:lnTo>
                  <a:lnTo>
                    <a:pt x="1277" y="248"/>
                  </a:lnTo>
                  <a:lnTo>
                    <a:pt x="1273" y="254"/>
                  </a:lnTo>
                  <a:lnTo>
                    <a:pt x="1270" y="258"/>
                  </a:lnTo>
                  <a:lnTo>
                    <a:pt x="1264" y="263"/>
                  </a:lnTo>
                  <a:lnTo>
                    <a:pt x="1260" y="268"/>
                  </a:lnTo>
                  <a:lnTo>
                    <a:pt x="1254" y="273"/>
                  </a:lnTo>
                  <a:lnTo>
                    <a:pt x="1248" y="277"/>
                  </a:lnTo>
                  <a:lnTo>
                    <a:pt x="1241" y="281"/>
                  </a:lnTo>
                  <a:lnTo>
                    <a:pt x="1235" y="285"/>
                  </a:lnTo>
                  <a:lnTo>
                    <a:pt x="1228" y="290"/>
                  </a:lnTo>
                  <a:lnTo>
                    <a:pt x="1221" y="294"/>
                  </a:lnTo>
                  <a:lnTo>
                    <a:pt x="1214" y="298"/>
                  </a:lnTo>
                  <a:lnTo>
                    <a:pt x="1206" y="303"/>
                  </a:lnTo>
                  <a:lnTo>
                    <a:pt x="1197" y="305"/>
                  </a:lnTo>
                  <a:lnTo>
                    <a:pt x="1188" y="310"/>
                  </a:lnTo>
                  <a:lnTo>
                    <a:pt x="1180" y="314"/>
                  </a:lnTo>
                  <a:lnTo>
                    <a:pt x="1170" y="317"/>
                  </a:lnTo>
                  <a:lnTo>
                    <a:pt x="1161" y="321"/>
                  </a:lnTo>
                  <a:lnTo>
                    <a:pt x="1151" y="325"/>
                  </a:lnTo>
                  <a:lnTo>
                    <a:pt x="1141" y="328"/>
                  </a:lnTo>
                  <a:lnTo>
                    <a:pt x="1131" y="333"/>
                  </a:lnTo>
                  <a:lnTo>
                    <a:pt x="1120" y="335"/>
                  </a:lnTo>
                  <a:lnTo>
                    <a:pt x="1108" y="338"/>
                  </a:lnTo>
                  <a:lnTo>
                    <a:pt x="1097" y="341"/>
                  </a:lnTo>
                  <a:lnTo>
                    <a:pt x="1087" y="344"/>
                  </a:lnTo>
                  <a:lnTo>
                    <a:pt x="1076" y="347"/>
                  </a:lnTo>
                  <a:lnTo>
                    <a:pt x="1063" y="351"/>
                  </a:lnTo>
                  <a:lnTo>
                    <a:pt x="1051" y="354"/>
                  </a:lnTo>
                  <a:lnTo>
                    <a:pt x="1039" y="355"/>
                  </a:lnTo>
                  <a:lnTo>
                    <a:pt x="1026" y="358"/>
                  </a:lnTo>
                  <a:lnTo>
                    <a:pt x="1014" y="361"/>
                  </a:lnTo>
                  <a:lnTo>
                    <a:pt x="1000" y="363"/>
                  </a:lnTo>
                  <a:lnTo>
                    <a:pt x="989" y="365"/>
                  </a:lnTo>
                  <a:lnTo>
                    <a:pt x="974" y="368"/>
                  </a:lnTo>
                  <a:lnTo>
                    <a:pt x="961" y="371"/>
                  </a:lnTo>
                  <a:lnTo>
                    <a:pt x="947" y="373"/>
                  </a:lnTo>
                  <a:lnTo>
                    <a:pt x="934" y="374"/>
                  </a:lnTo>
                  <a:lnTo>
                    <a:pt x="920" y="375"/>
                  </a:lnTo>
                  <a:lnTo>
                    <a:pt x="906" y="377"/>
                  </a:lnTo>
                  <a:lnTo>
                    <a:pt x="892" y="378"/>
                  </a:lnTo>
                  <a:lnTo>
                    <a:pt x="877" y="380"/>
                  </a:lnTo>
                  <a:lnTo>
                    <a:pt x="863" y="381"/>
                  </a:lnTo>
                  <a:lnTo>
                    <a:pt x="849" y="383"/>
                  </a:lnTo>
                  <a:lnTo>
                    <a:pt x="833" y="383"/>
                  </a:lnTo>
                  <a:lnTo>
                    <a:pt x="819" y="384"/>
                  </a:lnTo>
                  <a:lnTo>
                    <a:pt x="804" y="385"/>
                  </a:lnTo>
                  <a:lnTo>
                    <a:pt x="789" y="385"/>
                  </a:lnTo>
                  <a:lnTo>
                    <a:pt x="774" y="387"/>
                  </a:lnTo>
                  <a:lnTo>
                    <a:pt x="760" y="387"/>
                  </a:lnTo>
                  <a:lnTo>
                    <a:pt x="745" y="387"/>
                  </a:lnTo>
                  <a:lnTo>
                    <a:pt x="730" y="388"/>
                  </a:lnTo>
                  <a:lnTo>
                    <a:pt x="715" y="387"/>
                  </a:lnTo>
                  <a:lnTo>
                    <a:pt x="699" y="387"/>
                  </a:lnTo>
                  <a:lnTo>
                    <a:pt x="683" y="387"/>
                  </a:lnTo>
                  <a:lnTo>
                    <a:pt x="669" y="387"/>
                  </a:lnTo>
                  <a:lnTo>
                    <a:pt x="653" y="387"/>
                  </a:lnTo>
                  <a:lnTo>
                    <a:pt x="637" y="385"/>
                  </a:lnTo>
                  <a:lnTo>
                    <a:pt x="622" y="385"/>
                  </a:lnTo>
                  <a:lnTo>
                    <a:pt x="608" y="385"/>
                  </a:lnTo>
                  <a:lnTo>
                    <a:pt x="592" y="384"/>
                  </a:lnTo>
                  <a:lnTo>
                    <a:pt x="576" y="383"/>
                  </a:lnTo>
                  <a:lnTo>
                    <a:pt x="560" y="381"/>
                  </a:lnTo>
                  <a:lnTo>
                    <a:pt x="546" y="380"/>
                  </a:lnTo>
                  <a:lnTo>
                    <a:pt x="530" y="378"/>
                  </a:lnTo>
                  <a:lnTo>
                    <a:pt x="516" y="377"/>
                  </a:lnTo>
                  <a:lnTo>
                    <a:pt x="500" y="375"/>
                  </a:lnTo>
                  <a:lnTo>
                    <a:pt x="486" y="374"/>
                  </a:lnTo>
                  <a:lnTo>
                    <a:pt x="471" y="371"/>
                  </a:lnTo>
                  <a:lnTo>
                    <a:pt x="456" y="368"/>
                  </a:lnTo>
                  <a:lnTo>
                    <a:pt x="442" y="365"/>
                  </a:lnTo>
                  <a:lnTo>
                    <a:pt x="428" y="364"/>
                  </a:lnTo>
                  <a:lnTo>
                    <a:pt x="415" y="361"/>
                  </a:lnTo>
                  <a:lnTo>
                    <a:pt x="402" y="358"/>
                  </a:lnTo>
                  <a:lnTo>
                    <a:pt x="389" y="355"/>
                  </a:lnTo>
                  <a:lnTo>
                    <a:pt x="376" y="353"/>
                  </a:lnTo>
                  <a:lnTo>
                    <a:pt x="363" y="350"/>
                  </a:lnTo>
                  <a:lnTo>
                    <a:pt x="352" y="347"/>
                  </a:lnTo>
                  <a:lnTo>
                    <a:pt x="341" y="344"/>
                  </a:lnTo>
                  <a:lnTo>
                    <a:pt x="331" y="341"/>
                  </a:lnTo>
                  <a:lnTo>
                    <a:pt x="319" y="338"/>
                  </a:lnTo>
                  <a:lnTo>
                    <a:pt x="309" y="334"/>
                  </a:lnTo>
                  <a:lnTo>
                    <a:pt x="299" y="331"/>
                  </a:lnTo>
                  <a:lnTo>
                    <a:pt x="289" y="328"/>
                  </a:lnTo>
                  <a:lnTo>
                    <a:pt x="279" y="324"/>
                  </a:lnTo>
                  <a:lnTo>
                    <a:pt x="271" y="321"/>
                  </a:lnTo>
                  <a:lnTo>
                    <a:pt x="261" y="317"/>
                  </a:lnTo>
                  <a:lnTo>
                    <a:pt x="252" y="314"/>
                  </a:lnTo>
                  <a:lnTo>
                    <a:pt x="244" y="310"/>
                  </a:lnTo>
                  <a:lnTo>
                    <a:pt x="236" y="307"/>
                  </a:lnTo>
                  <a:lnTo>
                    <a:pt x="228" y="303"/>
                  </a:lnTo>
                  <a:lnTo>
                    <a:pt x="221" y="300"/>
                  </a:lnTo>
                  <a:lnTo>
                    <a:pt x="214" y="295"/>
                  </a:lnTo>
                  <a:lnTo>
                    <a:pt x="206" y="291"/>
                  </a:lnTo>
                  <a:lnTo>
                    <a:pt x="199" y="288"/>
                  </a:lnTo>
                  <a:lnTo>
                    <a:pt x="194" y="284"/>
                  </a:lnTo>
                  <a:lnTo>
                    <a:pt x="187" y="280"/>
                  </a:lnTo>
                  <a:lnTo>
                    <a:pt x="182" y="277"/>
                  </a:lnTo>
                  <a:lnTo>
                    <a:pt x="175" y="273"/>
                  </a:lnTo>
                  <a:lnTo>
                    <a:pt x="171" y="270"/>
                  </a:lnTo>
                  <a:lnTo>
                    <a:pt x="165" y="265"/>
                  </a:lnTo>
                  <a:lnTo>
                    <a:pt x="161" y="261"/>
                  </a:lnTo>
                  <a:lnTo>
                    <a:pt x="155" y="257"/>
                  </a:lnTo>
                  <a:lnTo>
                    <a:pt x="151" y="254"/>
                  </a:lnTo>
                  <a:lnTo>
                    <a:pt x="147" y="250"/>
                  </a:lnTo>
                  <a:lnTo>
                    <a:pt x="142" y="245"/>
                  </a:lnTo>
                  <a:lnTo>
                    <a:pt x="138" y="241"/>
                  </a:lnTo>
                  <a:lnTo>
                    <a:pt x="135" y="238"/>
                  </a:lnTo>
                  <a:lnTo>
                    <a:pt x="132" y="234"/>
                  </a:lnTo>
                  <a:lnTo>
                    <a:pt x="128" y="230"/>
                  </a:lnTo>
                  <a:lnTo>
                    <a:pt x="125" y="227"/>
                  </a:lnTo>
                  <a:lnTo>
                    <a:pt x="124" y="223"/>
                  </a:lnTo>
                  <a:lnTo>
                    <a:pt x="121" y="218"/>
                  </a:lnTo>
                  <a:lnTo>
                    <a:pt x="118" y="215"/>
                  </a:lnTo>
                  <a:lnTo>
                    <a:pt x="117" y="211"/>
                  </a:lnTo>
                  <a:lnTo>
                    <a:pt x="114" y="208"/>
                  </a:lnTo>
                  <a:lnTo>
                    <a:pt x="112" y="204"/>
                  </a:lnTo>
                  <a:lnTo>
                    <a:pt x="111" y="201"/>
                  </a:lnTo>
                  <a:lnTo>
                    <a:pt x="109" y="197"/>
                  </a:lnTo>
                  <a:lnTo>
                    <a:pt x="108" y="194"/>
                  </a:lnTo>
                  <a:lnTo>
                    <a:pt x="107" y="191"/>
                  </a:lnTo>
                  <a:lnTo>
                    <a:pt x="105" y="187"/>
                  </a:lnTo>
                  <a:lnTo>
                    <a:pt x="105" y="184"/>
                  </a:lnTo>
                  <a:lnTo>
                    <a:pt x="105" y="181"/>
                  </a:lnTo>
                  <a:lnTo>
                    <a:pt x="104" y="178"/>
                  </a:lnTo>
                  <a:lnTo>
                    <a:pt x="104" y="176"/>
                  </a:lnTo>
                  <a:lnTo>
                    <a:pt x="104" y="171"/>
                  </a:lnTo>
                  <a:lnTo>
                    <a:pt x="104" y="168"/>
                  </a:lnTo>
                  <a:lnTo>
                    <a:pt x="104" y="166"/>
                  </a:lnTo>
                  <a:lnTo>
                    <a:pt x="104" y="163"/>
                  </a:lnTo>
                  <a:lnTo>
                    <a:pt x="104" y="161"/>
                  </a:lnTo>
                  <a:lnTo>
                    <a:pt x="105" y="158"/>
                  </a:lnTo>
                  <a:lnTo>
                    <a:pt x="107" y="153"/>
                  </a:lnTo>
                  <a:lnTo>
                    <a:pt x="108" y="148"/>
                  </a:lnTo>
                  <a:lnTo>
                    <a:pt x="109" y="144"/>
                  </a:lnTo>
                  <a:lnTo>
                    <a:pt x="112" y="140"/>
                  </a:lnTo>
                  <a:lnTo>
                    <a:pt x="117" y="136"/>
                  </a:lnTo>
                  <a:lnTo>
                    <a:pt x="121" y="131"/>
                  </a:lnTo>
                  <a:lnTo>
                    <a:pt x="124" y="127"/>
                  </a:lnTo>
                  <a:lnTo>
                    <a:pt x="129" y="124"/>
                  </a:lnTo>
                  <a:lnTo>
                    <a:pt x="134" y="120"/>
                  </a:lnTo>
                  <a:lnTo>
                    <a:pt x="138" y="117"/>
                  </a:lnTo>
                  <a:lnTo>
                    <a:pt x="144" y="113"/>
                  </a:lnTo>
                  <a:lnTo>
                    <a:pt x="149" y="110"/>
                  </a:lnTo>
                  <a:lnTo>
                    <a:pt x="155" y="107"/>
                  </a:lnTo>
                  <a:lnTo>
                    <a:pt x="161" y="104"/>
                  </a:lnTo>
                  <a:lnTo>
                    <a:pt x="164" y="103"/>
                  </a:lnTo>
                  <a:lnTo>
                    <a:pt x="165" y="101"/>
                  </a:lnTo>
                  <a:lnTo>
                    <a:pt x="169" y="101"/>
                  </a:lnTo>
                  <a:lnTo>
                    <a:pt x="172" y="100"/>
                  </a:lnTo>
                  <a:lnTo>
                    <a:pt x="178" y="97"/>
                  </a:lnTo>
                  <a:lnTo>
                    <a:pt x="184" y="96"/>
                  </a:lnTo>
                  <a:lnTo>
                    <a:pt x="188" y="94"/>
                  </a:lnTo>
                  <a:lnTo>
                    <a:pt x="194" y="91"/>
                  </a:lnTo>
                  <a:lnTo>
                    <a:pt x="199" y="90"/>
                  </a:lnTo>
                  <a:lnTo>
                    <a:pt x="204" y="88"/>
                  </a:lnTo>
                  <a:lnTo>
                    <a:pt x="208" y="87"/>
                  </a:lnTo>
                  <a:lnTo>
                    <a:pt x="212" y="87"/>
                  </a:lnTo>
                  <a:lnTo>
                    <a:pt x="216" y="86"/>
                  </a:lnTo>
                  <a:lnTo>
                    <a:pt x="221" y="84"/>
                  </a:lnTo>
                  <a:lnTo>
                    <a:pt x="224" y="84"/>
                  </a:lnTo>
                  <a:lnTo>
                    <a:pt x="226" y="83"/>
                  </a:lnTo>
                  <a:lnTo>
                    <a:pt x="231" y="83"/>
                  </a:lnTo>
                  <a:lnTo>
                    <a:pt x="232" y="83"/>
                  </a:lnTo>
                  <a:lnTo>
                    <a:pt x="221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7"/>
            <p:cNvSpPr>
              <a:spLocks/>
            </p:cNvSpPr>
            <p:nvPr/>
          </p:nvSpPr>
          <p:spPr bwMode="auto">
            <a:xfrm>
              <a:off x="2569" y="2502"/>
              <a:ext cx="473" cy="497"/>
            </a:xfrm>
            <a:custGeom>
              <a:avLst/>
              <a:gdLst/>
              <a:ahLst/>
              <a:cxnLst>
                <a:cxn ang="0">
                  <a:pos x="311" y="61"/>
                </a:cxn>
                <a:cxn ang="0">
                  <a:pos x="357" y="141"/>
                </a:cxn>
                <a:cxn ang="0">
                  <a:pos x="364" y="231"/>
                </a:cxn>
                <a:cxn ang="0">
                  <a:pos x="304" y="328"/>
                </a:cxn>
                <a:cxn ang="0">
                  <a:pos x="187" y="435"/>
                </a:cxn>
                <a:cxn ang="0">
                  <a:pos x="96" y="559"/>
                </a:cxn>
                <a:cxn ang="0">
                  <a:pos x="39" y="676"/>
                </a:cxn>
                <a:cxn ang="0">
                  <a:pos x="7" y="761"/>
                </a:cxn>
                <a:cxn ang="0">
                  <a:pos x="13" y="819"/>
                </a:cxn>
                <a:cxn ang="0">
                  <a:pos x="70" y="878"/>
                </a:cxn>
                <a:cxn ang="0">
                  <a:pos x="177" y="941"/>
                </a:cxn>
                <a:cxn ang="0">
                  <a:pos x="333" y="985"/>
                </a:cxn>
                <a:cxn ang="0">
                  <a:pos x="530" y="992"/>
                </a:cxn>
                <a:cxn ang="0">
                  <a:pos x="698" y="966"/>
                </a:cxn>
                <a:cxn ang="0">
                  <a:pos x="829" y="921"/>
                </a:cxn>
                <a:cxn ang="0">
                  <a:pos x="914" y="862"/>
                </a:cxn>
                <a:cxn ang="0">
                  <a:pos x="948" y="799"/>
                </a:cxn>
                <a:cxn ang="0">
                  <a:pos x="924" y="702"/>
                </a:cxn>
                <a:cxn ang="0">
                  <a:pos x="858" y="582"/>
                </a:cxn>
                <a:cxn ang="0">
                  <a:pos x="775" y="469"/>
                </a:cxn>
                <a:cxn ang="0">
                  <a:pos x="698" y="392"/>
                </a:cxn>
                <a:cxn ang="0">
                  <a:pos x="642" y="348"/>
                </a:cxn>
                <a:cxn ang="0">
                  <a:pos x="595" y="298"/>
                </a:cxn>
                <a:cxn ang="0">
                  <a:pos x="581" y="238"/>
                </a:cxn>
                <a:cxn ang="0">
                  <a:pos x="581" y="180"/>
                </a:cxn>
                <a:cxn ang="0">
                  <a:pos x="591" y="124"/>
                </a:cxn>
                <a:cxn ang="0">
                  <a:pos x="601" y="77"/>
                </a:cxn>
                <a:cxn ang="0">
                  <a:pos x="584" y="44"/>
                </a:cxn>
                <a:cxn ang="0">
                  <a:pos x="541" y="85"/>
                </a:cxn>
                <a:cxn ang="0">
                  <a:pos x="523" y="150"/>
                </a:cxn>
                <a:cxn ang="0">
                  <a:pos x="515" y="231"/>
                </a:cxn>
                <a:cxn ang="0">
                  <a:pos x="530" y="315"/>
                </a:cxn>
                <a:cxn ang="0">
                  <a:pos x="575" y="378"/>
                </a:cxn>
                <a:cxn ang="0">
                  <a:pos x="625" y="424"/>
                </a:cxn>
                <a:cxn ang="0">
                  <a:pos x="680" y="475"/>
                </a:cxn>
                <a:cxn ang="0">
                  <a:pos x="727" y="525"/>
                </a:cxn>
                <a:cxn ang="0">
                  <a:pos x="772" y="591"/>
                </a:cxn>
                <a:cxn ang="0">
                  <a:pos x="809" y="658"/>
                </a:cxn>
                <a:cxn ang="0">
                  <a:pos x="837" y="714"/>
                </a:cxn>
                <a:cxn ang="0">
                  <a:pos x="862" y="775"/>
                </a:cxn>
                <a:cxn ang="0">
                  <a:pos x="834" y="826"/>
                </a:cxn>
                <a:cxn ang="0">
                  <a:pos x="761" y="869"/>
                </a:cxn>
                <a:cxn ang="0">
                  <a:pos x="647" y="903"/>
                </a:cxn>
                <a:cxn ang="0">
                  <a:pos x="500" y="921"/>
                </a:cxn>
                <a:cxn ang="0">
                  <a:pos x="363" y="913"/>
                </a:cxn>
                <a:cxn ang="0">
                  <a:pos x="259" y="891"/>
                </a:cxn>
                <a:cxn ang="0">
                  <a:pos x="183" y="856"/>
                </a:cxn>
                <a:cxn ang="0">
                  <a:pos x="123" y="825"/>
                </a:cxn>
                <a:cxn ang="0">
                  <a:pos x="89" y="779"/>
                </a:cxn>
                <a:cxn ang="0">
                  <a:pos x="106" y="695"/>
                </a:cxn>
                <a:cxn ang="0">
                  <a:pos x="149" y="601"/>
                </a:cxn>
                <a:cxn ang="0">
                  <a:pos x="197" y="521"/>
                </a:cxn>
                <a:cxn ang="0">
                  <a:pos x="246" y="465"/>
                </a:cxn>
                <a:cxn ang="0">
                  <a:pos x="297" y="422"/>
                </a:cxn>
                <a:cxn ang="0">
                  <a:pos x="350" y="377"/>
                </a:cxn>
                <a:cxn ang="0">
                  <a:pos x="394" y="327"/>
                </a:cxn>
                <a:cxn ang="0">
                  <a:pos x="418" y="275"/>
                </a:cxn>
                <a:cxn ang="0">
                  <a:pos x="427" y="218"/>
                </a:cxn>
                <a:cxn ang="0">
                  <a:pos x="425" y="161"/>
                </a:cxn>
                <a:cxn ang="0">
                  <a:pos x="411" y="105"/>
                </a:cxn>
                <a:cxn ang="0">
                  <a:pos x="386" y="55"/>
                </a:cxn>
                <a:cxn ang="0">
                  <a:pos x="324" y="11"/>
                </a:cxn>
                <a:cxn ang="0">
                  <a:pos x="263" y="0"/>
                </a:cxn>
              </a:cxnLst>
              <a:rect l="0" t="0" r="r" b="b"/>
              <a:pathLst>
                <a:path w="948" h="993">
                  <a:moveTo>
                    <a:pt x="260" y="0"/>
                  </a:moveTo>
                  <a:lnTo>
                    <a:pt x="263" y="3"/>
                  </a:lnTo>
                  <a:lnTo>
                    <a:pt x="266" y="7"/>
                  </a:lnTo>
                  <a:lnTo>
                    <a:pt x="270" y="11"/>
                  </a:lnTo>
                  <a:lnTo>
                    <a:pt x="273" y="15"/>
                  </a:lnTo>
                  <a:lnTo>
                    <a:pt x="277" y="20"/>
                  </a:lnTo>
                  <a:lnTo>
                    <a:pt x="281" y="24"/>
                  </a:lnTo>
                  <a:lnTo>
                    <a:pt x="286" y="28"/>
                  </a:lnTo>
                  <a:lnTo>
                    <a:pt x="288" y="34"/>
                  </a:lnTo>
                  <a:lnTo>
                    <a:pt x="293" y="37"/>
                  </a:lnTo>
                  <a:lnTo>
                    <a:pt x="297" y="43"/>
                  </a:lnTo>
                  <a:lnTo>
                    <a:pt x="300" y="47"/>
                  </a:lnTo>
                  <a:lnTo>
                    <a:pt x="304" y="51"/>
                  </a:lnTo>
                  <a:lnTo>
                    <a:pt x="307" y="57"/>
                  </a:lnTo>
                  <a:lnTo>
                    <a:pt x="311" y="61"/>
                  </a:lnTo>
                  <a:lnTo>
                    <a:pt x="314" y="67"/>
                  </a:lnTo>
                  <a:lnTo>
                    <a:pt x="318" y="71"/>
                  </a:lnTo>
                  <a:lnTo>
                    <a:pt x="323" y="77"/>
                  </a:lnTo>
                  <a:lnTo>
                    <a:pt x="326" y="81"/>
                  </a:lnTo>
                  <a:lnTo>
                    <a:pt x="328" y="87"/>
                  </a:lnTo>
                  <a:lnTo>
                    <a:pt x="333" y="91"/>
                  </a:lnTo>
                  <a:lnTo>
                    <a:pt x="334" y="97"/>
                  </a:lnTo>
                  <a:lnTo>
                    <a:pt x="338" y="103"/>
                  </a:lnTo>
                  <a:lnTo>
                    <a:pt x="341" y="108"/>
                  </a:lnTo>
                  <a:lnTo>
                    <a:pt x="344" y="114"/>
                  </a:lnTo>
                  <a:lnTo>
                    <a:pt x="347" y="118"/>
                  </a:lnTo>
                  <a:lnTo>
                    <a:pt x="350" y="124"/>
                  </a:lnTo>
                  <a:lnTo>
                    <a:pt x="351" y="130"/>
                  </a:lnTo>
                  <a:lnTo>
                    <a:pt x="354" y="135"/>
                  </a:lnTo>
                  <a:lnTo>
                    <a:pt x="357" y="141"/>
                  </a:lnTo>
                  <a:lnTo>
                    <a:pt x="358" y="147"/>
                  </a:lnTo>
                  <a:lnTo>
                    <a:pt x="360" y="153"/>
                  </a:lnTo>
                  <a:lnTo>
                    <a:pt x="363" y="158"/>
                  </a:lnTo>
                  <a:lnTo>
                    <a:pt x="363" y="164"/>
                  </a:lnTo>
                  <a:lnTo>
                    <a:pt x="364" y="170"/>
                  </a:lnTo>
                  <a:lnTo>
                    <a:pt x="364" y="175"/>
                  </a:lnTo>
                  <a:lnTo>
                    <a:pt x="366" y="182"/>
                  </a:lnTo>
                  <a:lnTo>
                    <a:pt x="366" y="188"/>
                  </a:lnTo>
                  <a:lnTo>
                    <a:pt x="367" y="194"/>
                  </a:lnTo>
                  <a:lnTo>
                    <a:pt x="367" y="200"/>
                  </a:lnTo>
                  <a:lnTo>
                    <a:pt x="367" y="205"/>
                  </a:lnTo>
                  <a:lnTo>
                    <a:pt x="366" y="212"/>
                  </a:lnTo>
                  <a:lnTo>
                    <a:pt x="366" y="218"/>
                  </a:lnTo>
                  <a:lnTo>
                    <a:pt x="364" y="224"/>
                  </a:lnTo>
                  <a:lnTo>
                    <a:pt x="364" y="231"/>
                  </a:lnTo>
                  <a:lnTo>
                    <a:pt x="361" y="237"/>
                  </a:lnTo>
                  <a:lnTo>
                    <a:pt x="360" y="244"/>
                  </a:lnTo>
                  <a:lnTo>
                    <a:pt x="358" y="250"/>
                  </a:lnTo>
                  <a:lnTo>
                    <a:pt x="356" y="257"/>
                  </a:lnTo>
                  <a:lnTo>
                    <a:pt x="353" y="262"/>
                  </a:lnTo>
                  <a:lnTo>
                    <a:pt x="350" y="270"/>
                  </a:lnTo>
                  <a:lnTo>
                    <a:pt x="346" y="275"/>
                  </a:lnTo>
                  <a:lnTo>
                    <a:pt x="343" y="281"/>
                  </a:lnTo>
                  <a:lnTo>
                    <a:pt x="337" y="288"/>
                  </a:lnTo>
                  <a:lnTo>
                    <a:pt x="333" y="295"/>
                  </a:lnTo>
                  <a:lnTo>
                    <a:pt x="328" y="301"/>
                  </a:lnTo>
                  <a:lnTo>
                    <a:pt x="324" y="308"/>
                  </a:lnTo>
                  <a:lnTo>
                    <a:pt x="317" y="314"/>
                  </a:lnTo>
                  <a:lnTo>
                    <a:pt x="311" y="321"/>
                  </a:lnTo>
                  <a:lnTo>
                    <a:pt x="304" y="328"/>
                  </a:lnTo>
                  <a:lnTo>
                    <a:pt x="298" y="335"/>
                  </a:lnTo>
                  <a:lnTo>
                    <a:pt x="291" y="341"/>
                  </a:lnTo>
                  <a:lnTo>
                    <a:pt x="284" y="348"/>
                  </a:lnTo>
                  <a:lnTo>
                    <a:pt x="276" y="354"/>
                  </a:lnTo>
                  <a:lnTo>
                    <a:pt x="267" y="361"/>
                  </a:lnTo>
                  <a:lnTo>
                    <a:pt x="259" y="368"/>
                  </a:lnTo>
                  <a:lnTo>
                    <a:pt x="250" y="375"/>
                  </a:lnTo>
                  <a:lnTo>
                    <a:pt x="241" y="382"/>
                  </a:lnTo>
                  <a:lnTo>
                    <a:pt x="233" y="389"/>
                  </a:lnTo>
                  <a:lnTo>
                    <a:pt x="226" y="397"/>
                  </a:lnTo>
                  <a:lnTo>
                    <a:pt x="217" y="404"/>
                  </a:lnTo>
                  <a:lnTo>
                    <a:pt x="210" y="412"/>
                  </a:lnTo>
                  <a:lnTo>
                    <a:pt x="203" y="419"/>
                  </a:lnTo>
                  <a:lnTo>
                    <a:pt x="194" y="427"/>
                  </a:lnTo>
                  <a:lnTo>
                    <a:pt x="187" y="435"/>
                  </a:lnTo>
                  <a:lnTo>
                    <a:pt x="180" y="442"/>
                  </a:lnTo>
                  <a:lnTo>
                    <a:pt x="173" y="451"/>
                  </a:lnTo>
                  <a:lnTo>
                    <a:pt x="166" y="459"/>
                  </a:lnTo>
                  <a:lnTo>
                    <a:pt x="160" y="468"/>
                  </a:lnTo>
                  <a:lnTo>
                    <a:pt x="153" y="475"/>
                  </a:lnTo>
                  <a:lnTo>
                    <a:pt x="147" y="484"/>
                  </a:lnTo>
                  <a:lnTo>
                    <a:pt x="141" y="492"/>
                  </a:lnTo>
                  <a:lnTo>
                    <a:pt x="134" y="501"/>
                  </a:lnTo>
                  <a:lnTo>
                    <a:pt x="129" y="509"/>
                  </a:lnTo>
                  <a:lnTo>
                    <a:pt x="123" y="517"/>
                  </a:lnTo>
                  <a:lnTo>
                    <a:pt x="117" y="525"/>
                  </a:lnTo>
                  <a:lnTo>
                    <a:pt x="112" y="534"/>
                  </a:lnTo>
                  <a:lnTo>
                    <a:pt x="106" y="542"/>
                  </a:lnTo>
                  <a:lnTo>
                    <a:pt x="102" y="551"/>
                  </a:lnTo>
                  <a:lnTo>
                    <a:pt x="96" y="559"/>
                  </a:lnTo>
                  <a:lnTo>
                    <a:pt x="92" y="566"/>
                  </a:lnTo>
                  <a:lnTo>
                    <a:pt x="87" y="575"/>
                  </a:lnTo>
                  <a:lnTo>
                    <a:pt x="83" y="584"/>
                  </a:lnTo>
                  <a:lnTo>
                    <a:pt x="77" y="591"/>
                  </a:lnTo>
                  <a:lnTo>
                    <a:pt x="74" y="599"/>
                  </a:lnTo>
                  <a:lnTo>
                    <a:pt x="70" y="608"/>
                  </a:lnTo>
                  <a:lnTo>
                    <a:pt x="66" y="616"/>
                  </a:lnTo>
                  <a:lnTo>
                    <a:pt x="62" y="624"/>
                  </a:lnTo>
                  <a:lnTo>
                    <a:pt x="57" y="631"/>
                  </a:lnTo>
                  <a:lnTo>
                    <a:pt x="54" y="638"/>
                  </a:lnTo>
                  <a:lnTo>
                    <a:pt x="50" y="646"/>
                  </a:lnTo>
                  <a:lnTo>
                    <a:pt x="47" y="654"/>
                  </a:lnTo>
                  <a:lnTo>
                    <a:pt x="44" y="661"/>
                  </a:lnTo>
                  <a:lnTo>
                    <a:pt x="40" y="668"/>
                  </a:lnTo>
                  <a:lnTo>
                    <a:pt x="39" y="676"/>
                  </a:lnTo>
                  <a:lnTo>
                    <a:pt x="34" y="682"/>
                  </a:lnTo>
                  <a:lnTo>
                    <a:pt x="32" y="689"/>
                  </a:lnTo>
                  <a:lnTo>
                    <a:pt x="29" y="695"/>
                  </a:lnTo>
                  <a:lnTo>
                    <a:pt x="27" y="702"/>
                  </a:lnTo>
                  <a:lnTo>
                    <a:pt x="24" y="709"/>
                  </a:lnTo>
                  <a:lnTo>
                    <a:pt x="22" y="715"/>
                  </a:lnTo>
                  <a:lnTo>
                    <a:pt x="20" y="721"/>
                  </a:lnTo>
                  <a:lnTo>
                    <a:pt x="19" y="728"/>
                  </a:lnTo>
                  <a:lnTo>
                    <a:pt x="16" y="732"/>
                  </a:lnTo>
                  <a:lnTo>
                    <a:pt x="14" y="738"/>
                  </a:lnTo>
                  <a:lnTo>
                    <a:pt x="13" y="744"/>
                  </a:lnTo>
                  <a:lnTo>
                    <a:pt x="10" y="748"/>
                  </a:lnTo>
                  <a:lnTo>
                    <a:pt x="9" y="752"/>
                  </a:lnTo>
                  <a:lnTo>
                    <a:pt x="7" y="758"/>
                  </a:lnTo>
                  <a:lnTo>
                    <a:pt x="7" y="761"/>
                  </a:lnTo>
                  <a:lnTo>
                    <a:pt x="6" y="766"/>
                  </a:lnTo>
                  <a:lnTo>
                    <a:pt x="4" y="769"/>
                  </a:lnTo>
                  <a:lnTo>
                    <a:pt x="3" y="773"/>
                  </a:lnTo>
                  <a:lnTo>
                    <a:pt x="3" y="776"/>
                  </a:lnTo>
                  <a:lnTo>
                    <a:pt x="3" y="779"/>
                  </a:lnTo>
                  <a:lnTo>
                    <a:pt x="0" y="785"/>
                  </a:lnTo>
                  <a:lnTo>
                    <a:pt x="0" y="789"/>
                  </a:lnTo>
                  <a:lnTo>
                    <a:pt x="0" y="792"/>
                  </a:lnTo>
                  <a:lnTo>
                    <a:pt x="0" y="796"/>
                  </a:lnTo>
                  <a:lnTo>
                    <a:pt x="3" y="801"/>
                  </a:lnTo>
                  <a:lnTo>
                    <a:pt x="4" y="806"/>
                  </a:lnTo>
                  <a:lnTo>
                    <a:pt x="6" y="809"/>
                  </a:lnTo>
                  <a:lnTo>
                    <a:pt x="7" y="813"/>
                  </a:lnTo>
                  <a:lnTo>
                    <a:pt x="10" y="816"/>
                  </a:lnTo>
                  <a:lnTo>
                    <a:pt x="13" y="819"/>
                  </a:lnTo>
                  <a:lnTo>
                    <a:pt x="14" y="823"/>
                  </a:lnTo>
                  <a:lnTo>
                    <a:pt x="17" y="826"/>
                  </a:lnTo>
                  <a:lnTo>
                    <a:pt x="20" y="831"/>
                  </a:lnTo>
                  <a:lnTo>
                    <a:pt x="23" y="835"/>
                  </a:lnTo>
                  <a:lnTo>
                    <a:pt x="26" y="838"/>
                  </a:lnTo>
                  <a:lnTo>
                    <a:pt x="29" y="842"/>
                  </a:lnTo>
                  <a:lnTo>
                    <a:pt x="33" y="845"/>
                  </a:lnTo>
                  <a:lnTo>
                    <a:pt x="37" y="849"/>
                  </a:lnTo>
                  <a:lnTo>
                    <a:pt x="40" y="853"/>
                  </a:lnTo>
                  <a:lnTo>
                    <a:pt x="44" y="858"/>
                  </a:lnTo>
                  <a:lnTo>
                    <a:pt x="50" y="862"/>
                  </a:lnTo>
                  <a:lnTo>
                    <a:pt x="54" y="866"/>
                  </a:lnTo>
                  <a:lnTo>
                    <a:pt x="60" y="871"/>
                  </a:lnTo>
                  <a:lnTo>
                    <a:pt x="64" y="873"/>
                  </a:lnTo>
                  <a:lnTo>
                    <a:pt x="70" y="878"/>
                  </a:lnTo>
                  <a:lnTo>
                    <a:pt x="76" y="883"/>
                  </a:lnTo>
                  <a:lnTo>
                    <a:pt x="82" y="888"/>
                  </a:lnTo>
                  <a:lnTo>
                    <a:pt x="87" y="892"/>
                  </a:lnTo>
                  <a:lnTo>
                    <a:pt x="93" y="896"/>
                  </a:lnTo>
                  <a:lnTo>
                    <a:pt x="100" y="901"/>
                  </a:lnTo>
                  <a:lnTo>
                    <a:pt x="107" y="905"/>
                  </a:lnTo>
                  <a:lnTo>
                    <a:pt x="113" y="909"/>
                  </a:lnTo>
                  <a:lnTo>
                    <a:pt x="120" y="913"/>
                  </a:lnTo>
                  <a:lnTo>
                    <a:pt x="127" y="918"/>
                  </a:lnTo>
                  <a:lnTo>
                    <a:pt x="134" y="921"/>
                  </a:lnTo>
                  <a:lnTo>
                    <a:pt x="143" y="925"/>
                  </a:lnTo>
                  <a:lnTo>
                    <a:pt x="150" y="929"/>
                  </a:lnTo>
                  <a:lnTo>
                    <a:pt x="160" y="933"/>
                  </a:lnTo>
                  <a:lnTo>
                    <a:pt x="167" y="938"/>
                  </a:lnTo>
                  <a:lnTo>
                    <a:pt x="177" y="941"/>
                  </a:lnTo>
                  <a:lnTo>
                    <a:pt x="184" y="945"/>
                  </a:lnTo>
                  <a:lnTo>
                    <a:pt x="194" y="949"/>
                  </a:lnTo>
                  <a:lnTo>
                    <a:pt x="204" y="952"/>
                  </a:lnTo>
                  <a:lnTo>
                    <a:pt x="213" y="956"/>
                  </a:lnTo>
                  <a:lnTo>
                    <a:pt x="223" y="959"/>
                  </a:lnTo>
                  <a:lnTo>
                    <a:pt x="233" y="962"/>
                  </a:lnTo>
                  <a:lnTo>
                    <a:pt x="243" y="965"/>
                  </a:lnTo>
                  <a:lnTo>
                    <a:pt x="253" y="968"/>
                  </a:lnTo>
                  <a:lnTo>
                    <a:pt x="264" y="970"/>
                  </a:lnTo>
                  <a:lnTo>
                    <a:pt x="276" y="973"/>
                  </a:lnTo>
                  <a:lnTo>
                    <a:pt x="286" y="976"/>
                  </a:lnTo>
                  <a:lnTo>
                    <a:pt x="297" y="979"/>
                  </a:lnTo>
                  <a:lnTo>
                    <a:pt x="308" y="980"/>
                  </a:lnTo>
                  <a:lnTo>
                    <a:pt x="321" y="983"/>
                  </a:lnTo>
                  <a:lnTo>
                    <a:pt x="333" y="985"/>
                  </a:lnTo>
                  <a:lnTo>
                    <a:pt x="346" y="986"/>
                  </a:lnTo>
                  <a:lnTo>
                    <a:pt x="358" y="988"/>
                  </a:lnTo>
                  <a:lnTo>
                    <a:pt x="371" y="989"/>
                  </a:lnTo>
                  <a:lnTo>
                    <a:pt x="384" y="990"/>
                  </a:lnTo>
                  <a:lnTo>
                    <a:pt x="397" y="992"/>
                  </a:lnTo>
                  <a:lnTo>
                    <a:pt x="410" y="993"/>
                  </a:lnTo>
                  <a:lnTo>
                    <a:pt x="424" y="993"/>
                  </a:lnTo>
                  <a:lnTo>
                    <a:pt x="437" y="993"/>
                  </a:lnTo>
                  <a:lnTo>
                    <a:pt x="451" y="993"/>
                  </a:lnTo>
                  <a:lnTo>
                    <a:pt x="464" y="993"/>
                  </a:lnTo>
                  <a:lnTo>
                    <a:pt x="478" y="993"/>
                  </a:lnTo>
                  <a:lnTo>
                    <a:pt x="491" y="993"/>
                  </a:lnTo>
                  <a:lnTo>
                    <a:pt x="504" y="993"/>
                  </a:lnTo>
                  <a:lnTo>
                    <a:pt x="517" y="993"/>
                  </a:lnTo>
                  <a:lnTo>
                    <a:pt x="530" y="992"/>
                  </a:lnTo>
                  <a:lnTo>
                    <a:pt x="541" y="992"/>
                  </a:lnTo>
                  <a:lnTo>
                    <a:pt x="554" y="990"/>
                  </a:lnTo>
                  <a:lnTo>
                    <a:pt x="565" y="989"/>
                  </a:lnTo>
                  <a:lnTo>
                    <a:pt x="578" y="988"/>
                  </a:lnTo>
                  <a:lnTo>
                    <a:pt x="590" y="986"/>
                  </a:lnTo>
                  <a:lnTo>
                    <a:pt x="601" y="985"/>
                  </a:lnTo>
                  <a:lnTo>
                    <a:pt x="612" y="983"/>
                  </a:lnTo>
                  <a:lnTo>
                    <a:pt x="625" y="982"/>
                  </a:lnTo>
                  <a:lnTo>
                    <a:pt x="635" y="980"/>
                  </a:lnTo>
                  <a:lnTo>
                    <a:pt x="647" y="978"/>
                  </a:lnTo>
                  <a:lnTo>
                    <a:pt x="657" y="976"/>
                  </a:lnTo>
                  <a:lnTo>
                    <a:pt x="668" y="973"/>
                  </a:lnTo>
                  <a:lnTo>
                    <a:pt x="678" y="972"/>
                  </a:lnTo>
                  <a:lnTo>
                    <a:pt x="688" y="969"/>
                  </a:lnTo>
                  <a:lnTo>
                    <a:pt x="698" y="966"/>
                  </a:lnTo>
                  <a:lnTo>
                    <a:pt x="709" y="965"/>
                  </a:lnTo>
                  <a:lnTo>
                    <a:pt x="718" y="962"/>
                  </a:lnTo>
                  <a:lnTo>
                    <a:pt x="728" y="959"/>
                  </a:lnTo>
                  <a:lnTo>
                    <a:pt x="738" y="956"/>
                  </a:lnTo>
                  <a:lnTo>
                    <a:pt x="747" y="953"/>
                  </a:lnTo>
                  <a:lnTo>
                    <a:pt x="757" y="950"/>
                  </a:lnTo>
                  <a:lnTo>
                    <a:pt x="765" y="948"/>
                  </a:lnTo>
                  <a:lnTo>
                    <a:pt x="774" y="945"/>
                  </a:lnTo>
                  <a:lnTo>
                    <a:pt x="782" y="942"/>
                  </a:lnTo>
                  <a:lnTo>
                    <a:pt x="791" y="938"/>
                  </a:lnTo>
                  <a:lnTo>
                    <a:pt x="798" y="935"/>
                  </a:lnTo>
                  <a:lnTo>
                    <a:pt x="807" y="931"/>
                  </a:lnTo>
                  <a:lnTo>
                    <a:pt x="814" y="928"/>
                  </a:lnTo>
                  <a:lnTo>
                    <a:pt x="822" y="923"/>
                  </a:lnTo>
                  <a:lnTo>
                    <a:pt x="829" y="921"/>
                  </a:lnTo>
                  <a:lnTo>
                    <a:pt x="835" y="918"/>
                  </a:lnTo>
                  <a:lnTo>
                    <a:pt x="844" y="913"/>
                  </a:lnTo>
                  <a:lnTo>
                    <a:pt x="849" y="911"/>
                  </a:lnTo>
                  <a:lnTo>
                    <a:pt x="855" y="906"/>
                  </a:lnTo>
                  <a:lnTo>
                    <a:pt x="862" y="902"/>
                  </a:lnTo>
                  <a:lnTo>
                    <a:pt x="869" y="898"/>
                  </a:lnTo>
                  <a:lnTo>
                    <a:pt x="874" y="893"/>
                  </a:lnTo>
                  <a:lnTo>
                    <a:pt x="879" y="891"/>
                  </a:lnTo>
                  <a:lnTo>
                    <a:pt x="885" y="886"/>
                  </a:lnTo>
                  <a:lnTo>
                    <a:pt x="891" y="883"/>
                  </a:lnTo>
                  <a:lnTo>
                    <a:pt x="896" y="878"/>
                  </a:lnTo>
                  <a:lnTo>
                    <a:pt x="901" y="875"/>
                  </a:lnTo>
                  <a:lnTo>
                    <a:pt x="905" y="871"/>
                  </a:lnTo>
                  <a:lnTo>
                    <a:pt x="909" y="866"/>
                  </a:lnTo>
                  <a:lnTo>
                    <a:pt x="914" y="862"/>
                  </a:lnTo>
                  <a:lnTo>
                    <a:pt x="918" y="858"/>
                  </a:lnTo>
                  <a:lnTo>
                    <a:pt x="921" y="853"/>
                  </a:lnTo>
                  <a:lnTo>
                    <a:pt x="925" y="851"/>
                  </a:lnTo>
                  <a:lnTo>
                    <a:pt x="928" y="845"/>
                  </a:lnTo>
                  <a:lnTo>
                    <a:pt x="931" y="842"/>
                  </a:lnTo>
                  <a:lnTo>
                    <a:pt x="934" y="836"/>
                  </a:lnTo>
                  <a:lnTo>
                    <a:pt x="936" y="833"/>
                  </a:lnTo>
                  <a:lnTo>
                    <a:pt x="939" y="829"/>
                  </a:lnTo>
                  <a:lnTo>
                    <a:pt x="941" y="825"/>
                  </a:lnTo>
                  <a:lnTo>
                    <a:pt x="942" y="821"/>
                  </a:lnTo>
                  <a:lnTo>
                    <a:pt x="945" y="818"/>
                  </a:lnTo>
                  <a:lnTo>
                    <a:pt x="946" y="813"/>
                  </a:lnTo>
                  <a:lnTo>
                    <a:pt x="946" y="808"/>
                  </a:lnTo>
                  <a:lnTo>
                    <a:pt x="948" y="803"/>
                  </a:lnTo>
                  <a:lnTo>
                    <a:pt x="948" y="799"/>
                  </a:lnTo>
                  <a:lnTo>
                    <a:pt x="948" y="793"/>
                  </a:lnTo>
                  <a:lnTo>
                    <a:pt x="948" y="788"/>
                  </a:lnTo>
                  <a:lnTo>
                    <a:pt x="948" y="782"/>
                  </a:lnTo>
                  <a:lnTo>
                    <a:pt x="948" y="776"/>
                  </a:lnTo>
                  <a:lnTo>
                    <a:pt x="946" y="771"/>
                  </a:lnTo>
                  <a:lnTo>
                    <a:pt x="945" y="763"/>
                  </a:lnTo>
                  <a:lnTo>
                    <a:pt x="944" y="758"/>
                  </a:lnTo>
                  <a:lnTo>
                    <a:pt x="942" y="752"/>
                  </a:lnTo>
                  <a:lnTo>
                    <a:pt x="939" y="745"/>
                  </a:lnTo>
                  <a:lnTo>
                    <a:pt x="938" y="738"/>
                  </a:lnTo>
                  <a:lnTo>
                    <a:pt x="935" y="731"/>
                  </a:lnTo>
                  <a:lnTo>
                    <a:pt x="934" y="724"/>
                  </a:lnTo>
                  <a:lnTo>
                    <a:pt x="931" y="716"/>
                  </a:lnTo>
                  <a:lnTo>
                    <a:pt x="926" y="709"/>
                  </a:lnTo>
                  <a:lnTo>
                    <a:pt x="924" y="702"/>
                  </a:lnTo>
                  <a:lnTo>
                    <a:pt x="921" y="694"/>
                  </a:lnTo>
                  <a:lnTo>
                    <a:pt x="916" y="686"/>
                  </a:lnTo>
                  <a:lnTo>
                    <a:pt x="914" y="678"/>
                  </a:lnTo>
                  <a:lnTo>
                    <a:pt x="909" y="671"/>
                  </a:lnTo>
                  <a:lnTo>
                    <a:pt x="906" y="664"/>
                  </a:lnTo>
                  <a:lnTo>
                    <a:pt x="901" y="655"/>
                  </a:lnTo>
                  <a:lnTo>
                    <a:pt x="896" y="646"/>
                  </a:lnTo>
                  <a:lnTo>
                    <a:pt x="892" y="639"/>
                  </a:lnTo>
                  <a:lnTo>
                    <a:pt x="888" y="631"/>
                  </a:lnTo>
                  <a:lnTo>
                    <a:pt x="884" y="622"/>
                  </a:lnTo>
                  <a:lnTo>
                    <a:pt x="879" y="615"/>
                  </a:lnTo>
                  <a:lnTo>
                    <a:pt x="874" y="606"/>
                  </a:lnTo>
                  <a:lnTo>
                    <a:pt x="869" y="599"/>
                  </a:lnTo>
                  <a:lnTo>
                    <a:pt x="864" y="591"/>
                  </a:lnTo>
                  <a:lnTo>
                    <a:pt x="858" y="582"/>
                  </a:lnTo>
                  <a:lnTo>
                    <a:pt x="854" y="574"/>
                  </a:lnTo>
                  <a:lnTo>
                    <a:pt x="848" y="566"/>
                  </a:lnTo>
                  <a:lnTo>
                    <a:pt x="842" y="558"/>
                  </a:lnTo>
                  <a:lnTo>
                    <a:pt x="837" y="551"/>
                  </a:lnTo>
                  <a:lnTo>
                    <a:pt x="831" y="542"/>
                  </a:lnTo>
                  <a:lnTo>
                    <a:pt x="827" y="535"/>
                  </a:lnTo>
                  <a:lnTo>
                    <a:pt x="819" y="528"/>
                  </a:lnTo>
                  <a:lnTo>
                    <a:pt x="814" y="519"/>
                  </a:lnTo>
                  <a:lnTo>
                    <a:pt x="808" y="511"/>
                  </a:lnTo>
                  <a:lnTo>
                    <a:pt x="804" y="505"/>
                  </a:lnTo>
                  <a:lnTo>
                    <a:pt x="798" y="497"/>
                  </a:lnTo>
                  <a:lnTo>
                    <a:pt x="792" y="489"/>
                  </a:lnTo>
                  <a:lnTo>
                    <a:pt x="787" y="482"/>
                  </a:lnTo>
                  <a:lnTo>
                    <a:pt x="781" y="477"/>
                  </a:lnTo>
                  <a:lnTo>
                    <a:pt x="775" y="469"/>
                  </a:lnTo>
                  <a:lnTo>
                    <a:pt x="769" y="462"/>
                  </a:lnTo>
                  <a:lnTo>
                    <a:pt x="762" y="455"/>
                  </a:lnTo>
                  <a:lnTo>
                    <a:pt x="758" y="449"/>
                  </a:lnTo>
                  <a:lnTo>
                    <a:pt x="752" y="444"/>
                  </a:lnTo>
                  <a:lnTo>
                    <a:pt x="747" y="438"/>
                  </a:lnTo>
                  <a:lnTo>
                    <a:pt x="741" y="432"/>
                  </a:lnTo>
                  <a:lnTo>
                    <a:pt x="737" y="427"/>
                  </a:lnTo>
                  <a:lnTo>
                    <a:pt x="731" y="421"/>
                  </a:lnTo>
                  <a:lnTo>
                    <a:pt x="725" y="417"/>
                  </a:lnTo>
                  <a:lnTo>
                    <a:pt x="721" y="412"/>
                  </a:lnTo>
                  <a:lnTo>
                    <a:pt x="715" y="407"/>
                  </a:lnTo>
                  <a:lnTo>
                    <a:pt x="711" y="402"/>
                  </a:lnTo>
                  <a:lnTo>
                    <a:pt x="705" y="398"/>
                  </a:lnTo>
                  <a:lnTo>
                    <a:pt x="701" y="395"/>
                  </a:lnTo>
                  <a:lnTo>
                    <a:pt x="698" y="392"/>
                  </a:lnTo>
                  <a:lnTo>
                    <a:pt x="692" y="388"/>
                  </a:lnTo>
                  <a:lnTo>
                    <a:pt x="688" y="384"/>
                  </a:lnTo>
                  <a:lnTo>
                    <a:pt x="684" y="381"/>
                  </a:lnTo>
                  <a:lnTo>
                    <a:pt x="680" y="378"/>
                  </a:lnTo>
                  <a:lnTo>
                    <a:pt x="675" y="375"/>
                  </a:lnTo>
                  <a:lnTo>
                    <a:pt x="672" y="372"/>
                  </a:lnTo>
                  <a:lnTo>
                    <a:pt x="668" y="370"/>
                  </a:lnTo>
                  <a:lnTo>
                    <a:pt x="665" y="367"/>
                  </a:lnTo>
                  <a:lnTo>
                    <a:pt x="661" y="364"/>
                  </a:lnTo>
                  <a:lnTo>
                    <a:pt x="658" y="361"/>
                  </a:lnTo>
                  <a:lnTo>
                    <a:pt x="654" y="358"/>
                  </a:lnTo>
                  <a:lnTo>
                    <a:pt x="651" y="355"/>
                  </a:lnTo>
                  <a:lnTo>
                    <a:pt x="648" y="352"/>
                  </a:lnTo>
                  <a:lnTo>
                    <a:pt x="645" y="351"/>
                  </a:lnTo>
                  <a:lnTo>
                    <a:pt x="642" y="348"/>
                  </a:lnTo>
                  <a:lnTo>
                    <a:pt x="640" y="347"/>
                  </a:lnTo>
                  <a:lnTo>
                    <a:pt x="637" y="344"/>
                  </a:lnTo>
                  <a:lnTo>
                    <a:pt x="634" y="342"/>
                  </a:lnTo>
                  <a:lnTo>
                    <a:pt x="631" y="340"/>
                  </a:lnTo>
                  <a:lnTo>
                    <a:pt x="628" y="337"/>
                  </a:lnTo>
                  <a:lnTo>
                    <a:pt x="624" y="332"/>
                  </a:lnTo>
                  <a:lnTo>
                    <a:pt x="620" y="330"/>
                  </a:lnTo>
                  <a:lnTo>
                    <a:pt x="615" y="325"/>
                  </a:lnTo>
                  <a:lnTo>
                    <a:pt x="612" y="321"/>
                  </a:lnTo>
                  <a:lnTo>
                    <a:pt x="608" y="317"/>
                  </a:lnTo>
                  <a:lnTo>
                    <a:pt x="605" y="314"/>
                  </a:lnTo>
                  <a:lnTo>
                    <a:pt x="602" y="310"/>
                  </a:lnTo>
                  <a:lnTo>
                    <a:pt x="600" y="307"/>
                  </a:lnTo>
                  <a:lnTo>
                    <a:pt x="597" y="302"/>
                  </a:lnTo>
                  <a:lnTo>
                    <a:pt x="595" y="298"/>
                  </a:lnTo>
                  <a:lnTo>
                    <a:pt x="592" y="294"/>
                  </a:lnTo>
                  <a:lnTo>
                    <a:pt x="591" y="290"/>
                  </a:lnTo>
                  <a:lnTo>
                    <a:pt x="590" y="285"/>
                  </a:lnTo>
                  <a:lnTo>
                    <a:pt x="588" y="281"/>
                  </a:lnTo>
                  <a:lnTo>
                    <a:pt x="587" y="275"/>
                  </a:lnTo>
                  <a:lnTo>
                    <a:pt x="585" y="271"/>
                  </a:lnTo>
                  <a:lnTo>
                    <a:pt x="585" y="265"/>
                  </a:lnTo>
                  <a:lnTo>
                    <a:pt x="584" y="260"/>
                  </a:lnTo>
                  <a:lnTo>
                    <a:pt x="584" y="257"/>
                  </a:lnTo>
                  <a:lnTo>
                    <a:pt x="582" y="254"/>
                  </a:lnTo>
                  <a:lnTo>
                    <a:pt x="582" y="251"/>
                  </a:lnTo>
                  <a:lnTo>
                    <a:pt x="582" y="247"/>
                  </a:lnTo>
                  <a:lnTo>
                    <a:pt x="582" y="244"/>
                  </a:lnTo>
                  <a:lnTo>
                    <a:pt x="581" y="241"/>
                  </a:lnTo>
                  <a:lnTo>
                    <a:pt x="581" y="238"/>
                  </a:lnTo>
                  <a:lnTo>
                    <a:pt x="581" y="234"/>
                  </a:lnTo>
                  <a:lnTo>
                    <a:pt x="581" y="230"/>
                  </a:lnTo>
                  <a:lnTo>
                    <a:pt x="581" y="227"/>
                  </a:lnTo>
                  <a:lnTo>
                    <a:pt x="581" y="222"/>
                  </a:lnTo>
                  <a:lnTo>
                    <a:pt x="581" y="220"/>
                  </a:lnTo>
                  <a:lnTo>
                    <a:pt x="581" y="215"/>
                  </a:lnTo>
                  <a:lnTo>
                    <a:pt x="581" y="211"/>
                  </a:lnTo>
                  <a:lnTo>
                    <a:pt x="581" y="208"/>
                  </a:lnTo>
                  <a:lnTo>
                    <a:pt x="581" y="204"/>
                  </a:lnTo>
                  <a:lnTo>
                    <a:pt x="581" y="200"/>
                  </a:lnTo>
                  <a:lnTo>
                    <a:pt x="581" y="195"/>
                  </a:lnTo>
                  <a:lnTo>
                    <a:pt x="581" y="192"/>
                  </a:lnTo>
                  <a:lnTo>
                    <a:pt x="581" y="188"/>
                  </a:lnTo>
                  <a:lnTo>
                    <a:pt x="581" y="184"/>
                  </a:lnTo>
                  <a:lnTo>
                    <a:pt x="581" y="180"/>
                  </a:lnTo>
                  <a:lnTo>
                    <a:pt x="582" y="177"/>
                  </a:lnTo>
                  <a:lnTo>
                    <a:pt x="582" y="173"/>
                  </a:lnTo>
                  <a:lnTo>
                    <a:pt x="582" y="168"/>
                  </a:lnTo>
                  <a:lnTo>
                    <a:pt x="584" y="165"/>
                  </a:lnTo>
                  <a:lnTo>
                    <a:pt x="584" y="161"/>
                  </a:lnTo>
                  <a:lnTo>
                    <a:pt x="585" y="157"/>
                  </a:lnTo>
                  <a:lnTo>
                    <a:pt x="585" y="153"/>
                  </a:lnTo>
                  <a:lnTo>
                    <a:pt x="585" y="150"/>
                  </a:lnTo>
                  <a:lnTo>
                    <a:pt x="587" y="145"/>
                  </a:lnTo>
                  <a:lnTo>
                    <a:pt x="587" y="143"/>
                  </a:lnTo>
                  <a:lnTo>
                    <a:pt x="587" y="138"/>
                  </a:lnTo>
                  <a:lnTo>
                    <a:pt x="588" y="134"/>
                  </a:lnTo>
                  <a:lnTo>
                    <a:pt x="590" y="130"/>
                  </a:lnTo>
                  <a:lnTo>
                    <a:pt x="590" y="127"/>
                  </a:lnTo>
                  <a:lnTo>
                    <a:pt x="591" y="124"/>
                  </a:lnTo>
                  <a:lnTo>
                    <a:pt x="591" y="120"/>
                  </a:lnTo>
                  <a:lnTo>
                    <a:pt x="592" y="117"/>
                  </a:lnTo>
                  <a:lnTo>
                    <a:pt x="594" y="114"/>
                  </a:lnTo>
                  <a:lnTo>
                    <a:pt x="594" y="110"/>
                  </a:lnTo>
                  <a:lnTo>
                    <a:pt x="594" y="107"/>
                  </a:lnTo>
                  <a:lnTo>
                    <a:pt x="595" y="103"/>
                  </a:lnTo>
                  <a:lnTo>
                    <a:pt x="595" y="100"/>
                  </a:lnTo>
                  <a:lnTo>
                    <a:pt x="595" y="97"/>
                  </a:lnTo>
                  <a:lnTo>
                    <a:pt x="597" y="94"/>
                  </a:lnTo>
                  <a:lnTo>
                    <a:pt x="597" y="91"/>
                  </a:lnTo>
                  <a:lnTo>
                    <a:pt x="598" y="88"/>
                  </a:lnTo>
                  <a:lnTo>
                    <a:pt x="598" y="85"/>
                  </a:lnTo>
                  <a:lnTo>
                    <a:pt x="600" y="81"/>
                  </a:lnTo>
                  <a:lnTo>
                    <a:pt x="600" y="80"/>
                  </a:lnTo>
                  <a:lnTo>
                    <a:pt x="601" y="77"/>
                  </a:lnTo>
                  <a:lnTo>
                    <a:pt x="602" y="71"/>
                  </a:lnTo>
                  <a:lnTo>
                    <a:pt x="604" y="68"/>
                  </a:lnTo>
                  <a:lnTo>
                    <a:pt x="605" y="63"/>
                  </a:lnTo>
                  <a:lnTo>
                    <a:pt x="605" y="60"/>
                  </a:lnTo>
                  <a:lnTo>
                    <a:pt x="607" y="57"/>
                  </a:lnTo>
                  <a:lnTo>
                    <a:pt x="608" y="54"/>
                  </a:lnTo>
                  <a:lnTo>
                    <a:pt x="610" y="51"/>
                  </a:lnTo>
                  <a:lnTo>
                    <a:pt x="610" y="50"/>
                  </a:lnTo>
                  <a:lnTo>
                    <a:pt x="608" y="50"/>
                  </a:lnTo>
                  <a:lnTo>
                    <a:pt x="604" y="48"/>
                  </a:lnTo>
                  <a:lnTo>
                    <a:pt x="600" y="47"/>
                  </a:lnTo>
                  <a:lnTo>
                    <a:pt x="597" y="47"/>
                  </a:lnTo>
                  <a:lnTo>
                    <a:pt x="592" y="45"/>
                  </a:lnTo>
                  <a:lnTo>
                    <a:pt x="590" y="45"/>
                  </a:lnTo>
                  <a:lnTo>
                    <a:pt x="584" y="44"/>
                  </a:lnTo>
                  <a:lnTo>
                    <a:pt x="580" y="44"/>
                  </a:lnTo>
                  <a:lnTo>
                    <a:pt x="575" y="44"/>
                  </a:lnTo>
                  <a:lnTo>
                    <a:pt x="571" y="45"/>
                  </a:lnTo>
                  <a:lnTo>
                    <a:pt x="565" y="47"/>
                  </a:lnTo>
                  <a:lnTo>
                    <a:pt x="562" y="48"/>
                  </a:lnTo>
                  <a:lnTo>
                    <a:pt x="558" y="51"/>
                  </a:lnTo>
                  <a:lnTo>
                    <a:pt x="555" y="55"/>
                  </a:lnTo>
                  <a:lnTo>
                    <a:pt x="554" y="57"/>
                  </a:lnTo>
                  <a:lnTo>
                    <a:pt x="553" y="60"/>
                  </a:lnTo>
                  <a:lnTo>
                    <a:pt x="550" y="63"/>
                  </a:lnTo>
                  <a:lnTo>
                    <a:pt x="548" y="68"/>
                  </a:lnTo>
                  <a:lnTo>
                    <a:pt x="545" y="73"/>
                  </a:lnTo>
                  <a:lnTo>
                    <a:pt x="544" y="78"/>
                  </a:lnTo>
                  <a:lnTo>
                    <a:pt x="541" y="81"/>
                  </a:lnTo>
                  <a:lnTo>
                    <a:pt x="541" y="85"/>
                  </a:lnTo>
                  <a:lnTo>
                    <a:pt x="540" y="88"/>
                  </a:lnTo>
                  <a:lnTo>
                    <a:pt x="538" y="93"/>
                  </a:lnTo>
                  <a:lnTo>
                    <a:pt x="537" y="95"/>
                  </a:lnTo>
                  <a:lnTo>
                    <a:pt x="535" y="100"/>
                  </a:lnTo>
                  <a:lnTo>
                    <a:pt x="534" y="104"/>
                  </a:lnTo>
                  <a:lnTo>
                    <a:pt x="534" y="108"/>
                  </a:lnTo>
                  <a:lnTo>
                    <a:pt x="533" y="113"/>
                  </a:lnTo>
                  <a:lnTo>
                    <a:pt x="531" y="117"/>
                  </a:lnTo>
                  <a:lnTo>
                    <a:pt x="530" y="121"/>
                  </a:lnTo>
                  <a:lnTo>
                    <a:pt x="528" y="127"/>
                  </a:lnTo>
                  <a:lnTo>
                    <a:pt x="527" y="130"/>
                  </a:lnTo>
                  <a:lnTo>
                    <a:pt x="525" y="135"/>
                  </a:lnTo>
                  <a:lnTo>
                    <a:pt x="525" y="140"/>
                  </a:lnTo>
                  <a:lnTo>
                    <a:pt x="524" y="145"/>
                  </a:lnTo>
                  <a:lnTo>
                    <a:pt x="523" y="150"/>
                  </a:lnTo>
                  <a:lnTo>
                    <a:pt x="523" y="155"/>
                  </a:lnTo>
                  <a:lnTo>
                    <a:pt x="521" y="160"/>
                  </a:lnTo>
                  <a:lnTo>
                    <a:pt x="521" y="167"/>
                  </a:lnTo>
                  <a:lnTo>
                    <a:pt x="520" y="171"/>
                  </a:lnTo>
                  <a:lnTo>
                    <a:pt x="520" y="175"/>
                  </a:lnTo>
                  <a:lnTo>
                    <a:pt x="518" y="181"/>
                  </a:lnTo>
                  <a:lnTo>
                    <a:pt x="518" y="187"/>
                  </a:lnTo>
                  <a:lnTo>
                    <a:pt x="517" y="192"/>
                  </a:lnTo>
                  <a:lnTo>
                    <a:pt x="517" y="198"/>
                  </a:lnTo>
                  <a:lnTo>
                    <a:pt x="517" y="204"/>
                  </a:lnTo>
                  <a:lnTo>
                    <a:pt x="517" y="210"/>
                  </a:lnTo>
                  <a:lnTo>
                    <a:pt x="515" y="215"/>
                  </a:lnTo>
                  <a:lnTo>
                    <a:pt x="515" y="221"/>
                  </a:lnTo>
                  <a:lnTo>
                    <a:pt x="515" y="225"/>
                  </a:lnTo>
                  <a:lnTo>
                    <a:pt x="515" y="231"/>
                  </a:lnTo>
                  <a:lnTo>
                    <a:pt x="515" y="237"/>
                  </a:lnTo>
                  <a:lnTo>
                    <a:pt x="515" y="244"/>
                  </a:lnTo>
                  <a:lnTo>
                    <a:pt x="517" y="248"/>
                  </a:lnTo>
                  <a:lnTo>
                    <a:pt x="517" y="255"/>
                  </a:lnTo>
                  <a:lnTo>
                    <a:pt x="517" y="260"/>
                  </a:lnTo>
                  <a:lnTo>
                    <a:pt x="518" y="265"/>
                  </a:lnTo>
                  <a:lnTo>
                    <a:pt x="518" y="271"/>
                  </a:lnTo>
                  <a:lnTo>
                    <a:pt x="520" y="277"/>
                  </a:lnTo>
                  <a:lnTo>
                    <a:pt x="521" y="282"/>
                  </a:lnTo>
                  <a:lnTo>
                    <a:pt x="523" y="288"/>
                  </a:lnTo>
                  <a:lnTo>
                    <a:pt x="524" y="294"/>
                  </a:lnTo>
                  <a:lnTo>
                    <a:pt x="525" y="300"/>
                  </a:lnTo>
                  <a:lnTo>
                    <a:pt x="527" y="304"/>
                  </a:lnTo>
                  <a:lnTo>
                    <a:pt x="528" y="310"/>
                  </a:lnTo>
                  <a:lnTo>
                    <a:pt x="530" y="315"/>
                  </a:lnTo>
                  <a:lnTo>
                    <a:pt x="533" y="321"/>
                  </a:lnTo>
                  <a:lnTo>
                    <a:pt x="535" y="325"/>
                  </a:lnTo>
                  <a:lnTo>
                    <a:pt x="538" y="331"/>
                  </a:lnTo>
                  <a:lnTo>
                    <a:pt x="540" y="335"/>
                  </a:lnTo>
                  <a:lnTo>
                    <a:pt x="544" y="341"/>
                  </a:lnTo>
                  <a:lnTo>
                    <a:pt x="545" y="344"/>
                  </a:lnTo>
                  <a:lnTo>
                    <a:pt x="548" y="348"/>
                  </a:lnTo>
                  <a:lnTo>
                    <a:pt x="551" y="352"/>
                  </a:lnTo>
                  <a:lnTo>
                    <a:pt x="555" y="358"/>
                  </a:lnTo>
                  <a:lnTo>
                    <a:pt x="560" y="362"/>
                  </a:lnTo>
                  <a:lnTo>
                    <a:pt x="565" y="367"/>
                  </a:lnTo>
                  <a:lnTo>
                    <a:pt x="567" y="370"/>
                  </a:lnTo>
                  <a:lnTo>
                    <a:pt x="570" y="372"/>
                  </a:lnTo>
                  <a:lnTo>
                    <a:pt x="572" y="375"/>
                  </a:lnTo>
                  <a:lnTo>
                    <a:pt x="575" y="378"/>
                  </a:lnTo>
                  <a:lnTo>
                    <a:pt x="578" y="381"/>
                  </a:lnTo>
                  <a:lnTo>
                    <a:pt x="581" y="384"/>
                  </a:lnTo>
                  <a:lnTo>
                    <a:pt x="584" y="387"/>
                  </a:lnTo>
                  <a:lnTo>
                    <a:pt x="587" y="389"/>
                  </a:lnTo>
                  <a:lnTo>
                    <a:pt x="591" y="392"/>
                  </a:lnTo>
                  <a:lnTo>
                    <a:pt x="594" y="395"/>
                  </a:lnTo>
                  <a:lnTo>
                    <a:pt x="597" y="398"/>
                  </a:lnTo>
                  <a:lnTo>
                    <a:pt x="601" y="402"/>
                  </a:lnTo>
                  <a:lnTo>
                    <a:pt x="604" y="405"/>
                  </a:lnTo>
                  <a:lnTo>
                    <a:pt x="607" y="408"/>
                  </a:lnTo>
                  <a:lnTo>
                    <a:pt x="611" y="411"/>
                  </a:lnTo>
                  <a:lnTo>
                    <a:pt x="615" y="414"/>
                  </a:lnTo>
                  <a:lnTo>
                    <a:pt x="618" y="418"/>
                  </a:lnTo>
                  <a:lnTo>
                    <a:pt x="621" y="421"/>
                  </a:lnTo>
                  <a:lnTo>
                    <a:pt x="625" y="424"/>
                  </a:lnTo>
                  <a:lnTo>
                    <a:pt x="630" y="428"/>
                  </a:lnTo>
                  <a:lnTo>
                    <a:pt x="632" y="431"/>
                  </a:lnTo>
                  <a:lnTo>
                    <a:pt x="637" y="434"/>
                  </a:lnTo>
                  <a:lnTo>
                    <a:pt x="640" y="438"/>
                  </a:lnTo>
                  <a:lnTo>
                    <a:pt x="644" y="441"/>
                  </a:lnTo>
                  <a:lnTo>
                    <a:pt x="647" y="444"/>
                  </a:lnTo>
                  <a:lnTo>
                    <a:pt x="651" y="448"/>
                  </a:lnTo>
                  <a:lnTo>
                    <a:pt x="654" y="451"/>
                  </a:lnTo>
                  <a:lnTo>
                    <a:pt x="658" y="454"/>
                  </a:lnTo>
                  <a:lnTo>
                    <a:pt x="661" y="458"/>
                  </a:lnTo>
                  <a:lnTo>
                    <a:pt x="664" y="461"/>
                  </a:lnTo>
                  <a:lnTo>
                    <a:pt x="668" y="464"/>
                  </a:lnTo>
                  <a:lnTo>
                    <a:pt x="672" y="468"/>
                  </a:lnTo>
                  <a:lnTo>
                    <a:pt x="675" y="471"/>
                  </a:lnTo>
                  <a:lnTo>
                    <a:pt x="680" y="475"/>
                  </a:lnTo>
                  <a:lnTo>
                    <a:pt x="682" y="478"/>
                  </a:lnTo>
                  <a:lnTo>
                    <a:pt x="687" y="482"/>
                  </a:lnTo>
                  <a:lnTo>
                    <a:pt x="690" y="485"/>
                  </a:lnTo>
                  <a:lnTo>
                    <a:pt x="692" y="488"/>
                  </a:lnTo>
                  <a:lnTo>
                    <a:pt x="695" y="491"/>
                  </a:lnTo>
                  <a:lnTo>
                    <a:pt x="700" y="495"/>
                  </a:lnTo>
                  <a:lnTo>
                    <a:pt x="702" y="498"/>
                  </a:lnTo>
                  <a:lnTo>
                    <a:pt x="705" y="502"/>
                  </a:lnTo>
                  <a:lnTo>
                    <a:pt x="709" y="505"/>
                  </a:lnTo>
                  <a:lnTo>
                    <a:pt x="712" y="509"/>
                  </a:lnTo>
                  <a:lnTo>
                    <a:pt x="715" y="512"/>
                  </a:lnTo>
                  <a:lnTo>
                    <a:pt x="718" y="515"/>
                  </a:lnTo>
                  <a:lnTo>
                    <a:pt x="721" y="518"/>
                  </a:lnTo>
                  <a:lnTo>
                    <a:pt x="724" y="521"/>
                  </a:lnTo>
                  <a:lnTo>
                    <a:pt x="727" y="525"/>
                  </a:lnTo>
                  <a:lnTo>
                    <a:pt x="729" y="528"/>
                  </a:lnTo>
                  <a:lnTo>
                    <a:pt x="731" y="531"/>
                  </a:lnTo>
                  <a:lnTo>
                    <a:pt x="734" y="535"/>
                  </a:lnTo>
                  <a:lnTo>
                    <a:pt x="737" y="539"/>
                  </a:lnTo>
                  <a:lnTo>
                    <a:pt x="741" y="544"/>
                  </a:lnTo>
                  <a:lnTo>
                    <a:pt x="744" y="549"/>
                  </a:lnTo>
                  <a:lnTo>
                    <a:pt x="747" y="554"/>
                  </a:lnTo>
                  <a:lnTo>
                    <a:pt x="751" y="558"/>
                  </a:lnTo>
                  <a:lnTo>
                    <a:pt x="754" y="562"/>
                  </a:lnTo>
                  <a:lnTo>
                    <a:pt x="757" y="568"/>
                  </a:lnTo>
                  <a:lnTo>
                    <a:pt x="761" y="572"/>
                  </a:lnTo>
                  <a:lnTo>
                    <a:pt x="762" y="576"/>
                  </a:lnTo>
                  <a:lnTo>
                    <a:pt x="767" y="581"/>
                  </a:lnTo>
                  <a:lnTo>
                    <a:pt x="769" y="586"/>
                  </a:lnTo>
                  <a:lnTo>
                    <a:pt x="772" y="591"/>
                  </a:lnTo>
                  <a:lnTo>
                    <a:pt x="775" y="595"/>
                  </a:lnTo>
                  <a:lnTo>
                    <a:pt x="778" y="601"/>
                  </a:lnTo>
                  <a:lnTo>
                    <a:pt x="781" y="605"/>
                  </a:lnTo>
                  <a:lnTo>
                    <a:pt x="784" y="609"/>
                  </a:lnTo>
                  <a:lnTo>
                    <a:pt x="785" y="614"/>
                  </a:lnTo>
                  <a:lnTo>
                    <a:pt x="788" y="619"/>
                  </a:lnTo>
                  <a:lnTo>
                    <a:pt x="791" y="622"/>
                  </a:lnTo>
                  <a:lnTo>
                    <a:pt x="794" y="628"/>
                  </a:lnTo>
                  <a:lnTo>
                    <a:pt x="795" y="632"/>
                  </a:lnTo>
                  <a:lnTo>
                    <a:pt x="798" y="636"/>
                  </a:lnTo>
                  <a:lnTo>
                    <a:pt x="801" y="641"/>
                  </a:lnTo>
                  <a:lnTo>
                    <a:pt x="804" y="645"/>
                  </a:lnTo>
                  <a:lnTo>
                    <a:pt x="805" y="649"/>
                  </a:lnTo>
                  <a:lnTo>
                    <a:pt x="808" y="654"/>
                  </a:lnTo>
                  <a:lnTo>
                    <a:pt x="809" y="658"/>
                  </a:lnTo>
                  <a:lnTo>
                    <a:pt x="812" y="662"/>
                  </a:lnTo>
                  <a:lnTo>
                    <a:pt x="814" y="666"/>
                  </a:lnTo>
                  <a:lnTo>
                    <a:pt x="817" y="669"/>
                  </a:lnTo>
                  <a:lnTo>
                    <a:pt x="818" y="674"/>
                  </a:lnTo>
                  <a:lnTo>
                    <a:pt x="819" y="678"/>
                  </a:lnTo>
                  <a:lnTo>
                    <a:pt x="822" y="682"/>
                  </a:lnTo>
                  <a:lnTo>
                    <a:pt x="824" y="686"/>
                  </a:lnTo>
                  <a:lnTo>
                    <a:pt x="825" y="689"/>
                  </a:lnTo>
                  <a:lnTo>
                    <a:pt x="827" y="694"/>
                  </a:lnTo>
                  <a:lnTo>
                    <a:pt x="828" y="696"/>
                  </a:lnTo>
                  <a:lnTo>
                    <a:pt x="829" y="699"/>
                  </a:lnTo>
                  <a:lnTo>
                    <a:pt x="832" y="704"/>
                  </a:lnTo>
                  <a:lnTo>
                    <a:pt x="834" y="708"/>
                  </a:lnTo>
                  <a:lnTo>
                    <a:pt x="835" y="711"/>
                  </a:lnTo>
                  <a:lnTo>
                    <a:pt x="837" y="714"/>
                  </a:lnTo>
                  <a:lnTo>
                    <a:pt x="838" y="716"/>
                  </a:lnTo>
                  <a:lnTo>
                    <a:pt x="839" y="721"/>
                  </a:lnTo>
                  <a:lnTo>
                    <a:pt x="841" y="724"/>
                  </a:lnTo>
                  <a:lnTo>
                    <a:pt x="842" y="726"/>
                  </a:lnTo>
                  <a:lnTo>
                    <a:pt x="844" y="729"/>
                  </a:lnTo>
                  <a:lnTo>
                    <a:pt x="845" y="734"/>
                  </a:lnTo>
                  <a:lnTo>
                    <a:pt x="848" y="738"/>
                  </a:lnTo>
                  <a:lnTo>
                    <a:pt x="849" y="744"/>
                  </a:lnTo>
                  <a:lnTo>
                    <a:pt x="851" y="749"/>
                  </a:lnTo>
                  <a:lnTo>
                    <a:pt x="854" y="754"/>
                  </a:lnTo>
                  <a:lnTo>
                    <a:pt x="855" y="758"/>
                  </a:lnTo>
                  <a:lnTo>
                    <a:pt x="858" y="762"/>
                  </a:lnTo>
                  <a:lnTo>
                    <a:pt x="859" y="766"/>
                  </a:lnTo>
                  <a:lnTo>
                    <a:pt x="861" y="769"/>
                  </a:lnTo>
                  <a:lnTo>
                    <a:pt x="862" y="775"/>
                  </a:lnTo>
                  <a:lnTo>
                    <a:pt x="862" y="779"/>
                  </a:lnTo>
                  <a:lnTo>
                    <a:pt x="862" y="785"/>
                  </a:lnTo>
                  <a:lnTo>
                    <a:pt x="861" y="791"/>
                  </a:lnTo>
                  <a:lnTo>
                    <a:pt x="859" y="793"/>
                  </a:lnTo>
                  <a:lnTo>
                    <a:pt x="858" y="796"/>
                  </a:lnTo>
                  <a:lnTo>
                    <a:pt x="856" y="799"/>
                  </a:lnTo>
                  <a:lnTo>
                    <a:pt x="855" y="802"/>
                  </a:lnTo>
                  <a:lnTo>
                    <a:pt x="854" y="805"/>
                  </a:lnTo>
                  <a:lnTo>
                    <a:pt x="851" y="808"/>
                  </a:lnTo>
                  <a:lnTo>
                    <a:pt x="849" y="811"/>
                  </a:lnTo>
                  <a:lnTo>
                    <a:pt x="847" y="815"/>
                  </a:lnTo>
                  <a:lnTo>
                    <a:pt x="844" y="816"/>
                  </a:lnTo>
                  <a:lnTo>
                    <a:pt x="841" y="821"/>
                  </a:lnTo>
                  <a:lnTo>
                    <a:pt x="838" y="823"/>
                  </a:lnTo>
                  <a:lnTo>
                    <a:pt x="834" y="826"/>
                  </a:lnTo>
                  <a:lnTo>
                    <a:pt x="831" y="829"/>
                  </a:lnTo>
                  <a:lnTo>
                    <a:pt x="827" y="832"/>
                  </a:lnTo>
                  <a:lnTo>
                    <a:pt x="822" y="835"/>
                  </a:lnTo>
                  <a:lnTo>
                    <a:pt x="819" y="839"/>
                  </a:lnTo>
                  <a:lnTo>
                    <a:pt x="814" y="841"/>
                  </a:lnTo>
                  <a:lnTo>
                    <a:pt x="809" y="845"/>
                  </a:lnTo>
                  <a:lnTo>
                    <a:pt x="805" y="846"/>
                  </a:lnTo>
                  <a:lnTo>
                    <a:pt x="801" y="851"/>
                  </a:lnTo>
                  <a:lnTo>
                    <a:pt x="795" y="852"/>
                  </a:lnTo>
                  <a:lnTo>
                    <a:pt x="789" y="856"/>
                  </a:lnTo>
                  <a:lnTo>
                    <a:pt x="785" y="859"/>
                  </a:lnTo>
                  <a:lnTo>
                    <a:pt x="779" y="862"/>
                  </a:lnTo>
                  <a:lnTo>
                    <a:pt x="772" y="863"/>
                  </a:lnTo>
                  <a:lnTo>
                    <a:pt x="767" y="866"/>
                  </a:lnTo>
                  <a:lnTo>
                    <a:pt x="761" y="869"/>
                  </a:lnTo>
                  <a:lnTo>
                    <a:pt x="754" y="872"/>
                  </a:lnTo>
                  <a:lnTo>
                    <a:pt x="747" y="873"/>
                  </a:lnTo>
                  <a:lnTo>
                    <a:pt x="741" y="878"/>
                  </a:lnTo>
                  <a:lnTo>
                    <a:pt x="734" y="879"/>
                  </a:lnTo>
                  <a:lnTo>
                    <a:pt x="728" y="882"/>
                  </a:lnTo>
                  <a:lnTo>
                    <a:pt x="719" y="885"/>
                  </a:lnTo>
                  <a:lnTo>
                    <a:pt x="712" y="886"/>
                  </a:lnTo>
                  <a:lnTo>
                    <a:pt x="704" y="889"/>
                  </a:lnTo>
                  <a:lnTo>
                    <a:pt x="697" y="892"/>
                  </a:lnTo>
                  <a:lnTo>
                    <a:pt x="688" y="893"/>
                  </a:lnTo>
                  <a:lnTo>
                    <a:pt x="681" y="896"/>
                  </a:lnTo>
                  <a:lnTo>
                    <a:pt x="672" y="898"/>
                  </a:lnTo>
                  <a:lnTo>
                    <a:pt x="664" y="901"/>
                  </a:lnTo>
                  <a:lnTo>
                    <a:pt x="655" y="902"/>
                  </a:lnTo>
                  <a:lnTo>
                    <a:pt x="647" y="903"/>
                  </a:lnTo>
                  <a:lnTo>
                    <a:pt x="638" y="905"/>
                  </a:lnTo>
                  <a:lnTo>
                    <a:pt x="628" y="908"/>
                  </a:lnTo>
                  <a:lnTo>
                    <a:pt x="620" y="909"/>
                  </a:lnTo>
                  <a:lnTo>
                    <a:pt x="610" y="911"/>
                  </a:lnTo>
                  <a:lnTo>
                    <a:pt x="601" y="912"/>
                  </a:lnTo>
                  <a:lnTo>
                    <a:pt x="591" y="913"/>
                  </a:lnTo>
                  <a:lnTo>
                    <a:pt x="581" y="913"/>
                  </a:lnTo>
                  <a:lnTo>
                    <a:pt x="571" y="916"/>
                  </a:lnTo>
                  <a:lnTo>
                    <a:pt x="561" y="916"/>
                  </a:lnTo>
                  <a:lnTo>
                    <a:pt x="551" y="918"/>
                  </a:lnTo>
                  <a:lnTo>
                    <a:pt x="541" y="918"/>
                  </a:lnTo>
                  <a:lnTo>
                    <a:pt x="531" y="919"/>
                  </a:lnTo>
                  <a:lnTo>
                    <a:pt x="520" y="919"/>
                  </a:lnTo>
                  <a:lnTo>
                    <a:pt x="510" y="921"/>
                  </a:lnTo>
                  <a:lnTo>
                    <a:pt x="500" y="921"/>
                  </a:lnTo>
                  <a:lnTo>
                    <a:pt x="488" y="921"/>
                  </a:lnTo>
                  <a:lnTo>
                    <a:pt x="478" y="921"/>
                  </a:lnTo>
                  <a:lnTo>
                    <a:pt x="468" y="922"/>
                  </a:lnTo>
                  <a:lnTo>
                    <a:pt x="458" y="921"/>
                  </a:lnTo>
                  <a:lnTo>
                    <a:pt x="448" y="921"/>
                  </a:lnTo>
                  <a:lnTo>
                    <a:pt x="440" y="921"/>
                  </a:lnTo>
                  <a:lnTo>
                    <a:pt x="431" y="921"/>
                  </a:lnTo>
                  <a:lnTo>
                    <a:pt x="421" y="919"/>
                  </a:lnTo>
                  <a:lnTo>
                    <a:pt x="411" y="919"/>
                  </a:lnTo>
                  <a:lnTo>
                    <a:pt x="403" y="918"/>
                  </a:lnTo>
                  <a:lnTo>
                    <a:pt x="394" y="918"/>
                  </a:lnTo>
                  <a:lnTo>
                    <a:pt x="386" y="916"/>
                  </a:lnTo>
                  <a:lnTo>
                    <a:pt x="378" y="916"/>
                  </a:lnTo>
                  <a:lnTo>
                    <a:pt x="370" y="915"/>
                  </a:lnTo>
                  <a:lnTo>
                    <a:pt x="363" y="913"/>
                  </a:lnTo>
                  <a:lnTo>
                    <a:pt x="354" y="912"/>
                  </a:lnTo>
                  <a:lnTo>
                    <a:pt x="346" y="912"/>
                  </a:lnTo>
                  <a:lnTo>
                    <a:pt x="338" y="911"/>
                  </a:lnTo>
                  <a:lnTo>
                    <a:pt x="331" y="909"/>
                  </a:lnTo>
                  <a:lnTo>
                    <a:pt x="324" y="908"/>
                  </a:lnTo>
                  <a:lnTo>
                    <a:pt x="317" y="906"/>
                  </a:lnTo>
                  <a:lnTo>
                    <a:pt x="310" y="903"/>
                  </a:lnTo>
                  <a:lnTo>
                    <a:pt x="303" y="902"/>
                  </a:lnTo>
                  <a:lnTo>
                    <a:pt x="297" y="901"/>
                  </a:lnTo>
                  <a:lnTo>
                    <a:pt x="290" y="899"/>
                  </a:lnTo>
                  <a:lnTo>
                    <a:pt x="283" y="898"/>
                  </a:lnTo>
                  <a:lnTo>
                    <a:pt x="277" y="896"/>
                  </a:lnTo>
                  <a:lnTo>
                    <a:pt x="271" y="893"/>
                  </a:lnTo>
                  <a:lnTo>
                    <a:pt x="264" y="892"/>
                  </a:lnTo>
                  <a:lnTo>
                    <a:pt x="259" y="891"/>
                  </a:lnTo>
                  <a:lnTo>
                    <a:pt x="254" y="888"/>
                  </a:lnTo>
                  <a:lnTo>
                    <a:pt x="247" y="886"/>
                  </a:lnTo>
                  <a:lnTo>
                    <a:pt x="241" y="883"/>
                  </a:lnTo>
                  <a:lnTo>
                    <a:pt x="236" y="882"/>
                  </a:lnTo>
                  <a:lnTo>
                    <a:pt x="231" y="879"/>
                  </a:lnTo>
                  <a:lnTo>
                    <a:pt x="226" y="876"/>
                  </a:lnTo>
                  <a:lnTo>
                    <a:pt x="220" y="875"/>
                  </a:lnTo>
                  <a:lnTo>
                    <a:pt x="216" y="872"/>
                  </a:lnTo>
                  <a:lnTo>
                    <a:pt x="210" y="871"/>
                  </a:lnTo>
                  <a:lnTo>
                    <a:pt x="206" y="869"/>
                  </a:lnTo>
                  <a:lnTo>
                    <a:pt x="200" y="866"/>
                  </a:lnTo>
                  <a:lnTo>
                    <a:pt x="196" y="863"/>
                  </a:lnTo>
                  <a:lnTo>
                    <a:pt x="191" y="862"/>
                  </a:lnTo>
                  <a:lnTo>
                    <a:pt x="186" y="859"/>
                  </a:lnTo>
                  <a:lnTo>
                    <a:pt x="183" y="856"/>
                  </a:lnTo>
                  <a:lnTo>
                    <a:pt x="179" y="855"/>
                  </a:lnTo>
                  <a:lnTo>
                    <a:pt x="174" y="852"/>
                  </a:lnTo>
                  <a:lnTo>
                    <a:pt x="169" y="851"/>
                  </a:lnTo>
                  <a:lnTo>
                    <a:pt x="164" y="848"/>
                  </a:lnTo>
                  <a:lnTo>
                    <a:pt x="161" y="845"/>
                  </a:lnTo>
                  <a:lnTo>
                    <a:pt x="157" y="843"/>
                  </a:lnTo>
                  <a:lnTo>
                    <a:pt x="153" y="841"/>
                  </a:lnTo>
                  <a:lnTo>
                    <a:pt x="149" y="839"/>
                  </a:lnTo>
                  <a:lnTo>
                    <a:pt x="144" y="836"/>
                  </a:lnTo>
                  <a:lnTo>
                    <a:pt x="141" y="835"/>
                  </a:lnTo>
                  <a:lnTo>
                    <a:pt x="137" y="832"/>
                  </a:lnTo>
                  <a:lnTo>
                    <a:pt x="133" y="831"/>
                  </a:lnTo>
                  <a:lnTo>
                    <a:pt x="129" y="828"/>
                  </a:lnTo>
                  <a:lnTo>
                    <a:pt x="126" y="826"/>
                  </a:lnTo>
                  <a:lnTo>
                    <a:pt x="123" y="825"/>
                  </a:lnTo>
                  <a:lnTo>
                    <a:pt x="119" y="822"/>
                  </a:lnTo>
                  <a:lnTo>
                    <a:pt x="116" y="821"/>
                  </a:lnTo>
                  <a:lnTo>
                    <a:pt x="112" y="819"/>
                  </a:lnTo>
                  <a:lnTo>
                    <a:pt x="107" y="816"/>
                  </a:lnTo>
                  <a:lnTo>
                    <a:pt x="104" y="815"/>
                  </a:lnTo>
                  <a:lnTo>
                    <a:pt x="102" y="812"/>
                  </a:lnTo>
                  <a:lnTo>
                    <a:pt x="100" y="809"/>
                  </a:lnTo>
                  <a:lnTo>
                    <a:pt x="97" y="806"/>
                  </a:lnTo>
                  <a:lnTo>
                    <a:pt x="94" y="803"/>
                  </a:lnTo>
                  <a:lnTo>
                    <a:pt x="93" y="799"/>
                  </a:lnTo>
                  <a:lnTo>
                    <a:pt x="92" y="796"/>
                  </a:lnTo>
                  <a:lnTo>
                    <a:pt x="90" y="792"/>
                  </a:lnTo>
                  <a:lnTo>
                    <a:pt x="90" y="788"/>
                  </a:lnTo>
                  <a:lnTo>
                    <a:pt x="89" y="783"/>
                  </a:lnTo>
                  <a:lnTo>
                    <a:pt x="89" y="779"/>
                  </a:lnTo>
                  <a:lnTo>
                    <a:pt x="89" y="775"/>
                  </a:lnTo>
                  <a:lnTo>
                    <a:pt x="89" y="769"/>
                  </a:lnTo>
                  <a:lnTo>
                    <a:pt x="89" y="765"/>
                  </a:lnTo>
                  <a:lnTo>
                    <a:pt x="90" y="761"/>
                  </a:lnTo>
                  <a:lnTo>
                    <a:pt x="90" y="755"/>
                  </a:lnTo>
                  <a:lnTo>
                    <a:pt x="90" y="749"/>
                  </a:lnTo>
                  <a:lnTo>
                    <a:pt x="92" y="744"/>
                  </a:lnTo>
                  <a:lnTo>
                    <a:pt x="93" y="738"/>
                  </a:lnTo>
                  <a:lnTo>
                    <a:pt x="94" y="732"/>
                  </a:lnTo>
                  <a:lnTo>
                    <a:pt x="96" y="726"/>
                  </a:lnTo>
                  <a:lnTo>
                    <a:pt x="97" y="721"/>
                  </a:lnTo>
                  <a:lnTo>
                    <a:pt x="100" y="715"/>
                  </a:lnTo>
                  <a:lnTo>
                    <a:pt x="102" y="708"/>
                  </a:lnTo>
                  <a:lnTo>
                    <a:pt x="103" y="702"/>
                  </a:lnTo>
                  <a:lnTo>
                    <a:pt x="106" y="695"/>
                  </a:lnTo>
                  <a:lnTo>
                    <a:pt x="107" y="689"/>
                  </a:lnTo>
                  <a:lnTo>
                    <a:pt x="110" y="684"/>
                  </a:lnTo>
                  <a:lnTo>
                    <a:pt x="113" y="678"/>
                  </a:lnTo>
                  <a:lnTo>
                    <a:pt x="116" y="671"/>
                  </a:lnTo>
                  <a:lnTo>
                    <a:pt x="119" y="665"/>
                  </a:lnTo>
                  <a:lnTo>
                    <a:pt x="122" y="658"/>
                  </a:lnTo>
                  <a:lnTo>
                    <a:pt x="124" y="652"/>
                  </a:lnTo>
                  <a:lnTo>
                    <a:pt x="127" y="645"/>
                  </a:lnTo>
                  <a:lnTo>
                    <a:pt x="130" y="638"/>
                  </a:lnTo>
                  <a:lnTo>
                    <a:pt x="133" y="632"/>
                  </a:lnTo>
                  <a:lnTo>
                    <a:pt x="137" y="626"/>
                  </a:lnTo>
                  <a:lnTo>
                    <a:pt x="140" y="619"/>
                  </a:lnTo>
                  <a:lnTo>
                    <a:pt x="143" y="614"/>
                  </a:lnTo>
                  <a:lnTo>
                    <a:pt x="146" y="606"/>
                  </a:lnTo>
                  <a:lnTo>
                    <a:pt x="149" y="601"/>
                  </a:lnTo>
                  <a:lnTo>
                    <a:pt x="153" y="595"/>
                  </a:lnTo>
                  <a:lnTo>
                    <a:pt x="157" y="589"/>
                  </a:lnTo>
                  <a:lnTo>
                    <a:pt x="160" y="582"/>
                  </a:lnTo>
                  <a:lnTo>
                    <a:pt x="163" y="576"/>
                  </a:lnTo>
                  <a:lnTo>
                    <a:pt x="167" y="571"/>
                  </a:lnTo>
                  <a:lnTo>
                    <a:pt x="170" y="565"/>
                  </a:lnTo>
                  <a:lnTo>
                    <a:pt x="173" y="559"/>
                  </a:lnTo>
                  <a:lnTo>
                    <a:pt x="176" y="555"/>
                  </a:lnTo>
                  <a:lnTo>
                    <a:pt x="179" y="549"/>
                  </a:lnTo>
                  <a:lnTo>
                    <a:pt x="183" y="544"/>
                  </a:lnTo>
                  <a:lnTo>
                    <a:pt x="186" y="539"/>
                  </a:lnTo>
                  <a:lnTo>
                    <a:pt x="189" y="535"/>
                  </a:lnTo>
                  <a:lnTo>
                    <a:pt x="191" y="529"/>
                  </a:lnTo>
                  <a:lnTo>
                    <a:pt x="194" y="525"/>
                  </a:lnTo>
                  <a:lnTo>
                    <a:pt x="197" y="521"/>
                  </a:lnTo>
                  <a:lnTo>
                    <a:pt x="200" y="517"/>
                  </a:lnTo>
                  <a:lnTo>
                    <a:pt x="203" y="514"/>
                  </a:lnTo>
                  <a:lnTo>
                    <a:pt x="206" y="509"/>
                  </a:lnTo>
                  <a:lnTo>
                    <a:pt x="209" y="507"/>
                  </a:lnTo>
                  <a:lnTo>
                    <a:pt x="210" y="504"/>
                  </a:lnTo>
                  <a:lnTo>
                    <a:pt x="213" y="501"/>
                  </a:lnTo>
                  <a:lnTo>
                    <a:pt x="216" y="498"/>
                  </a:lnTo>
                  <a:lnTo>
                    <a:pt x="219" y="492"/>
                  </a:lnTo>
                  <a:lnTo>
                    <a:pt x="224" y="488"/>
                  </a:lnTo>
                  <a:lnTo>
                    <a:pt x="229" y="482"/>
                  </a:lnTo>
                  <a:lnTo>
                    <a:pt x="234" y="477"/>
                  </a:lnTo>
                  <a:lnTo>
                    <a:pt x="237" y="474"/>
                  </a:lnTo>
                  <a:lnTo>
                    <a:pt x="240" y="471"/>
                  </a:lnTo>
                  <a:lnTo>
                    <a:pt x="243" y="468"/>
                  </a:lnTo>
                  <a:lnTo>
                    <a:pt x="246" y="465"/>
                  </a:lnTo>
                  <a:lnTo>
                    <a:pt x="250" y="464"/>
                  </a:lnTo>
                  <a:lnTo>
                    <a:pt x="253" y="461"/>
                  </a:lnTo>
                  <a:lnTo>
                    <a:pt x="256" y="458"/>
                  </a:lnTo>
                  <a:lnTo>
                    <a:pt x="260" y="455"/>
                  </a:lnTo>
                  <a:lnTo>
                    <a:pt x="263" y="452"/>
                  </a:lnTo>
                  <a:lnTo>
                    <a:pt x="266" y="449"/>
                  </a:lnTo>
                  <a:lnTo>
                    <a:pt x="269" y="445"/>
                  </a:lnTo>
                  <a:lnTo>
                    <a:pt x="273" y="444"/>
                  </a:lnTo>
                  <a:lnTo>
                    <a:pt x="276" y="441"/>
                  </a:lnTo>
                  <a:lnTo>
                    <a:pt x="280" y="438"/>
                  </a:lnTo>
                  <a:lnTo>
                    <a:pt x="283" y="434"/>
                  </a:lnTo>
                  <a:lnTo>
                    <a:pt x="287" y="432"/>
                  </a:lnTo>
                  <a:lnTo>
                    <a:pt x="290" y="428"/>
                  </a:lnTo>
                  <a:lnTo>
                    <a:pt x="293" y="425"/>
                  </a:lnTo>
                  <a:lnTo>
                    <a:pt x="297" y="422"/>
                  </a:lnTo>
                  <a:lnTo>
                    <a:pt x="301" y="419"/>
                  </a:lnTo>
                  <a:lnTo>
                    <a:pt x="304" y="417"/>
                  </a:lnTo>
                  <a:lnTo>
                    <a:pt x="308" y="414"/>
                  </a:lnTo>
                  <a:lnTo>
                    <a:pt x="311" y="411"/>
                  </a:lnTo>
                  <a:lnTo>
                    <a:pt x="316" y="408"/>
                  </a:lnTo>
                  <a:lnTo>
                    <a:pt x="318" y="405"/>
                  </a:lnTo>
                  <a:lnTo>
                    <a:pt x="323" y="402"/>
                  </a:lnTo>
                  <a:lnTo>
                    <a:pt x="326" y="398"/>
                  </a:lnTo>
                  <a:lnTo>
                    <a:pt x="330" y="395"/>
                  </a:lnTo>
                  <a:lnTo>
                    <a:pt x="333" y="392"/>
                  </a:lnTo>
                  <a:lnTo>
                    <a:pt x="337" y="389"/>
                  </a:lnTo>
                  <a:lnTo>
                    <a:pt x="340" y="387"/>
                  </a:lnTo>
                  <a:lnTo>
                    <a:pt x="344" y="382"/>
                  </a:lnTo>
                  <a:lnTo>
                    <a:pt x="347" y="379"/>
                  </a:lnTo>
                  <a:lnTo>
                    <a:pt x="350" y="377"/>
                  </a:lnTo>
                  <a:lnTo>
                    <a:pt x="353" y="374"/>
                  </a:lnTo>
                  <a:lnTo>
                    <a:pt x="357" y="371"/>
                  </a:lnTo>
                  <a:lnTo>
                    <a:pt x="360" y="367"/>
                  </a:lnTo>
                  <a:lnTo>
                    <a:pt x="363" y="364"/>
                  </a:lnTo>
                  <a:lnTo>
                    <a:pt x="366" y="361"/>
                  </a:lnTo>
                  <a:lnTo>
                    <a:pt x="370" y="358"/>
                  </a:lnTo>
                  <a:lnTo>
                    <a:pt x="373" y="354"/>
                  </a:lnTo>
                  <a:lnTo>
                    <a:pt x="376" y="351"/>
                  </a:lnTo>
                  <a:lnTo>
                    <a:pt x="378" y="347"/>
                  </a:lnTo>
                  <a:lnTo>
                    <a:pt x="381" y="344"/>
                  </a:lnTo>
                  <a:lnTo>
                    <a:pt x="384" y="341"/>
                  </a:lnTo>
                  <a:lnTo>
                    <a:pt x="387" y="337"/>
                  </a:lnTo>
                  <a:lnTo>
                    <a:pt x="390" y="334"/>
                  </a:lnTo>
                  <a:lnTo>
                    <a:pt x="393" y="331"/>
                  </a:lnTo>
                  <a:lnTo>
                    <a:pt x="394" y="327"/>
                  </a:lnTo>
                  <a:lnTo>
                    <a:pt x="397" y="324"/>
                  </a:lnTo>
                  <a:lnTo>
                    <a:pt x="398" y="321"/>
                  </a:lnTo>
                  <a:lnTo>
                    <a:pt x="401" y="317"/>
                  </a:lnTo>
                  <a:lnTo>
                    <a:pt x="403" y="314"/>
                  </a:lnTo>
                  <a:lnTo>
                    <a:pt x="406" y="311"/>
                  </a:lnTo>
                  <a:lnTo>
                    <a:pt x="407" y="307"/>
                  </a:lnTo>
                  <a:lnTo>
                    <a:pt x="408" y="304"/>
                  </a:lnTo>
                  <a:lnTo>
                    <a:pt x="410" y="301"/>
                  </a:lnTo>
                  <a:lnTo>
                    <a:pt x="411" y="297"/>
                  </a:lnTo>
                  <a:lnTo>
                    <a:pt x="411" y="292"/>
                  </a:lnTo>
                  <a:lnTo>
                    <a:pt x="414" y="290"/>
                  </a:lnTo>
                  <a:lnTo>
                    <a:pt x="414" y="285"/>
                  </a:lnTo>
                  <a:lnTo>
                    <a:pt x="416" y="282"/>
                  </a:lnTo>
                  <a:lnTo>
                    <a:pt x="417" y="278"/>
                  </a:lnTo>
                  <a:lnTo>
                    <a:pt x="418" y="275"/>
                  </a:lnTo>
                  <a:lnTo>
                    <a:pt x="418" y="271"/>
                  </a:lnTo>
                  <a:lnTo>
                    <a:pt x="420" y="268"/>
                  </a:lnTo>
                  <a:lnTo>
                    <a:pt x="421" y="264"/>
                  </a:lnTo>
                  <a:lnTo>
                    <a:pt x="421" y="261"/>
                  </a:lnTo>
                  <a:lnTo>
                    <a:pt x="423" y="257"/>
                  </a:lnTo>
                  <a:lnTo>
                    <a:pt x="423" y="254"/>
                  </a:lnTo>
                  <a:lnTo>
                    <a:pt x="424" y="250"/>
                  </a:lnTo>
                  <a:lnTo>
                    <a:pt x="425" y="245"/>
                  </a:lnTo>
                  <a:lnTo>
                    <a:pt x="425" y="241"/>
                  </a:lnTo>
                  <a:lnTo>
                    <a:pt x="425" y="238"/>
                  </a:lnTo>
                  <a:lnTo>
                    <a:pt x="425" y="234"/>
                  </a:lnTo>
                  <a:lnTo>
                    <a:pt x="427" y="230"/>
                  </a:lnTo>
                  <a:lnTo>
                    <a:pt x="427" y="225"/>
                  </a:lnTo>
                  <a:lnTo>
                    <a:pt x="427" y="222"/>
                  </a:lnTo>
                  <a:lnTo>
                    <a:pt x="427" y="218"/>
                  </a:lnTo>
                  <a:lnTo>
                    <a:pt x="428" y="215"/>
                  </a:lnTo>
                  <a:lnTo>
                    <a:pt x="428" y="211"/>
                  </a:lnTo>
                  <a:lnTo>
                    <a:pt x="428" y="207"/>
                  </a:lnTo>
                  <a:lnTo>
                    <a:pt x="428" y="202"/>
                  </a:lnTo>
                  <a:lnTo>
                    <a:pt x="428" y="200"/>
                  </a:lnTo>
                  <a:lnTo>
                    <a:pt x="428" y="195"/>
                  </a:lnTo>
                  <a:lnTo>
                    <a:pt x="428" y="192"/>
                  </a:lnTo>
                  <a:lnTo>
                    <a:pt x="428" y="188"/>
                  </a:lnTo>
                  <a:lnTo>
                    <a:pt x="428" y="184"/>
                  </a:lnTo>
                  <a:lnTo>
                    <a:pt x="428" y="180"/>
                  </a:lnTo>
                  <a:lnTo>
                    <a:pt x="427" y="177"/>
                  </a:lnTo>
                  <a:lnTo>
                    <a:pt x="427" y="173"/>
                  </a:lnTo>
                  <a:lnTo>
                    <a:pt x="427" y="168"/>
                  </a:lnTo>
                  <a:lnTo>
                    <a:pt x="425" y="164"/>
                  </a:lnTo>
                  <a:lnTo>
                    <a:pt x="425" y="161"/>
                  </a:lnTo>
                  <a:lnTo>
                    <a:pt x="425" y="157"/>
                  </a:lnTo>
                  <a:lnTo>
                    <a:pt x="425" y="153"/>
                  </a:lnTo>
                  <a:lnTo>
                    <a:pt x="424" y="148"/>
                  </a:lnTo>
                  <a:lnTo>
                    <a:pt x="423" y="145"/>
                  </a:lnTo>
                  <a:lnTo>
                    <a:pt x="421" y="141"/>
                  </a:lnTo>
                  <a:lnTo>
                    <a:pt x="421" y="138"/>
                  </a:lnTo>
                  <a:lnTo>
                    <a:pt x="420" y="134"/>
                  </a:lnTo>
                  <a:lnTo>
                    <a:pt x="420" y="130"/>
                  </a:lnTo>
                  <a:lnTo>
                    <a:pt x="418" y="127"/>
                  </a:lnTo>
                  <a:lnTo>
                    <a:pt x="418" y="123"/>
                  </a:lnTo>
                  <a:lnTo>
                    <a:pt x="417" y="118"/>
                  </a:lnTo>
                  <a:lnTo>
                    <a:pt x="416" y="115"/>
                  </a:lnTo>
                  <a:lnTo>
                    <a:pt x="414" y="111"/>
                  </a:lnTo>
                  <a:lnTo>
                    <a:pt x="413" y="108"/>
                  </a:lnTo>
                  <a:lnTo>
                    <a:pt x="411" y="105"/>
                  </a:lnTo>
                  <a:lnTo>
                    <a:pt x="410" y="101"/>
                  </a:lnTo>
                  <a:lnTo>
                    <a:pt x="408" y="97"/>
                  </a:lnTo>
                  <a:lnTo>
                    <a:pt x="407" y="94"/>
                  </a:lnTo>
                  <a:lnTo>
                    <a:pt x="406" y="91"/>
                  </a:lnTo>
                  <a:lnTo>
                    <a:pt x="404" y="87"/>
                  </a:lnTo>
                  <a:lnTo>
                    <a:pt x="403" y="83"/>
                  </a:lnTo>
                  <a:lnTo>
                    <a:pt x="401" y="80"/>
                  </a:lnTo>
                  <a:lnTo>
                    <a:pt x="400" y="77"/>
                  </a:lnTo>
                  <a:lnTo>
                    <a:pt x="398" y="74"/>
                  </a:lnTo>
                  <a:lnTo>
                    <a:pt x="396" y="71"/>
                  </a:lnTo>
                  <a:lnTo>
                    <a:pt x="394" y="67"/>
                  </a:lnTo>
                  <a:lnTo>
                    <a:pt x="391" y="64"/>
                  </a:lnTo>
                  <a:lnTo>
                    <a:pt x="390" y="61"/>
                  </a:lnTo>
                  <a:lnTo>
                    <a:pt x="388" y="57"/>
                  </a:lnTo>
                  <a:lnTo>
                    <a:pt x="386" y="55"/>
                  </a:lnTo>
                  <a:lnTo>
                    <a:pt x="381" y="50"/>
                  </a:lnTo>
                  <a:lnTo>
                    <a:pt x="377" y="44"/>
                  </a:lnTo>
                  <a:lnTo>
                    <a:pt x="371" y="40"/>
                  </a:lnTo>
                  <a:lnTo>
                    <a:pt x="366" y="35"/>
                  </a:lnTo>
                  <a:lnTo>
                    <a:pt x="361" y="31"/>
                  </a:lnTo>
                  <a:lnTo>
                    <a:pt x="356" y="27"/>
                  </a:lnTo>
                  <a:lnTo>
                    <a:pt x="353" y="25"/>
                  </a:lnTo>
                  <a:lnTo>
                    <a:pt x="350" y="24"/>
                  </a:lnTo>
                  <a:lnTo>
                    <a:pt x="347" y="23"/>
                  </a:lnTo>
                  <a:lnTo>
                    <a:pt x="344" y="21"/>
                  </a:lnTo>
                  <a:lnTo>
                    <a:pt x="338" y="17"/>
                  </a:lnTo>
                  <a:lnTo>
                    <a:pt x="333" y="15"/>
                  </a:lnTo>
                  <a:lnTo>
                    <a:pt x="330" y="14"/>
                  </a:lnTo>
                  <a:lnTo>
                    <a:pt x="327" y="13"/>
                  </a:lnTo>
                  <a:lnTo>
                    <a:pt x="324" y="11"/>
                  </a:lnTo>
                  <a:lnTo>
                    <a:pt x="321" y="11"/>
                  </a:lnTo>
                  <a:lnTo>
                    <a:pt x="316" y="10"/>
                  </a:lnTo>
                  <a:lnTo>
                    <a:pt x="311" y="7"/>
                  </a:lnTo>
                  <a:lnTo>
                    <a:pt x="306" y="5"/>
                  </a:lnTo>
                  <a:lnTo>
                    <a:pt x="300" y="4"/>
                  </a:lnTo>
                  <a:lnTo>
                    <a:pt x="296" y="4"/>
                  </a:lnTo>
                  <a:lnTo>
                    <a:pt x="290" y="3"/>
                  </a:lnTo>
                  <a:lnTo>
                    <a:pt x="286" y="1"/>
                  </a:lnTo>
                  <a:lnTo>
                    <a:pt x="281" y="1"/>
                  </a:lnTo>
                  <a:lnTo>
                    <a:pt x="277" y="0"/>
                  </a:lnTo>
                  <a:lnTo>
                    <a:pt x="274" y="0"/>
                  </a:lnTo>
                  <a:lnTo>
                    <a:pt x="270" y="0"/>
                  </a:lnTo>
                  <a:lnTo>
                    <a:pt x="267" y="0"/>
                  </a:lnTo>
                  <a:lnTo>
                    <a:pt x="264" y="0"/>
                  </a:lnTo>
                  <a:lnTo>
                    <a:pt x="263" y="0"/>
                  </a:lnTo>
                  <a:lnTo>
                    <a:pt x="260" y="0"/>
                  </a:lnTo>
                  <a:lnTo>
                    <a:pt x="260" y="0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"/>
            <p:cNvSpPr>
              <a:spLocks/>
            </p:cNvSpPr>
            <p:nvPr/>
          </p:nvSpPr>
          <p:spPr bwMode="auto">
            <a:xfrm>
              <a:off x="3036" y="2171"/>
              <a:ext cx="51" cy="748"/>
            </a:xfrm>
            <a:custGeom>
              <a:avLst/>
              <a:gdLst/>
              <a:ahLst/>
              <a:cxnLst>
                <a:cxn ang="0">
                  <a:pos x="4" y="38"/>
                </a:cxn>
                <a:cxn ang="0">
                  <a:pos x="3" y="104"/>
                </a:cxn>
                <a:cxn ang="0">
                  <a:pos x="1" y="177"/>
                </a:cxn>
                <a:cxn ang="0">
                  <a:pos x="0" y="255"/>
                </a:cxn>
                <a:cxn ang="0">
                  <a:pos x="0" y="341"/>
                </a:cxn>
                <a:cxn ang="0">
                  <a:pos x="0" y="430"/>
                </a:cxn>
                <a:cxn ang="0">
                  <a:pos x="0" y="521"/>
                </a:cxn>
                <a:cxn ang="0">
                  <a:pos x="0" y="612"/>
                </a:cxn>
                <a:cxn ang="0">
                  <a:pos x="0" y="706"/>
                </a:cxn>
                <a:cxn ang="0">
                  <a:pos x="1" y="799"/>
                </a:cxn>
                <a:cxn ang="0">
                  <a:pos x="3" y="892"/>
                </a:cxn>
                <a:cxn ang="0">
                  <a:pos x="3" y="981"/>
                </a:cxn>
                <a:cxn ang="0">
                  <a:pos x="4" y="1066"/>
                </a:cxn>
                <a:cxn ang="0">
                  <a:pos x="6" y="1146"/>
                </a:cxn>
                <a:cxn ang="0">
                  <a:pos x="6" y="1220"/>
                </a:cxn>
                <a:cxn ang="0">
                  <a:pos x="7" y="1289"/>
                </a:cxn>
                <a:cxn ang="0">
                  <a:pos x="9" y="1347"/>
                </a:cxn>
                <a:cxn ang="0">
                  <a:pos x="9" y="1397"/>
                </a:cxn>
                <a:cxn ang="0">
                  <a:pos x="10" y="1439"/>
                </a:cxn>
                <a:cxn ang="0">
                  <a:pos x="10" y="1466"/>
                </a:cxn>
                <a:cxn ang="0">
                  <a:pos x="11" y="1483"/>
                </a:cxn>
                <a:cxn ang="0">
                  <a:pos x="11" y="1486"/>
                </a:cxn>
                <a:cxn ang="0">
                  <a:pos x="23" y="1489"/>
                </a:cxn>
                <a:cxn ang="0">
                  <a:pos x="30" y="1490"/>
                </a:cxn>
                <a:cxn ang="0">
                  <a:pos x="40" y="1493"/>
                </a:cxn>
                <a:cxn ang="0">
                  <a:pos x="51" y="1494"/>
                </a:cxn>
                <a:cxn ang="0">
                  <a:pos x="61" y="1494"/>
                </a:cxn>
                <a:cxn ang="0">
                  <a:pos x="71" y="1493"/>
                </a:cxn>
                <a:cxn ang="0">
                  <a:pos x="80" y="1492"/>
                </a:cxn>
                <a:cxn ang="0">
                  <a:pos x="90" y="1486"/>
                </a:cxn>
                <a:cxn ang="0">
                  <a:pos x="93" y="1474"/>
                </a:cxn>
                <a:cxn ang="0">
                  <a:pos x="94" y="1452"/>
                </a:cxn>
                <a:cxn ang="0">
                  <a:pos x="96" y="1415"/>
                </a:cxn>
                <a:cxn ang="0">
                  <a:pos x="97" y="1363"/>
                </a:cxn>
                <a:cxn ang="0">
                  <a:pos x="98" y="1302"/>
                </a:cxn>
                <a:cxn ang="0">
                  <a:pos x="98" y="1229"/>
                </a:cxn>
                <a:cxn ang="0">
                  <a:pos x="100" y="1149"/>
                </a:cxn>
                <a:cxn ang="0">
                  <a:pos x="100" y="1062"/>
                </a:cxn>
                <a:cxn ang="0">
                  <a:pos x="100" y="971"/>
                </a:cxn>
                <a:cxn ang="0">
                  <a:pos x="101" y="875"/>
                </a:cxn>
                <a:cxn ang="0">
                  <a:pos x="103" y="779"/>
                </a:cxn>
                <a:cxn ang="0">
                  <a:pos x="103" y="681"/>
                </a:cxn>
                <a:cxn ang="0">
                  <a:pos x="103" y="585"/>
                </a:cxn>
                <a:cxn ang="0">
                  <a:pos x="103" y="494"/>
                </a:cxn>
                <a:cxn ang="0">
                  <a:pos x="103" y="407"/>
                </a:cxn>
                <a:cxn ang="0">
                  <a:pos x="103" y="325"/>
                </a:cxn>
                <a:cxn ang="0">
                  <a:pos x="101" y="253"/>
                </a:cxn>
                <a:cxn ang="0">
                  <a:pos x="100" y="188"/>
                </a:cxn>
                <a:cxn ang="0">
                  <a:pos x="100" y="138"/>
                </a:cxn>
                <a:cxn ang="0">
                  <a:pos x="100" y="98"/>
                </a:cxn>
                <a:cxn ang="0">
                  <a:pos x="98" y="74"/>
                </a:cxn>
                <a:cxn ang="0">
                  <a:pos x="97" y="64"/>
                </a:cxn>
                <a:cxn ang="0">
                  <a:pos x="93" y="53"/>
                </a:cxn>
                <a:cxn ang="0">
                  <a:pos x="84" y="43"/>
                </a:cxn>
                <a:cxn ang="0">
                  <a:pos x="74" y="34"/>
                </a:cxn>
                <a:cxn ang="0">
                  <a:pos x="63" y="24"/>
                </a:cxn>
                <a:cxn ang="0">
                  <a:pos x="50" y="18"/>
                </a:cxn>
                <a:cxn ang="0">
                  <a:pos x="37" y="11"/>
                </a:cxn>
                <a:cxn ang="0">
                  <a:pos x="26" y="6"/>
                </a:cxn>
                <a:cxn ang="0">
                  <a:pos x="17" y="3"/>
                </a:cxn>
                <a:cxn ang="0">
                  <a:pos x="10" y="0"/>
                </a:cxn>
                <a:cxn ang="0">
                  <a:pos x="7" y="0"/>
                </a:cxn>
              </a:cxnLst>
              <a:rect l="0" t="0" r="r" b="b"/>
              <a:pathLst>
                <a:path w="103" h="1494">
                  <a:moveTo>
                    <a:pt x="7" y="0"/>
                  </a:moveTo>
                  <a:lnTo>
                    <a:pt x="6" y="18"/>
                  </a:lnTo>
                  <a:lnTo>
                    <a:pt x="4" y="38"/>
                  </a:lnTo>
                  <a:lnTo>
                    <a:pt x="4" y="60"/>
                  </a:lnTo>
                  <a:lnTo>
                    <a:pt x="3" y="81"/>
                  </a:lnTo>
                  <a:lnTo>
                    <a:pt x="3" y="104"/>
                  </a:lnTo>
                  <a:lnTo>
                    <a:pt x="1" y="127"/>
                  </a:lnTo>
                  <a:lnTo>
                    <a:pt x="1" y="151"/>
                  </a:lnTo>
                  <a:lnTo>
                    <a:pt x="1" y="177"/>
                  </a:lnTo>
                  <a:lnTo>
                    <a:pt x="1" y="203"/>
                  </a:lnTo>
                  <a:lnTo>
                    <a:pt x="0" y="230"/>
                  </a:lnTo>
                  <a:lnTo>
                    <a:pt x="0" y="255"/>
                  </a:lnTo>
                  <a:lnTo>
                    <a:pt x="0" y="284"/>
                  </a:lnTo>
                  <a:lnTo>
                    <a:pt x="0" y="312"/>
                  </a:lnTo>
                  <a:lnTo>
                    <a:pt x="0" y="341"/>
                  </a:lnTo>
                  <a:lnTo>
                    <a:pt x="0" y="370"/>
                  </a:lnTo>
                  <a:lnTo>
                    <a:pt x="0" y="400"/>
                  </a:lnTo>
                  <a:lnTo>
                    <a:pt x="0" y="430"/>
                  </a:lnTo>
                  <a:lnTo>
                    <a:pt x="0" y="459"/>
                  </a:lnTo>
                  <a:lnTo>
                    <a:pt x="0" y="489"/>
                  </a:lnTo>
                  <a:lnTo>
                    <a:pt x="0" y="521"/>
                  </a:lnTo>
                  <a:lnTo>
                    <a:pt x="0" y="551"/>
                  </a:lnTo>
                  <a:lnTo>
                    <a:pt x="0" y="582"/>
                  </a:lnTo>
                  <a:lnTo>
                    <a:pt x="0" y="612"/>
                  </a:lnTo>
                  <a:lnTo>
                    <a:pt x="0" y="645"/>
                  </a:lnTo>
                  <a:lnTo>
                    <a:pt x="0" y="675"/>
                  </a:lnTo>
                  <a:lnTo>
                    <a:pt x="0" y="706"/>
                  </a:lnTo>
                  <a:lnTo>
                    <a:pt x="0" y="738"/>
                  </a:lnTo>
                  <a:lnTo>
                    <a:pt x="1" y="769"/>
                  </a:lnTo>
                  <a:lnTo>
                    <a:pt x="1" y="799"/>
                  </a:lnTo>
                  <a:lnTo>
                    <a:pt x="1" y="831"/>
                  </a:lnTo>
                  <a:lnTo>
                    <a:pt x="1" y="861"/>
                  </a:lnTo>
                  <a:lnTo>
                    <a:pt x="3" y="892"/>
                  </a:lnTo>
                  <a:lnTo>
                    <a:pt x="3" y="922"/>
                  </a:lnTo>
                  <a:lnTo>
                    <a:pt x="3" y="952"/>
                  </a:lnTo>
                  <a:lnTo>
                    <a:pt x="3" y="981"/>
                  </a:lnTo>
                  <a:lnTo>
                    <a:pt x="4" y="1011"/>
                  </a:lnTo>
                  <a:lnTo>
                    <a:pt x="4" y="1038"/>
                  </a:lnTo>
                  <a:lnTo>
                    <a:pt x="4" y="1066"/>
                  </a:lnTo>
                  <a:lnTo>
                    <a:pt x="4" y="1093"/>
                  </a:lnTo>
                  <a:lnTo>
                    <a:pt x="6" y="1120"/>
                  </a:lnTo>
                  <a:lnTo>
                    <a:pt x="6" y="1146"/>
                  </a:lnTo>
                  <a:lnTo>
                    <a:pt x="6" y="1172"/>
                  </a:lnTo>
                  <a:lnTo>
                    <a:pt x="6" y="1196"/>
                  </a:lnTo>
                  <a:lnTo>
                    <a:pt x="6" y="1220"/>
                  </a:lnTo>
                  <a:lnTo>
                    <a:pt x="6" y="1243"/>
                  </a:lnTo>
                  <a:lnTo>
                    <a:pt x="7" y="1266"/>
                  </a:lnTo>
                  <a:lnTo>
                    <a:pt x="7" y="1289"/>
                  </a:lnTo>
                  <a:lnTo>
                    <a:pt x="7" y="1309"/>
                  </a:lnTo>
                  <a:lnTo>
                    <a:pt x="7" y="1329"/>
                  </a:lnTo>
                  <a:lnTo>
                    <a:pt x="9" y="1347"/>
                  </a:lnTo>
                  <a:lnTo>
                    <a:pt x="9" y="1365"/>
                  </a:lnTo>
                  <a:lnTo>
                    <a:pt x="9" y="1383"/>
                  </a:lnTo>
                  <a:lnTo>
                    <a:pt x="9" y="1397"/>
                  </a:lnTo>
                  <a:lnTo>
                    <a:pt x="10" y="1413"/>
                  </a:lnTo>
                  <a:lnTo>
                    <a:pt x="10" y="1426"/>
                  </a:lnTo>
                  <a:lnTo>
                    <a:pt x="10" y="1439"/>
                  </a:lnTo>
                  <a:lnTo>
                    <a:pt x="10" y="1449"/>
                  </a:lnTo>
                  <a:lnTo>
                    <a:pt x="10" y="1459"/>
                  </a:lnTo>
                  <a:lnTo>
                    <a:pt x="10" y="1466"/>
                  </a:lnTo>
                  <a:lnTo>
                    <a:pt x="11" y="1474"/>
                  </a:lnTo>
                  <a:lnTo>
                    <a:pt x="11" y="1479"/>
                  </a:lnTo>
                  <a:lnTo>
                    <a:pt x="11" y="1483"/>
                  </a:lnTo>
                  <a:lnTo>
                    <a:pt x="11" y="1486"/>
                  </a:lnTo>
                  <a:lnTo>
                    <a:pt x="11" y="1486"/>
                  </a:lnTo>
                  <a:lnTo>
                    <a:pt x="11" y="1486"/>
                  </a:lnTo>
                  <a:lnTo>
                    <a:pt x="14" y="1487"/>
                  </a:lnTo>
                  <a:lnTo>
                    <a:pt x="17" y="1487"/>
                  </a:lnTo>
                  <a:lnTo>
                    <a:pt x="23" y="1489"/>
                  </a:lnTo>
                  <a:lnTo>
                    <a:pt x="24" y="1489"/>
                  </a:lnTo>
                  <a:lnTo>
                    <a:pt x="27" y="1490"/>
                  </a:lnTo>
                  <a:lnTo>
                    <a:pt x="30" y="1490"/>
                  </a:lnTo>
                  <a:lnTo>
                    <a:pt x="33" y="1492"/>
                  </a:lnTo>
                  <a:lnTo>
                    <a:pt x="37" y="1492"/>
                  </a:lnTo>
                  <a:lnTo>
                    <a:pt x="40" y="1493"/>
                  </a:lnTo>
                  <a:lnTo>
                    <a:pt x="44" y="1493"/>
                  </a:lnTo>
                  <a:lnTo>
                    <a:pt x="47" y="1494"/>
                  </a:lnTo>
                  <a:lnTo>
                    <a:pt x="51" y="1494"/>
                  </a:lnTo>
                  <a:lnTo>
                    <a:pt x="54" y="1494"/>
                  </a:lnTo>
                  <a:lnTo>
                    <a:pt x="57" y="1494"/>
                  </a:lnTo>
                  <a:lnTo>
                    <a:pt x="61" y="1494"/>
                  </a:lnTo>
                  <a:lnTo>
                    <a:pt x="64" y="1494"/>
                  </a:lnTo>
                  <a:lnTo>
                    <a:pt x="68" y="1494"/>
                  </a:lnTo>
                  <a:lnTo>
                    <a:pt x="71" y="1493"/>
                  </a:lnTo>
                  <a:lnTo>
                    <a:pt x="74" y="1493"/>
                  </a:lnTo>
                  <a:lnTo>
                    <a:pt x="77" y="1493"/>
                  </a:lnTo>
                  <a:lnTo>
                    <a:pt x="80" y="1492"/>
                  </a:lnTo>
                  <a:lnTo>
                    <a:pt x="83" y="1490"/>
                  </a:lnTo>
                  <a:lnTo>
                    <a:pt x="86" y="1490"/>
                  </a:lnTo>
                  <a:lnTo>
                    <a:pt x="90" y="1486"/>
                  </a:lnTo>
                  <a:lnTo>
                    <a:pt x="93" y="1482"/>
                  </a:lnTo>
                  <a:lnTo>
                    <a:pt x="93" y="1479"/>
                  </a:lnTo>
                  <a:lnTo>
                    <a:pt x="93" y="1474"/>
                  </a:lnTo>
                  <a:lnTo>
                    <a:pt x="94" y="1469"/>
                  </a:lnTo>
                  <a:lnTo>
                    <a:pt x="94" y="1462"/>
                  </a:lnTo>
                  <a:lnTo>
                    <a:pt x="94" y="1452"/>
                  </a:lnTo>
                  <a:lnTo>
                    <a:pt x="94" y="1440"/>
                  </a:lnTo>
                  <a:lnTo>
                    <a:pt x="96" y="1429"/>
                  </a:lnTo>
                  <a:lnTo>
                    <a:pt x="96" y="1415"/>
                  </a:lnTo>
                  <a:lnTo>
                    <a:pt x="96" y="1399"/>
                  </a:lnTo>
                  <a:lnTo>
                    <a:pt x="96" y="1382"/>
                  </a:lnTo>
                  <a:lnTo>
                    <a:pt x="97" y="1363"/>
                  </a:lnTo>
                  <a:lnTo>
                    <a:pt x="97" y="1343"/>
                  </a:lnTo>
                  <a:lnTo>
                    <a:pt x="97" y="1323"/>
                  </a:lnTo>
                  <a:lnTo>
                    <a:pt x="98" y="1302"/>
                  </a:lnTo>
                  <a:lnTo>
                    <a:pt x="98" y="1277"/>
                  </a:lnTo>
                  <a:lnTo>
                    <a:pt x="98" y="1255"/>
                  </a:lnTo>
                  <a:lnTo>
                    <a:pt x="98" y="1229"/>
                  </a:lnTo>
                  <a:lnTo>
                    <a:pt x="98" y="1203"/>
                  </a:lnTo>
                  <a:lnTo>
                    <a:pt x="98" y="1176"/>
                  </a:lnTo>
                  <a:lnTo>
                    <a:pt x="100" y="1149"/>
                  </a:lnTo>
                  <a:lnTo>
                    <a:pt x="100" y="1120"/>
                  </a:lnTo>
                  <a:lnTo>
                    <a:pt x="100" y="1092"/>
                  </a:lnTo>
                  <a:lnTo>
                    <a:pt x="100" y="1062"/>
                  </a:lnTo>
                  <a:lnTo>
                    <a:pt x="100" y="1032"/>
                  </a:lnTo>
                  <a:lnTo>
                    <a:pt x="100" y="1001"/>
                  </a:lnTo>
                  <a:lnTo>
                    <a:pt x="100" y="971"/>
                  </a:lnTo>
                  <a:lnTo>
                    <a:pt x="100" y="938"/>
                  </a:lnTo>
                  <a:lnTo>
                    <a:pt x="101" y="906"/>
                  </a:lnTo>
                  <a:lnTo>
                    <a:pt x="101" y="875"/>
                  </a:lnTo>
                  <a:lnTo>
                    <a:pt x="101" y="843"/>
                  </a:lnTo>
                  <a:lnTo>
                    <a:pt x="101" y="811"/>
                  </a:lnTo>
                  <a:lnTo>
                    <a:pt x="103" y="779"/>
                  </a:lnTo>
                  <a:lnTo>
                    <a:pt x="103" y="746"/>
                  </a:lnTo>
                  <a:lnTo>
                    <a:pt x="103" y="714"/>
                  </a:lnTo>
                  <a:lnTo>
                    <a:pt x="103" y="681"/>
                  </a:lnTo>
                  <a:lnTo>
                    <a:pt x="103" y="649"/>
                  </a:lnTo>
                  <a:lnTo>
                    <a:pt x="103" y="617"/>
                  </a:lnTo>
                  <a:lnTo>
                    <a:pt x="103" y="585"/>
                  </a:lnTo>
                  <a:lnTo>
                    <a:pt x="103" y="554"/>
                  </a:lnTo>
                  <a:lnTo>
                    <a:pt x="103" y="524"/>
                  </a:lnTo>
                  <a:lnTo>
                    <a:pt x="103" y="494"/>
                  </a:lnTo>
                  <a:lnTo>
                    <a:pt x="103" y="464"/>
                  </a:lnTo>
                  <a:lnTo>
                    <a:pt x="103" y="434"/>
                  </a:lnTo>
                  <a:lnTo>
                    <a:pt x="103" y="407"/>
                  </a:lnTo>
                  <a:lnTo>
                    <a:pt x="103" y="378"/>
                  </a:lnTo>
                  <a:lnTo>
                    <a:pt x="103" y="351"/>
                  </a:lnTo>
                  <a:lnTo>
                    <a:pt x="103" y="325"/>
                  </a:lnTo>
                  <a:lnTo>
                    <a:pt x="103" y="301"/>
                  </a:lnTo>
                  <a:lnTo>
                    <a:pt x="101" y="275"/>
                  </a:lnTo>
                  <a:lnTo>
                    <a:pt x="101" y="253"/>
                  </a:lnTo>
                  <a:lnTo>
                    <a:pt x="101" y="230"/>
                  </a:lnTo>
                  <a:lnTo>
                    <a:pt x="101" y="210"/>
                  </a:lnTo>
                  <a:lnTo>
                    <a:pt x="100" y="188"/>
                  </a:lnTo>
                  <a:lnTo>
                    <a:pt x="100" y="171"/>
                  </a:lnTo>
                  <a:lnTo>
                    <a:pt x="100" y="153"/>
                  </a:lnTo>
                  <a:lnTo>
                    <a:pt x="100" y="138"/>
                  </a:lnTo>
                  <a:lnTo>
                    <a:pt x="100" y="123"/>
                  </a:lnTo>
                  <a:lnTo>
                    <a:pt x="100" y="110"/>
                  </a:lnTo>
                  <a:lnTo>
                    <a:pt x="100" y="98"/>
                  </a:lnTo>
                  <a:lnTo>
                    <a:pt x="100" y="90"/>
                  </a:lnTo>
                  <a:lnTo>
                    <a:pt x="98" y="81"/>
                  </a:lnTo>
                  <a:lnTo>
                    <a:pt x="98" y="74"/>
                  </a:lnTo>
                  <a:lnTo>
                    <a:pt x="98" y="70"/>
                  </a:lnTo>
                  <a:lnTo>
                    <a:pt x="98" y="68"/>
                  </a:lnTo>
                  <a:lnTo>
                    <a:pt x="97" y="64"/>
                  </a:lnTo>
                  <a:lnTo>
                    <a:pt x="96" y="60"/>
                  </a:lnTo>
                  <a:lnTo>
                    <a:pt x="94" y="56"/>
                  </a:lnTo>
                  <a:lnTo>
                    <a:pt x="93" y="53"/>
                  </a:lnTo>
                  <a:lnTo>
                    <a:pt x="90" y="50"/>
                  </a:lnTo>
                  <a:lnTo>
                    <a:pt x="87" y="46"/>
                  </a:lnTo>
                  <a:lnTo>
                    <a:pt x="84" y="43"/>
                  </a:lnTo>
                  <a:lnTo>
                    <a:pt x="81" y="40"/>
                  </a:lnTo>
                  <a:lnTo>
                    <a:pt x="77" y="37"/>
                  </a:lnTo>
                  <a:lnTo>
                    <a:pt x="74" y="34"/>
                  </a:lnTo>
                  <a:lnTo>
                    <a:pt x="70" y="30"/>
                  </a:lnTo>
                  <a:lnTo>
                    <a:pt x="67" y="27"/>
                  </a:lnTo>
                  <a:lnTo>
                    <a:pt x="63" y="24"/>
                  </a:lnTo>
                  <a:lnTo>
                    <a:pt x="59" y="23"/>
                  </a:lnTo>
                  <a:lnTo>
                    <a:pt x="54" y="20"/>
                  </a:lnTo>
                  <a:lnTo>
                    <a:pt x="50" y="18"/>
                  </a:lnTo>
                  <a:lnTo>
                    <a:pt x="46" y="16"/>
                  </a:lnTo>
                  <a:lnTo>
                    <a:pt x="41" y="14"/>
                  </a:lnTo>
                  <a:lnTo>
                    <a:pt x="37" y="11"/>
                  </a:lnTo>
                  <a:lnTo>
                    <a:pt x="34" y="10"/>
                  </a:lnTo>
                  <a:lnTo>
                    <a:pt x="30" y="8"/>
                  </a:lnTo>
                  <a:lnTo>
                    <a:pt x="26" y="6"/>
                  </a:lnTo>
                  <a:lnTo>
                    <a:pt x="23" y="6"/>
                  </a:lnTo>
                  <a:lnTo>
                    <a:pt x="20" y="4"/>
                  </a:lnTo>
                  <a:lnTo>
                    <a:pt x="17" y="3"/>
                  </a:lnTo>
                  <a:lnTo>
                    <a:pt x="14" y="1"/>
                  </a:lnTo>
                  <a:lnTo>
                    <a:pt x="11" y="0"/>
                  </a:lnTo>
                  <a:lnTo>
                    <a:pt x="10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"/>
            <p:cNvSpPr>
              <a:spLocks/>
            </p:cNvSpPr>
            <p:nvPr/>
          </p:nvSpPr>
          <p:spPr bwMode="auto">
            <a:xfrm>
              <a:off x="2540" y="2164"/>
              <a:ext cx="51" cy="748"/>
            </a:xfrm>
            <a:custGeom>
              <a:avLst/>
              <a:gdLst/>
              <a:ahLst/>
              <a:cxnLst>
                <a:cxn ang="0">
                  <a:pos x="6" y="40"/>
                </a:cxn>
                <a:cxn ang="0">
                  <a:pos x="3" y="106"/>
                </a:cxn>
                <a:cxn ang="0">
                  <a:pos x="3" y="179"/>
                </a:cxn>
                <a:cxn ang="0">
                  <a:pos x="2" y="257"/>
                </a:cxn>
                <a:cxn ang="0">
                  <a:pos x="2" y="343"/>
                </a:cxn>
                <a:cxn ang="0">
                  <a:pos x="0" y="431"/>
                </a:cxn>
                <a:cxn ang="0">
                  <a:pos x="0" y="521"/>
                </a:cxn>
                <a:cxn ang="0">
                  <a:pos x="2" y="615"/>
                </a:cxn>
                <a:cxn ang="0">
                  <a:pos x="2" y="708"/>
                </a:cxn>
                <a:cxn ang="0">
                  <a:pos x="3" y="802"/>
                </a:cxn>
                <a:cxn ang="0">
                  <a:pos x="4" y="894"/>
                </a:cxn>
                <a:cxn ang="0">
                  <a:pos x="4" y="982"/>
                </a:cxn>
                <a:cxn ang="0">
                  <a:pos x="6" y="1068"/>
                </a:cxn>
                <a:cxn ang="0">
                  <a:pos x="7" y="1148"/>
                </a:cxn>
                <a:cxn ang="0">
                  <a:pos x="9" y="1222"/>
                </a:cxn>
                <a:cxn ang="0">
                  <a:pos x="9" y="1291"/>
                </a:cxn>
                <a:cxn ang="0">
                  <a:pos x="10" y="1349"/>
                </a:cxn>
                <a:cxn ang="0">
                  <a:pos x="10" y="1399"/>
                </a:cxn>
                <a:cxn ang="0">
                  <a:pos x="13" y="1440"/>
                </a:cxn>
                <a:cxn ang="0">
                  <a:pos x="13" y="1468"/>
                </a:cxn>
                <a:cxn ang="0">
                  <a:pos x="13" y="1485"/>
                </a:cxn>
                <a:cxn ang="0">
                  <a:pos x="14" y="1488"/>
                </a:cxn>
                <a:cxn ang="0">
                  <a:pos x="24" y="1490"/>
                </a:cxn>
                <a:cxn ang="0">
                  <a:pos x="32" y="1492"/>
                </a:cxn>
                <a:cxn ang="0">
                  <a:pos x="43" y="1493"/>
                </a:cxn>
                <a:cxn ang="0">
                  <a:pos x="53" y="1496"/>
                </a:cxn>
                <a:cxn ang="0">
                  <a:pos x="63" y="1496"/>
                </a:cxn>
                <a:cxn ang="0">
                  <a:pos x="73" y="1495"/>
                </a:cxn>
                <a:cxn ang="0">
                  <a:pos x="83" y="1493"/>
                </a:cxn>
                <a:cxn ang="0">
                  <a:pos x="91" y="1488"/>
                </a:cxn>
                <a:cxn ang="0">
                  <a:pos x="96" y="1476"/>
                </a:cxn>
                <a:cxn ang="0">
                  <a:pos x="96" y="1453"/>
                </a:cxn>
                <a:cxn ang="0">
                  <a:pos x="97" y="1416"/>
                </a:cxn>
                <a:cxn ang="0">
                  <a:pos x="99" y="1365"/>
                </a:cxn>
                <a:cxn ang="0">
                  <a:pos x="100" y="1303"/>
                </a:cxn>
                <a:cxn ang="0">
                  <a:pos x="100" y="1231"/>
                </a:cxn>
                <a:cxn ang="0">
                  <a:pos x="101" y="1151"/>
                </a:cxn>
                <a:cxn ang="0">
                  <a:pos x="101" y="1064"/>
                </a:cxn>
                <a:cxn ang="0">
                  <a:pos x="101" y="972"/>
                </a:cxn>
                <a:cxn ang="0">
                  <a:pos x="103" y="877"/>
                </a:cxn>
                <a:cxn ang="0">
                  <a:pos x="103" y="781"/>
                </a:cxn>
                <a:cxn ang="0">
                  <a:pos x="103" y="682"/>
                </a:cxn>
                <a:cxn ang="0">
                  <a:pos x="103" y="588"/>
                </a:cxn>
                <a:cxn ang="0">
                  <a:pos x="103" y="495"/>
                </a:cxn>
                <a:cxn ang="0">
                  <a:pos x="103" y="408"/>
                </a:cxn>
                <a:cxn ang="0">
                  <a:pos x="103" y="327"/>
                </a:cxn>
                <a:cxn ang="0">
                  <a:pos x="101" y="254"/>
                </a:cxn>
                <a:cxn ang="0">
                  <a:pos x="101" y="191"/>
                </a:cxn>
                <a:cxn ang="0">
                  <a:pos x="101" y="140"/>
                </a:cxn>
                <a:cxn ang="0">
                  <a:pos x="100" y="100"/>
                </a:cxn>
                <a:cxn ang="0">
                  <a:pos x="100" y="76"/>
                </a:cxn>
                <a:cxn ang="0">
                  <a:pos x="97" y="66"/>
                </a:cxn>
                <a:cxn ang="0">
                  <a:pos x="93" y="54"/>
                </a:cxn>
                <a:cxn ang="0">
                  <a:pos x="86" y="44"/>
                </a:cxn>
                <a:cxn ang="0">
                  <a:pos x="74" y="36"/>
                </a:cxn>
                <a:cxn ang="0">
                  <a:pos x="63" y="26"/>
                </a:cxn>
                <a:cxn ang="0">
                  <a:pos x="51" y="20"/>
                </a:cxn>
                <a:cxn ang="0">
                  <a:pos x="39" y="13"/>
                </a:cxn>
                <a:cxn ang="0">
                  <a:pos x="27" y="9"/>
                </a:cxn>
                <a:cxn ang="0">
                  <a:pos x="17" y="4"/>
                </a:cxn>
                <a:cxn ang="0">
                  <a:pos x="10" y="2"/>
                </a:cxn>
                <a:cxn ang="0">
                  <a:pos x="7" y="0"/>
                </a:cxn>
              </a:cxnLst>
              <a:rect l="0" t="0" r="r" b="b"/>
              <a:pathLst>
                <a:path w="103" h="1496">
                  <a:moveTo>
                    <a:pt x="7" y="0"/>
                  </a:moveTo>
                  <a:lnTo>
                    <a:pt x="6" y="19"/>
                  </a:lnTo>
                  <a:lnTo>
                    <a:pt x="6" y="40"/>
                  </a:lnTo>
                  <a:lnTo>
                    <a:pt x="4" y="60"/>
                  </a:lnTo>
                  <a:lnTo>
                    <a:pt x="4" y="83"/>
                  </a:lnTo>
                  <a:lnTo>
                    <a:pt x="3" y="106"/>
                  </a:lnTo>
                  <a:lnTo>
                    <a:pt x="3" y="129"/>
                  </a:lnTo>
                  <a:lnTo>
                    <a:pt x="3" y="153"/>
                  </a:lnTo>
                  <a:lnTo>
                    <a:pt x="3" y="179"/>
                  </a:lnTo>
                  <a:lnTo>
                    <a:pt x="2" y="204"/>
                  </a:lnTo>
                  <a:lnTo>
                    <a:pt x="2" y="230"/>
                  </a:lnTo>
                  <a:lnTo>
                    <a:pt x="2" y="257"/>
                  </a:lnTo>
                  <a:lnTo>
                    <a:pt x="2" y="286"/>
                  </a:lnTo>
                  <a:lnTo>
                    <a:pt x="2" y="313"/>
                  </a:lnTo>
                  <a:lnTo>
                    <a:pt x="2" y="343"/>
                  </a:lnTo>
                  <a:lnTo>
                    <a:pt x="2" y="371"/>
                  </a:lnTo>
                  <a:lnTo>
                    <a:pt x="2" y="401"/>
                  </a:lnTo>
                  <a:lnTo>
                    <a:pt x="0" y="431"/>
                  </a:lnTo>
                  <a:lnTo>
                    <a:pt x="0" y="461"/>
                  </a:lnTo>
                  <a:lnTo>
                    <a:pt x="0" y="491"/>
                  </a:lnTo>
                  <a:lnTo>
                    <a:pt x="0" y="521"/>
                  </a:lnTo>
                  <a:lnTo>
                    <a:pt x="0" y="553"/>
                  </a:lnTo>
                  <a:lnTo>
                    <a:pt x="2" y="583"/>
                  </a:lnTo>
                  <a:lnTo>
                    <a:pt x="2" y="615"/>
                  </a:lnTo>
                  <a:lnTo>
                    <a:pt x="2" y="647"/>
                  </a:lnTo>
                  <a:lnTo>
                    <a:pt x="2" y="677"/>
                  </a:lnTo>
                  <a:lnTo>
                    <a:pt x="2" y="708"/>
                  </a:lnTo>
                  <a:lnTo>
                    <a:pt x="2" y="740"/>
                  </a:lnTo>
                  <a:lnTo>
                    <a:pt x="3" y="771"/>
                  </a:lnTo>
                  <a:lnTo>
                    <a:pt x="3" y="802"/>
                  </a:lnTo>
                  <a:lnTo>
                    <a:pt x="3" y="832"/>
                  </a:lnTo>
                  <a:lnTo>
                    <a:pt x="3" y="864"/>
                  </a:lnTo>
                  <a:lnTo>
                    <a:pt x="4" y="894"/>
                  </a:lnTo>
                  <a:lnTo>
                    <a:pt x="4" y="924"/>
                  </a:lnTo>
                  <a:lnTo>
                    <a:pt x="4" y="954"/>
                  </a:lnTo>
                  <a:lnTo>
                    <a:pt x="4" y="982"/>
                  </a:lnTo>
                  <a:lnTo>
                    <a:pt x="4" y="1012"/>
                  </a:lnTo>
                  <a:lnTo>
                    <a:pt x="4" y="1039"/>
                  </a:lnTo>
                  <a:lnTo>
                    <a:pt x="6" y="1068"/>
                  </a:lnTo>
                  <a:lnTo>
                    <a:pt x="6" y="1095"/>
                  </a:lnTo>
                  <a:lnTo>
                    <a:pt x="7" y="1122"/>
                  </a:lnTo>
                  <a:lnTo>
                    <a:pt x="7" y="1148"/>
                  </a:lnTo>
                  <a:lnTo>
                    <a:pt x="7" y="1174"/>
                  </a:lnTo>
                  <a:lnTo>
                    <a:pt x="7" y="1198"/>
                  </a:lnTo>
                  <a:lnTo>
                    <a:pt x="9" y="1222"/>
                  </a:lnTo>
                  <a:lnTo>
                    <a:pt x="9" y="1246"/>
                  </a:lnTo>
                  <a:lnTo>
                    <a:pt x="9" y="1268"/>
                  </a:lnTo>
                  <a:lnTo>
                    <a:pt x="9" y="1291"/>
                  </a:lnTo>
                  <a:lnTo>
                    <a:pt x="10" y="1312"/>
                  </a:lnTo>
                  <a:lnTo>
                    <a:pt x="10" y="1331"/>
                  </a:lnTo>
                  <a:lnTo>
                    <a:pt x="10" y="1349"/>
                  </a:lnTo>
                  <a:lnTo>
                    <a:pt x="10" y="1366"/>
                  </a:lnTo>
                  <a:lnTo>
                    <a:pt x="10" y="1385"/>
                  </a:lnTo>
                  <a:lnTo>
                    <a:pt x="10" y="1399"/>
                  </a:lnTo>
                  <a:lnTo>
                    <a:pt x="12" y="1415"/>
                  </a:lnTo>
                  <a:lnTo>
                    <a:pt x="12" y="1428"/>
                  </a:lnTo>
                  <a:lnTo>
                    <a:pt x="13" y="1440"/>
                  </a:lnTo>
                  <a:lnTo>
                    <a:pt x="13" y="1450"/>
                  </a:lnTo>
                  <a:lnTo>
                    <a:pt x="13" y="1460"/>
                  </a:lnTo>
                  <a:lnTo>
                    <a:pt x="13" y="1468"/>
                  </a:lnTo>
                  <a:lnTo>
                    <a:pt x="13" y="1476"/>
                  </a:lnTo>
                  <a:lnTo>
                    <a:pt x="13" y="1480"/>
                  </a:lnTo>
                  <a:lnTo>
                    <a:pt x="13" y="1485"/>
                  </a:lnTo>
                  <a:lnTo>
                    <a:pt x="13" y="1488"/>
                  </a:lnTo>
                  <a:lnTo>
                    <a:pt x="13" y="1488"/>
                  </a:lnTo>
                  <a:lnTo>
                    <a:pt x="14" y="1488"/>
                  </a:lnTo>
                  <a:lnTo>
                    <a:pt x="16" y="1489"/>
                  </a:lnTo>
                  <a:lnTo>
                    <a:pt x="19" y="1489"/>
                  </a:lnTo>
                  <a:lnTo>
                    <a:pt x="24" y="1490"/>
                  </a:lnTo>
                  <a:lnTo>
                    <a:pt x="27" y="1490"/>
                  </a:lnTo>
                  <a:lnTo>
                    <a:pt x="29" y="1492"/>
                  </a:lnTo>
                  <a:lnTo>
                    <a:pt x="32" y="1492"/>
                  </a:lnTo>
                  <a:lnTo>
                    <a:pt x="36" y="1493"/>
                  </a:lnTo>
                  <a:lnTo>
                    <a:pt x="39" y="1493"/>
                  </a:lnTo>
                  <a:lnTo>
                    <a:pt x="43" y="1493"/>
                  </a:lnTo>
                  <a:lnTo>
                    <a:pt x="46" y="1495"/>
                  </a:lnTo>
                  <a:lnTo>
                    <a:pt x="50" y="1496"/>
                  </a:lnTo>
                  <a:lnTo>
                    <a:pt x="53" y="1496"/>
                  </a:lnTo>
                  <a:lnTo>
                    <a:pt x="56" y="1496"/>
                  </a:lnTo>
                  <a:lnTo>
                    <a:pt x="60" y="1496"/>
                  </a:lnTo>
                  <a:lnTo>
                    <a:pt x="63" y="1496"/>
                  </a:lnTo>
                  <a:lnTo>
                    <a:pt x="66" y="1496"/>
                  </a:lnTo>
                  <a:lnTo>
                    <a:pt x="70" y="1496"/>
                  </a:lnTo>
                  <a:lnTo>
                    <a:pt x="73" y="1495"/>
                  </a:lnTo>
                  <a:lnTo>
                    <a:pt x="77" y="1495"/>
                  </a:lnTo>
                  <a:lnTo>
                    <a:pt x="80" y="1493"/>
                  </a:lnTo>
                  <a:lnTo>
                    <a:pt x="83" y="1493"/>
                  </a:lnTo>
                  <a:lnTo>
                    <a:pt x="84" y="1492"/>
                  </a:lnTo>
                  <a:lnTo>
                    <a:pt x="87" y="1490"/>
                  </a:lnTo>
                  <a:lnTo>
                    <a:pt x="91" y="1488"/>
                  </a:lnTo>
                  <a:lnTo>
                    <a:pt x="94" y="1483"/>
                  </a:lnTo>
                  <a:lnTo>
                    <a:pt x="94" y="1480"/>
                  </a:lnTo>
                  <a:lnTo>
                    <a:pt x="96" y="1476"/>
                  </a:lnTo>
                  <a:lnTo>
                    <a:pt x="96" y="1470"/>
                  </a:lnTo>
                  <a:lnTo>
                    <a:pt x="96" y="1463"/>
                  </a:lnTo>
                  <a:lnTo>
                    <a:pt x="96" y="1453"/>
                  </a:lnTo>
                  <a:lnTo>
                    <a:pt x="97" y="1442"/>
                  </a:lnTo>
                  <a:lnTo>
                    <a:pt x="97" y="1431"/>
                  </a:lnTo>
                  <a:lnTo>
                    <a:pt x="97" y="1416"/>
                  </a:lnTo>
                  <a:lnTo>
                    <a:pt x="97" y="1401"/>
                  </a:lnTo>
                  <a:lnTo>
                    <a:pt x="99" y="1383"/>
                  </a:lnTo>
                  <a:lnTo>
                    <a:pt x="99" y="1365"/>
                  </a:lnTo>
                  <a:lnTo>
                    <a:pt x="99" y="1345"/>
                  </a:lnTo>
                  <a:lnTo>
                    <a:pt x="99" y="1325"/>
                  </a:lnTo>
                  <a:lnTo>
                    <a:pt x="100" y="1303"/>
                  </a:lnTo>
                  <a:lnTo>
                    <a:pt x="100" y="1279"/>
                  </a:lnTo>
                  <a:lnTo>
                    <a:pt x="100" y="1256"/>
                  </a:lnTo>
                  <a:lnTo>
                    <a:pt x="100" y="1231"/>
                  </a:lnTo>
                  <a:lnTo>
                    <a:pt x="100" y="1205"/>
                  </a:lnTo>
                  <a:lnTo>
                    <a:pt x="100" y="1178"/>
                  </a:lnTo>
                  <a:lnTo>
                    <a:pt x="101" y="1151"/>
                  </a:lnTo>
                  <a:lnTo>
                    <a:pt x="101" y="1122"/>
                  </a:lnTo>
                  <a:lnTo>
                    <a:pt x="101" y="1094"/>
                  </a:lnTo>
                  <a:lnTo>
                    <a:pt x="101" y="1064"/>
                  </a:lnTo>
                  <a:lnTo>
                    <a:pt x="101" y="1034"/>
                  </a:lnTo>
                  <a:lnTo>
                    <a:pt x="101" y="1002"/>
                  </a:lnTo>
                  <a:lnTo>
                    <a:pt x="101" y="972"/>
                  </a:lnTo>
                  <a:lnTo>
                    <a:pt x="101" y="941"/>
                  </a:lnTo>
                  <a:lnTo>
                    <a:pt x="103" y="908"/>
                  </a:lnTo>
                  <a:lnTo>
                    <a:pt x="103" y="877"/>
                  </a:lnTo>
                  <a:lnTo>
                    <a:pt x="103" y="845"/>
                  </a:lnTo>
                  <a:lnTo>
                    <a:pt x="103" y="812"/>
                  </a:lnTo>
                  <a:lnTo>
                    <a:pt x="103" y="781"/>
                  </a:lnTo>
                  <a:lnTo>
                    <a:pt x="103" y="748"/>
                  </a:lnTo>
                  <a:lnTo>
                    <a:pt x="103" y="715"/>
                  </a:lnTo>
                  <a:lnTo>
                    <a:pt x="103" y="682"/>
                  </a:lnTo>
                  <a:lnTo>
                    <a:pt x="103" y="651"/>
                  </a:lnTo>
                  <a:lnTo>
                    <a:pt x="103" y="620"/>
                  </a:lnTo>
                  <a:lnTo>
                    <a:pt x="103" y="588"/>
                  </a:lnTo>
                  <a:lnTo>
                    <a:pt x="103" y="557"/>
                  </a:lnTo>
                  <a:lnTo>
                    <a:pt x="103" y="527"/>
                  </a:lnTo>
                  <a:lnTo>
                    <a:pt x="103" y="495"/>
                  </a:lnTo>
                  <a:lnTo>
                    <a:pt x="103" y="467"/>
                  </a:lnTo>
                  <a:lnTo>
                    <a:pt x="103" y="437"/>
                  </a:lnTo>
                  <a:lnTo>
                    <a:pt x="103" y="408"/>
                  </a:lnTo>
                  <a:lnTo>
                    <a:pt x="103" y="381"/>
                  </a:lnTo>
                  <a:lnTo>
                    <a:pt x="103" y="354"/>
                  </a:lnTo>
                  <a:lnTo>
                    <a:pt x="103" y="327"/>
                  </a:lnTo>
                  <a:lnTo>
                    <a:pt x="103" y="303"/>
                  </a:lnTo>
                  <a:lnTo>
                    <a:pt x="101" y="279"/>
                  </a:lnTo>
                  <a:lnTo>
                    <a:pt x="101" y="254"/>
                  </a:lnTo>
                  <a:lnTo>
                    <a:pt x="101" y="233"/>
                  </a:lnTo>
                  <a:lnTo>
                    <a:pt x="101" y="211"/>
                  </a:lnTo>
                  <a:lnTo>
                    <a:pt x="101" y="191"/>
                  </a:lnTo>
                  <a:lnTo>
                    <a:pt x="101" y="173"/>
                  </a:lnTo>
                  <a:lnTo>
                    <a:pt x="101" y="156"/>
                  </a:lnTo>
                  <a:lnTo>
                    <a:pt x="101" y="140"/>
                  </a:lnTo>
                  <a:lnTo>
                    <a:pt x="100" y="126"/>
                  </a:lnTo>
                  <a:lnTo>
                    <a:pt x="100" y="111"/>
                  </a:lnTo>
                  <a:lnTo>
                    <a:pt x="100" y="100"/>
                  </a:lnTo>
                  <a:lnTo>
                    <a:pt x="100" y="91"/>
                  </a:lnTo>
                  <a:lnTo>
                    <a:pt x="100" y="83"/>
                  </a:lnTo>
                  <a:lnTo>
                    <a:pt x="100" y="76"/>
                  </a:lnTo>
                  <a:lnTo>
                    <a:pt x="100" y="72"/>
                  </a:lnTo>
                  <a:lnTo>
                    <a:pt x="100" y="70"/>
                  </a:lnTo>
                  <a:lnTo>
                    <a:pt x="97" y="66"/>
                  </a:lnTo>
                  <a:lnTo>
                    <a:pt x="97" y="62"/>
                  </a:lnTo>
                  <a:lnTo>
                    <a:pt x="96" y="57"/>
                  </a:lnTo>
                  <a:lnTo>
                    <a:pt x="93" y="54"/>
                  </a:lnTo>
                  <a:lnTo>
                    <a:pt x="91" y="52"/>
                  </a:lnTo>
                  <a:lnTo>
                    <a:pt x="89" y="47"/>
                  </a:lnTo>
                  <a:lnTo>
                    <a:pt x="86" y="44"/>
                  </a:lnTo>
                  <a:lnTo>
                    <a:pt x="83" y="42"/>
                  </a:lnTo>
                  <a:lnTo>
                    <a:pt x="79" y="39"/>
                  </a:lnTo>
                  <a:lnTo>
                    <a:pt x="74" y="36"/>
                  </a:lnTo>
                  <a:lnTo>
                    <a:pt x="71" y="32"/>
                  </a:lnTo>
                  <a:lnTo>
                    <a:pt x="67" y="30"/>
                  </a:lnTo>
                  <a:lnTo>
                    <a:pt x="63" y="26"/>
                  </a:lnTo>
                  <a:lnTo>
                    <a:pt x="59" y="24"/>
                  </a:lnTo>
                  <a:lnTo>
                    <a:pt x="54" y="22"/>
                  </a:lnTo>
                  <a:lnTo>
                    <a:pt x="51" y="20"/>
                  </a:lnTo>
                  <a:lnTo>
                    <a:pt x="46" y="17"/>
                  </a:lnTo>
                  <a:lnTo>
                    <a:pt x="43" y="16"/>
                  </a:lnTo>
                  <a:lnTo>
                    <a:pt x="39" y="13"/>
                  </a:lnTo>
                  <a:lnTo>
                    <a:pt x="34" y="12"/>
                  </a:lnTo>
                  <a:lnTo>
                    <a:pt x="30" y="10"/>
                  </a:lnTo>
                  <a:lnTo>
                    <a:pt x="27" y="9"/>
                  </a:lnTo>
                  <a:lnTo>
                    <a:pt x="23" y="6"/>
                  </a:lnTo>
                  <a:lnTo>
                    <a:pt x="20" y="6"/>
                  </a:lnTo>
                  <a:lnTo>
                    <a:pt x="17" y="4"/>
                  </a:lnTo>
                  <a:lnTo>
                    <a:pt x="14" y="3"/>
                  </a:lnTo>
                  <a:lnTo>
                    <a:pt x="12" y="2"/>
                  </a:lnTo>
                  <a:lnTo>
                    <a:pt x="10" y="2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"/>
            <p:cNvSpPr>
              <a:spLocks/>
            </p:cNvSpPr>
            <p:nvPr/>
          </p:nvSpPr>
          <p:spPr bwMode="auto">
            <a:xfrm>
              <a:off x="2573" y="2191"/>
              <a:ext cx="205" cy="402"/>
            </a:xfrm>
            <a:custGeom>
              <a:avLst/>
              <a:gdLst/>
              <a:ahLst/>
              <a:cxnLst>
                <a:cxn ang="0">
                  <a:pos x="0" y="41"/>
                </a:cxn>
                <a:cxn ang="0">
                  <a:pos x="1" y="94"/>
                </a:cxn>
                <a:cxn ang="0">
                  <a:pos x="7" y="151"/>
                </a:cxn>
                <a:cxn ang="0">
                  <a:pos x="15" y="208"/>
                </a:cxn>
                <a:cxn ang="0">
                  <a:pos x="28" y="268"/>
                </a:cxn>
                <a:cxn ang="0">
                  <a:pos x="44" y="325"/>
                </a:cxn>
                <a:cxn ang="0">
                  <a:pos x="63" y="382"/>
                </a:cxn>
                <a:cxn ang="0">
                  <a:pos x="84" y="434"/>
                </a:cxn>
                <a:cxn ang="0">
                  <a:pos x="107" y="482"/>
                </a:cxn>
                <a:cxn ang="0">
                  <a:pos x="134" y="524"/>
                </a:cxn>
                <a:cxn ang="0">
                  <a:pos x="161" y="558"/>
                </a:cxn>
                <a:cxn ang="0">
                  <a:pos x="187" y="585"/>
                </a:cxn>
                <a:cxn ang="0">
                  <a:pos x="210" y="607"/>
                </a:cxn>
                <a:cxn ang="0">
                  <a:pos x="231" y="625"/>
                </a:cxn>
                <a:cxn ang="0">
                  <a:pos x="251" y="642"/>
                </a:cxn>
                <a:cxn ang="0">
                  <a:pos x="282" y="666"/>
                </a:cxn>
                <a:cxn ang="0">
                  <a:pos x="308" y="694"/>
                </a:cxn>
                <a:cxn ang="0">
                  <a:pos x="324" y="716"/>
                </a:cxn>
                <a:cxn ang="0">
                  <a:pos x="337" y="739"/>
                </a:cxn>
                <a:cxn ang="0">
                  <a:pos x="349" y="764"/>
                </a:cxn>
                <a:cxn ang="0">
                  <a:pos x="362" y="782"/>
                </a:cxn>
                <a:cxn ang="0">
                  <a:pos x="384" y="801"/>
                </a:cxn>
                <a:cxn ang="0">
                  <a:pos x="401" y="799"/>
                </a:cxn>
                <a:cxn ang="0">
                  <a:pos x="409" y="781"/>
                </a:cxn>
                <a:cxn ang="0">
                  <a:pos x="408" y="755"/>
                </a:cxn>
                <a:cxn ang="0">
                  <a:pos x="405" y="735"/>
                </a:cxn>
                <a:cxn ang="0">
                  <a:pos x="397" y="714"/>
                </a:cxn>
                <a:cxn ang="0">
                  <a:pos x="384" y="692"/>
                </a:cxn>
                <a:cxn ang="0">
                  <a:pos x="368" y="671"/>
                </a:cxn>
                <a:cxn ang="0">
                  <a:pos x="351" y="652"/>
                </a:cxn>
                <a:cxn ang="0">
                  <a:pos x="331" y="632"/>
                </a:cxn>
                <a:cxn ang="0">
                  <a:pos x="309" y="614"/>
                </a:cxn>
                <a:cxn ang="0">
                  <a:pos x="288" y="594"/>
                </a:cxn>
                <a:cxn ang="0">
                  <a:pos x="267" y="572"/>
                </a:cxn>
                <a:cxn ang="0">
                  <a:pos x="245" y="551"/>
                </a:cxn>
                <a:cxn ang="0">
                  <a:pos x="224" y="528"/>
                </a:cxn>
                <a:cxn ang="0">
                  <a:pos x="205" y="504"/>
                </a:cxn>
                <a:cxn ang="0">
                  <a:pos x="188" y="477"/>
                </a:cxn>
                <a:cxn ang="0">
                  <a:pos x="180" y="459"/>
                </a:cxn>
                <a:cxn ang="0">
                  <a:pos x="168" y="439"/>
                </a:cxn>
                <a:cxn ang="0">
                  <a:pos x="160" y="419"/>
                </a:cxn>
                <a:cxn ang="0">
                  <a:pos x="150" y="398"/>
                </a:cxn>
                <a:cxn ang="0">
                  <a:pos x="140" y="374"/>
                </a:cxn>
                <a:cxn ang="0">
                  <a:pos x="130" y="348"/>
                </a:cxn>
                <a:cxn ang="0">
                  <a:pos x="121" y="322"/>
                </a:cxn>
                <a:cxn ang="0">
                  <a:pos x="113" y="295"/>
                </a:cxn>
                <a:cxn ang="0">
                  <a:pos x="105" y="267"/>
                </a:cxn>
                <a:cxn ang="0">
                  <a:pos x="98" y="240"/>
                </a:cxn>
                <a:cxn ang="0">
                  <a:pos x="93" y="211"/>
                </a:cxn>
                <a:cxn ang="0">
                  <a:pos x="88" y="183"/>
                </a:cxn>
                <a:cxn ang="0">
                  <a:pos x="83" y="155"/>
                </a:cxn>
                <a:cxn ang="0">
                  <a:pos x="80" y="130"/>
                </a:cxn>
                <a:cxn ang="0">
                  <a:pos x="77" y="105"/>
                </a:cxn>
                <a:cxn ang="0">
                  <a:pos x="75" y="84"/>
                </a:cxn>
                <a:cxn ang="0">
                  <a:pos x="74" y="65"/>
                </a:cxn>
                <a:cxn ang="0">
                  <a:pos x="74" y="40"/>
                </a:cxn>
                <a:cxn ang="0">
                  <a:pos x="75" y="21"/>
                </a:cxn>
                <a:cxn ang="0">
                  <a:pos x="60" y="6"/>
                </a:cxn>
                <a:cxn ang="0">
                  <a:pos x="40" y="1"/>
                </a:cxn>
                <a:cxn ang="0">
                  <a:pos x="18" y="0"/>
                </a:cxn>
                <a:cxn ang="0">
                  <a:pos x="3" y="1"/>
                </a:cxn>
              </a:cxnLst>
              <a:rect l="0" t="0" r="r" b="b"/>
              <a:pathLst>
                <a:path w="411" h="803">
                  <a:moveTo>
                    <a:pt x="3" y="1"/>
                  </a:moveTo>
                  <a:lnTo>
                    <a:pt x="1" y="10"/>
                  </a:lnTo>
                  <a:lnTo>
                    <a:pt x="1" y="17"/>
                  </a:lnTo>
                  <a:lnTo>
                    <a:pt x="0" y="26"/>
                  </a:lnTo>
                  <a:lnTo>
                    <a:pt x="0" y="33"/>
                  </a:lnTo>
                  <a:lnTo>
                    <a:pt x="0" y="41"/>
                  </a:lnTo>
                  <a:lnTo>
                    <a:pt x="0" y="50"/>
                  </a:lnTo>
                  <a:lnTo>
                    <a:pt x="0" y="58"/>
                  </a:lnTo>
                  <a:lnTo>
                    <a:pt x="0" y="67"/>
                  </a:lnTo>
                  <a:lnTo>
                    <a:pt x="0" y="75"/>
                  </a:lnTo>
                  <a:lnTo>
                    <a:pt x="1" y="85"/>
                  </a:lnTo>
                  <a:lnTo>
                    <a:pt x="1" y="94"/>
                  </a:lnTo>
                  <a:lnTo>
                    <a:pt x="3" y="103"/>
                  </a:lnTo>
                  <a:lnTo>
                    <a:pt x="3" y="113"/>
                  </a:lnTo>
                  <a:lnTo>
                    <a:pt x="4" y="123"/>
                  </a:lnTo>
                  <a:lnTo>
                    <a:pt x="4" y="131"/>
                  </a:lnTo>
                  <a:lnTo>
                    <a:pt x="5" y="141"/>
                  </a:lnTo>
                  <a:lnTo>
                    <a:pt x="7" y="151"/>
                  </a:lnTo>
                  <a:lnTo>
                    <a:pt x="7" y="160"/>
                  </a:lnTo>
                  <a:lnTo>
                    <a:pt x="10" y="170"/>
                  </a:lnTo>
                  <a:lnTo>
                    <a:pt x="11" y="180"/>
                  </a:lnTo>
                  <a:lnTo>
                    <a:pt x="13" y="188"/>
                  </a:lnTo>
                  <a:lnTo>
                    <a:pt x="14" y="198"/>
                  </a:lnTo>
                  <a:lnTo>
                    <a:pt x="15" y="208"/>
                  </a:lnTo>
                  <a:lnTo>
                    <a:pt x="18" y="218"/>
                  </a:lnTo>
                  <a:lnTo>
                    <a:pt x="20" y="228"/>
                  </a:lnTo>
                  <a:lnTo>
                    <a:pt x="21" y="238"/>
                  </a:lnTo>
                  <a:lnTo>
                    <a:pt x="24" y="248"/>
                  </a:lnTo>
                  <a:lnTo>
                    <a:pt x="25" y="258"/>
                  </a:lnTo>
                  <a:lnTo>
                    <a:pt x="28" y="268"/>
                  </a:lnTo>
                  <a:lnTo>
                    <a:pt x="31" y="278"/>
                  </a:lnTo>
                  <a:lnTo>
                    <a:pt x="34" y="287"/>
                  </a:lnTo>
                  <a:lnTo>
                    <a:pt x="37" y="298"/>
                  </a:lnTo>
                  <a:lnTo>
                    <a:pt x="38" y="307"/>
                  </a:lnTo>
                  <a:lnTo>
                    <a:pt x="41" y="317"/>
                  </a:lnTo>
                  <a:lnTo>
                    <a:pt x="44" y="325"/>
                  </a:lnTo>
                  <a:lnTo>
                    <a:pt x="47" y="335"/>
                  </a:lnTo>
                  <a:lnTo>
                    <a:pt x="50" y="345"/>
                  </a:lnTo>
                  <a:lnTo>
                    <a:pt x="53" y="354"/>
                  </a:lnTo>
                  <a:lnTo>
                    <a:pt x="57" y="364"/>
                  </a:lnTo>
                  <a:lnTo>
                    <a:pt x="60" y="372"/>
                  </a:lnTo>
                  <a:lnTo>
                    <a:pt x="63" y="382"/>
                  </a:lnTo>
                  <a:lnTo>
                    <a:pt x="65" y="391"/>
                  </a:lnTo>
                  <a:lnTo>
                    <a:pt x="70" y="400"/>
                  </a:lnTo>
                  <a:lnTo>
                    <a:pt x="73" y="408"/>
                  </a:lnTo>
                  <a:lnTo>
                    <a:pt x="77" y="417"/>
                  </a:lnTo>
                  <a:lnTo>
                    <a:pt x="80" y="427"/>
                  </a:lnTo>
                  <a:lnTo>
                    <a:pt x="84" y="434"/>
                  </a:lnTo>
                  <a:lnTo>
                    <a:pt x="88" y="444"/>
                  </a:lnTo>
                  <a:lnTo>
                    <a:pt x="91" y="451"/>
                  </a:lnTo>
                  <a:lnTo>
                    <a:pt x="95" y="459"/>
                  </a:lnTo>
                  <a:lnTo>
                    <a:pt x="98" y="467"/>
                  </a:lnTo>
                  <a:lnTo>
                    <a:pt x="103" y="475"/>
                  </a:lnTo>
                  <a:lnTo>
                    <a:pt x="107" y="482"/>
                  </a:lnTo>
                  <a:lnTo>
                    <a:pt x="111" y="489"/>
                  </a:lnTo>
                  <a:lnTo>
                    <a:pt x="115" y="497"/>
                  </a:lnTo>
                  <a:lnTo>
                    <a:pt x="120" y="504"/>
                  </a:lnTo>
                  <a:lnTo>
                    <a:pt x="124" y="511"/>
                  </a:lnTo>
                  <a:lnTo>
                    <a:pt x="128" y="518"/>
                  </a:lnTo>
                  <a:lnTo>
                    <a:pt x="134" y="524"/>
                  </a:lnTo>
                  <a:lnTo>
                    <a:pt x="138" y="531"/>
                  </a:lnTo>
                  <a:lnTo>
                    <a:pt x="142" y="537"/>
                  </a:lnTo>
                  <a:lnTo>
                    <a:pt x="148" y="542"/>
                  </a:lnTo>
                  <a:lnTo>
                    <a:pt x="152" y="548"/>
                  </a:lnTo>
                  <a:lnTo>
                    <a:pt x="157" y="554"/>
                  </a:lnTo>
                  <a:lnTo>
                    <a:pt x="161" y="558"/>
                  </a:lnTo>
                  <a:lnTo>
                    <a:pt x="165" y="564"/>
                  </a:lnTo>
                  <a:lnTo>
                    <a:pt x="170" y="568"/>
                  </a:lnTo>
                  <a:lnTo>
                    <a:pt x="175" y="572"/>
                  </a:lnTo>
                  <a:lnTo>
                    <a:pt x="180" y="577"/>
                  </a:lnTo>
                  <a:lnTo>
                    <a:pt x="184" y="581"/>
                  </a:lnTo>
                  <a:lnTo>
                    <a:pt x="187" y="585"/>
                  </a:lnTo>
                  <a:lnTo>
                    <a:pt x="191" y="589"/>
                  </a:lnTo>
                  <a:lnTo>
                    <a:pt x="195" y="594"/>
                  </a:lnTo>
                  <a:lnTo>
                    <a:pt x="200" y="597"/>
                  </a:lnTo>
                  <a:lnTo>
                    <a:pt x="202" y="601"/>
                  </a:lnTo>
                  <a:lnTo>
                    <a:pt x="207" y="604"/>
                  </a:lnTo>
                  <a:lnTo>
                    <a:pt x="210" y="607"/>
                  </a:lnTo>
                  <a:lnTo>
                    <a:pt x="214" y="611"/>
                  </a:lnTo>
                  <a:lnTo>
                    <a:pt x="217" y="614"/>
                  </a:lnTo>
                  <a:lnTo>
                    <a:pt x="221" y="616"/>
                  </a:lnTo>
                  <a:lnTo>
                    <a:pt x="225" y="619"/>
                  </a:lnTo>
                  <a:lnTo>
                    <a:pt x="228" y="622"/>
                  </a:lnTo>
                  <a:lnTo>
                    <a:pt x="231" y="625"/>
                  </a:lnTo>
                  <a:lnTo>
                    <a:pt x="234" y="628"/>
                  </a:lnTo>
                  <a:lnTo>
                    <a:pt x="237" y="629"/>
                  </a:lnTo>
                  <a:lnTo>
                    <a:pt x="240" y="632"/>
                  </a:lnTo>
                  <a:lnTo>
                    <a:pt x="242" y="635"/>
                  </a:lnTo>
                  <a:lnTo>
                    <a:pt x="247" y="638"/>
                  </a:lnTo>
                  <a:lnTo>
                    <a:pt x="251" y="642"/>
                  </a:lnTo>
                  <a:lnTo>
                    <a:pt x="257" y="646"/>
                  </a:lnTo>
                  <a:lnTo>
                    <a:pt x="262" y="651"/>
                  </a:lnTo>
                  <a:lnTo>
                    <a:pt x="268" y="655"/>
                  </a:lnTo>
                  <a:lnTo>
                    <a:pt x="272" y="658"/>
                  </a:lnTo>
                  <a:lnTo>
                    <a:pt x="278" y="662"/>
                  </a:lnTo>
                  <a:lnTo>
                    <a:pt x="282" y="666"/>
                  </a:lnTo>
                  <a:lnTo>
                    <a:pt x="287" y="671"/>
                  </a:lnTo>
                  <a:lnTo>
                    <a:pt x="291" y="675"/>
                  </a:lnTo>
                  <a:lnTo>
                    <a:pt x="295" y="679"/>
                  </a:lnTo>
                  <a:lnTo>
                    <a:pt x="299" y="684"/>
                  </a:lnTo>
                  <a:lnTo>
                    <a:pt x="305" y="689"/>
                  </a:lnTo>
                  <a:lnTo>
                    <a:pt x="308" y="694"/>
                  </a:lnTo>
                  <a:lnTo>
                    <a:pt x="314" y="699"/>
                  </a:lnTo>
                  <a:lnTo>
                    <a:pt x="315" y="702"/>
                  </a:lnTo>
                  <a:lnTo>
                    <a:pt x="317" y="706"/>
                  </a:lnTo>
                  <a:lnTo>
                    <a:pt x="319" y="709"/>
                  </a:lnTo>
                  <a:lnTo>
                    <a:pt x="321" y="712"/>
                  </a:lnTo>
                  <a:lnTo>
                    <a:pt x="324" y="716"/>
                  </a:lnTo>
                  <a:lnTo>
                    <a:pt x="325" y="719"/>
                  </a:lnTo>
                  <a:lnTo>
                    <a:pt x="328" y="722"/>
                  </a:lnTo>
                  <a:lnTo>
                    <a:pt x="329" y="726"/>
                  </a:lnTo>
                  <a:lnTo>
                    <a:pt x="332" y="731"/>
                  </a:lnTo>
                  <a:lnTo>
                    <a:pt x="335" y="735"/>
                  </a:lnTo>
                  <a:lnTo>
                    <a:pt x="337" y="739"/>
                  </a:lnTo>
                  <a:lnTo>
                    <a:pt x="339" y="744"/>
                  </a:lnTo>
                  <a:lnTo>
                    <a:pt x="341" y="748"/>
                  </a:lnTo>
                  <a:lnTo>
                    <a:pt x="344" y="752"/>
                  </a:lnTo>
                  <a:lnTo>
                    <a:pt x="345" y="756"/>
                  </a:lnTo>
                  <a:lnTo>
                    <a:pt x="348" y="761"/>
                  </a:lnTo>
                  <a:lnTo>
                    <a:pt x="349" y="764"/>
                  </a:lnTo>
                  <a:lnTo>
                    <a:pt x="352" y="768"/>
                  </a:lnTo>
                  <a:lnTo>
                    <a:pt x="354" y="771"/>
                  </a:lnTo>
                  <a:lnTo>
                    <a:pt x="357" y="774"/>
                  </a:lnTo>
                  <a:lnTo>
                    <a:pt x="358" y="776"/>
                  </a:lnTo>
                  <a:lnTo>
                    <a:pt x="361" y="779"/>
                  </a:lnTo>
                  <a:lnTo>
                    <a:pt x="362" y="782"/>
                  </a:lnTo>
                  <a:lnTo>
                    <a:pt x="365" y="785"/>
                  </a:lnTo>
                  <a:lnTo>
                    <a:pt x="369" y="789"/>
                  </a:lnTo>
                  <a:lnTo>
                    <a:pt x="372" y="794"/>
                  </a:lnTo>
                  <a:lnTo>
                    <a:pt x="377" y="796"/>
                  </a:lnTo>
                  <a:lnTo>
                    <a:pt x="381" y="799"/>
                  </a:lnTo>
                  <a:lnTo>
                    <a:pt x="384" y="801"/>
                  </a:lnTo>
                  <a:lnTo>
                    <a:pt x="387" y="802"/>
                  </a:lnTo>
                  <a:lnTo>
                    <a:pt x="391" y="802"/>
                  </a:lnTo>
                  <a:lnTo>
                    <a:pt x="394" y="803"/>
                  </a:lnTo>
                  <a:lnTo>
                    <a:pt x="397" y="802"/>
                  </a:lnTo>
                  <a:lnTo>
                    <a:pt x="399" y="802"/>
                  </a:lnTo>
                  <a:lnTo>
                    <a:pt x="401" y="799"/>
                  </a:lnTo>
                  <a:lnTo>
                    <a:pt x="404" y="798"/>
                  </a:lnTo>
                  <a:lnTo>
                    <a:pt x="405" y="795"/>
                  </a:lnTo>
                  <a:lnTo>
                    <a:pt x="407" y="792"/>
                  </a:lnTo>
                  <a:lnTo>
                    <a:pt x="408" y="789"/>
                  </a:lnTo>
                  <a:lnTo>
                    <a:pt x="408" y="785"/>
                  </a:lnTo>
                  <a:lnTo>
                    <a:pt x="409" y="781"/>
                  </a:lnTo>
                  <a:lnTo>
                    <a:pt x="411" y="776"/>
                  </a:lnTo>
                  <a:lnTo>
                    <a:pt x="411" y="771"/>
                  </a:lnTo>
                  <a:lnTo>
                    <a:pt x="411" y="765"/>
                  </a:lnTo>
                  <a:lnTo>
                    <a:pt x="409" y="762"/>
                  </a:lnTo>
                  <a:lnTo>
                    <a:pt x="409" y="759"/>
                  </a:lnTo>
                  <a:lnTo>
                    <a:pt x="408" y="755"/>
                  </a:lnTo>
                  <a:lnTo>
                    <a:pt x="408" y="754"/>
                  </a:lnTo>
                  <a:lnTo>
                    <a:pt x="408" y="749"/>
                  </a:lnTo>
                  <a:lnTo>
                    <a:pt x="407" y="746"/>
                  </a:lnTo>
                  <a:lnTo>
                    <a:pt x="407" y="742"/>
                  </a:lnTo>
                  <a:lnTo>
                    <a:pt x="405" y="739"/>
                  </a:lnTo>
                  <a:lnTo>
                    <a:pt x="405" y="735"/>
                  </a:lnTo>
                  <a:lnTo>
                    <a:pt x="404" y="732"/>
                  </a:lnTo>
                  <a:lnTo>
                    <a:pt x="402" y="728"/>
                  </a:lnTo>
                  <a:lnTo>
                    <a:pt x="401" y="725"/>
                  </a:lnTo>
                  <a:lnTo>
                    <a:pt x="399" y="721"/>
                  </a:lnTo>
                  <a:lnTo>
                    <a:pt x="398" y="718"/>
                  </a:lnTo>
                  <a:lnTo>
                    <a:pt x="397" y="714"/>
                  </a:lnTo>
                  <a:lnTo>
                    <a:pt x="394" y="709"/>
                  </a:lnTo>
                  <a:lnTo>
                    <a:pt x="392" y="706"/>
                  </a:lnTo>
                  <a:lnTo>
                    <a:pt x="391" y="702"/>
                  </a:lnTo>
                  <a:lnTo>
                    <a:pt x="388" y="698"/>
                  </a:lnTo>
                  <a:lnTo>
                    <a:pt x="387" y="695"/>
                  </a:lnTo>
                  <a:lnTo>
                    <a:pt x="384" y="692"/>
                  </a:lnTo>
                  <a:lnTo>
                    <a:pt x="381" y="688"/>
                  </a:lnTo>
                  <a:lnTo>
                    <a:pt x="379" y="684"/>
                  </a:lnTo>
                  <a:lnTo>
                    <a:pt x="377" y="681"/>
                  </a:lnTo>
                  <a:lnTo>
                    <a:pt x="374" y="678"/>
                  </a:lnTo>
                  <a:lnTo>
                    <a:pt x="371" y="674"/>
                  </a:lnTo>
                  <a:lnTo>
                    <a:pt x="368" y="671"/>
                  </a:lnTo>
                  <a:lnTo>
                    <a:pt x="367" y="668"/>
                  </a:lnTo>
                  <a:lnTo>
                    <a:pt x="364" y="664"/>
                  </a:lnTo>
                  <a:lnTo>
                    <a:pt x="359" y="661"/>
                  </a:lnTo>
                  <a:lnTo>
                    <a:pt x="357" y="658"/>
                  </a:lnTo>
                  <a:lnTo>
                    <a:pt x="354" y="655"/>
                  </a:lnTo>
                  <a:lnTo>
                    <a:pt x="351" y="652"/>
                  </a:lnTo>
                  <a:lnTo>
                    <a:pt x="348" y="648"/>
                  </a:lnTo>
                  <a:lnTo>
                    <a:pt x="344" y="645"/>
                  </a:lnTo>
                  <a:lnTo>
                    <a:pt x="341" y="642"/>
                  </a:lnTo>
                  <a:lnTo>
                    <a:pt x="337" y="639"/>
                  </a:lnTo>
                  <a:lnTo>
                    <a:pt x="334" y="636"/>
                  </a:lnTo>
                  <a:lnTo>
                    <a:pt x="331" y="632"/>
                  </a:lnTo>
                  <a:lnTo>
                    <a:pt x="328" y="629"/>
                  </a:lnTo>
                  <a:lnTo>
                    <a:pt x="324" y="626"/>
                  </a:lnTo>
                  <a:lnTo>
                    <a:pt x="321" y="624"/>
                  </a:lnTo>
                  <a:lnTo>
                    <a:pt x="317" y="621"/>
                  </a:lnTo>
                  <a:lnTo>
                    <a:pt x="314" y="616"/>
                  </a:lnTo>
                  <a:lnTo>
                    <a:pt x="309" y="614"/>
                  </a:lnTo>
                  <a:lnTo>
                    <a:pt x="307" y="611"/>
                  </a:lnTo>
                  <a:lnTo>
                    <a:pt x="302" y="607"/>
                  </a:lnTo>
                  <a:lnTo>
                    <a:pt x="299" y="604"/>
                  </a:lnTo>
                  <a:lnTo>
                    <a:pt x="295" y="601"/>
                  </a:lnTo>
                  <a:lnTo>
                    <a:pt x="292" y="597"/>
                  </a:lnTo>
                  <a:lnTo>
                    <a:pt x="288" y="594"/>
                  </a:lnTo>
                  <a:lnTo>
                    <a:pt x="284" y="591"/>
                  </a:lnTo>
                  <a:lnTo>
                    <a:pt x="279" y="587"/>
                  </a:lnTo>
                  <a:lnTo>
                    <a:pt x="277" y="584"/>
                  </a:lnTo>
                  <a:lnTo>
                    <a:pt x="272" y="579"/>
                  </a:lnTo>
                  <a:lnTo>
                    <a:pt x="269" y="577"/>
                  </a:lnTo>
                  <a:lnTo>
                    <a:pt x="267" y="572"/>
                  </a:lnTo>
                  <a:lnTo>
                    <a:pt x="262" y="569"/>
                  </a:lnTo>
                  <a:lnTo>
                    <a:pt x="258" y="567"/>
                  </a:lnTo>
                  <a:lnTo>
                    <a:pt x="255" y="564"/>
                  </a:lnTo>
                  <a:lnTo>
                    <a:pt x="252" y="559"/>
                  </a:lnTo>
                  <a:lnTo>
                    <a:pt x="248" y="555"/>
                  </a:lnTo>
                  <a:lnTo>
                    <a:pt x="245" y="551"/>
                  </a:lnTo>
                  <a:lnTo>
                    <a:pt x="241" y="548"/>
                  </a:lnTo>
                  <a:lnTo>
                    <a:pt x="238" y="544"/>
                  </a:lnTo>
                  <a:lnTo>
                    <a:pt x="234" y="541"/>
                  </a:lnTo>
                  <a:lnTo>
                    <a:pt x="231" y="537"/>
                  </a:lnTo>
                  <a:lnTo>
                    <a:pt x="228" y="532"/>
                  </a:lnTo>
                  <a:lnTo>
                    <a:pt x="224" y="528"/>
                  </a:lnTo>
                  <a:lnTo>
                    <a:pt x="221" y="524"/>
                  </a:lnTo>
                  <a:lnTo>
                    <a:pt x="218" y="519"/>
                  </a:lnTo>
                  <a:lnTo>
                    <a:pt x="215" y="517"/>
                  </a:lnTo>
                  <a:lnTo>
                    <a:pt x="211" y="511"/>
                  </a:lnTo>
                  <a:lnTo>
                    <a:pt x="208" y="508"/>
                  </a:lnTo>
                  <a:lnTo>
                    <a:pt x="205" y="504"/>
                  </a:lnTo>
                  <a:lnTo>
                    <a:pt x="202" y="499"/>
                  </a:lnTo>
                  <a:lnTo>
                    <a:pt x="200" y="494"/>
                  </a:lnTo>
                  <a:lnTo>
                    <a:pt x="197" y="489"/>
                  </a:lnTo>
                  <a:lnTo>
                    <a:pt x="194" y="484"/>
                  </a:lnTo>
                  <a:lnTo>
                    <a:pt x="190" y="479"/>
                  </a:lnTo>
                  <a:lnTo>
                    <a:pt x="188" y="477"/>
                  </a:lnTo>
                  <a:lnTo>
                    <a:pt x="187" y="474"/>
                  </a:lnTo>
                  <a:lnTo>
                    <a:pt x="185" y="471"/>
                  </a:lnTo>
                  <a:lnTo>
                    <a:pt x="184" y="468"/>
                  </a:lnTo>
                  <a:lnTo>
                    <a:pt x="182" y="465"/>
                  </a:lnTo>
                  <a:lnTo>
                    <a:pt x="181" y="462"/>
                  </a:lnTo>
                  <a:lnTo>
                    <a:pt x="180" y="459"/>
                  </a:lnTo>
                  <a:lnTo>
                    <a:pt x="177" y="457"/>
                  </a:lnTo>
                  <a:lnTo>
                    <a:pt x="175" y="452"/>
                  </a:lnTo>
                  <a:lnTo>
                    <a:pt x="174" y="449"/>
                  </a:lnTo>
                  <a:lnTo>
                    <a:pt x="172" y="447"/>
                  </a:lnTo>
                  <a:lnTo>
                    <a:pt x="171" y="444"/>
                  </a:lnTo>
                  <a:lnTo>
                    <a:pt x="168" y="439"/>
                  </a:lnTo>
                  <a:lnTo>
                    <a:pt x="167" y="437"/>
                  </a:lnTo>
                  <a:lnTo>
                    <a:pt x="165" y="434"/>
                  </a:lnTo>
                  <a:lnTo>
                    <a:pt x="164" y="431"/>
                  </a:lnTo>
                  <a:lnTo>
                    <a:pt x="162" y="427"/>
                  </a:lnTo>
                  <a:lnTo>
                    <a:pt x="161" y="422"/>
                  </a:lnTo>
                  <a:lnTo>
                    <a:pt x="160" y="419"/>
                  </a:lnTo>
                  <a:lnTo>
                    <a:pt x="158" y="417"/>
                  </a:lnTo>
                  <a:lnTo>
                    <a:pt x="155" y="412"/>
                  </a:lnTo>
                  <a:lnTo>
                    <a:pt x="154" y="408"/>
                  </a:lnTo>
                  <a:lnTo>
                    <a:pt x="152" y="405"/>
                  </a:lnTo>
                  <a:lnTo>
                    <a:pt x="151" y="402"/>
                  </a:lnTo>
                  <a:lnTo>
                    <a:pt x="150" y="398"/>
                  </a:lnTo>
                  <a:lnTo>
                    <a:pt x="148" y="394"/>
                  </a:lnTo>
                  <a:lnTo>
                    <a:pt x="145" y="390"/>
                  </a:lnTo>
                  <a:lnTo>
                    <a:pt x="144" y="385"/>
                  </a:lnTo>
                  <a:lnTo>
                    <a:pt x="142" y="381"/>
                  </a:lnTo>
                  <a:lnTo>
                    <a:pt x="141" y="378"/>
                  </a:lnTo>
                  <a:lnTo>
                    <a:pt x="140" y="374"/>
                  </a:lnTo>
                  <a:lnTo>
                    <a:pt x="138" y="370"/>
                  </a:lnTo>
                  <a:lnTo>
                    <a:pt x="137" y="365"/>
                  </a:lnTo>
                  <a:lnTo>
                    <a:pt x="134" y="361"/>
                  </a:lnTo>
                  <a:lnTo>
                    <a:pt x="132" y="357"/>
                  </a:lnTo>
                  <a:lnTo>
                    <a:pt x="131" y="352"/>
                  </a:lnTo>
                  <a:lnTo>
                    <a:pt x="130" y="348"/>
                  </a:lnTo>
                  <a:lnTo>
                    <a:pt x="128" y="345"/>
                  </a:lnTo>
                  <a:lnTo>
                    <a:pt x="127" y="340"/>
                  </a:lnTo>
                  <a:lnTo>
                    <a:pt x="125" y="337"/>
                  </a:lnTo>
                  <a:lnTo>
                    <a:pt x="124" y="331"/>
                  </a:lnTo>
                  <a:lnTo>
                    <a:pt x="122" y="327"/>
                  </a:lnTo>
                  <a:lnTo>
                    <a:pt x="121" y="322"/>
                  </a:lnTo>
                  <a:lnTo>
                    <a:pt x="120" y="318"/>
                  </a:lnTo>
                  <a:lnTo>
                    <a:pt x="118" y="314"/>
                  </a:lnTo>
                  <a:lnTo>
                    <a:pt x="117" y="310"/>
                  </a:lnTo>
                  <a:lnTo>
                    <a:pt x="115" y="304"/>
                  </a:lnTo>
                  <a:lnTo>
                    <a:pt x="114" y="300"/>
                  </a:lnTo>
                  <a:lnTo>
                    <a:pt x="113" y="295"/>
                  </a:lnTo>
                  <a:lnTo>
                    <a:pt x="111" y="291"/>
                  </a:lnTo>
                  <a:lnTo>
                    <a:pt x="111" y="285"/>
                  </a:lnTo>
                  <a:lnTo>
                    <a:pt x="110" y="281"/>
                  </a:lnTo>
                  <a:lnTo>
                    <a:pt x="108" y="277"/>
                  </a:lnTo>
                  <a:lnTo>
                    <a:pt x="107" y="271"/>
                  </a:lnTo>
                  <a:lnTo>
                    <a:pt x="105" y="267"/>
                  </a:lnTo>
                  <a:lnTo>
                    <a:pt x="104" y="262"/>
                  </a:lnTo>
                  <a:lnTo>
                    <a:pt x="103" y="258"/>
                  </a:lnTo>
                  <a:lnTo>
                    <a:pt x="103" y="254"/>
                  </a:lnTo>
                  <a:lnTo>
                    <a:pt x="101" y="248"/>
                  </a:lnTo>
                  <a:lnTo>
                    <a:pt x="100" y="244"/>
                  </a:lnTo>
                  <a:lnTo>
                    <a:pt x="98" y="240"/>
                  </a:lnTo>
                  <a:lnTo>
                    <a:pt x="97" y="234"/>
                  </a:lnTo>
                  <a:lnTo>
                    <a:pt x="97" y="230"/>
                  </a:lnTo>
                  <a:lnTo>
                    <a:pt x="95" y="225"/>
                  </a:lnTo>
                  <a:lnTo>
                    <a:pt x="94" y="220"/>
                  </a:lnTo>
                  <a:lnTo>
                    <a:pt x="94" y="215"/>
                  </a:lnTo>
                  <a:lnTo>
                    <a:pt x="93" y="211"/>
                  </a:lnTo>
                  <a:lnTo>
                    <a:pt x="93" y="207"/>
                  </a:lnTo>
                  <a:lnTo>
                    <a:pt x="91" y="201"/>
                  </a:lnTo>
                  <a:lnTo>
                    <a:pt x="91" y="197"/>
                  </a:lnTo>
                  <a:lnTo>
                    <a:pt x="90" y="193"/>
                  </a:lnTo>
                  <a:lnTo>
                    <a:pt x="88" y="188"/>
                  </a:lnTo>
                  <a:lnTo>
                    <a:pt x="88" y="183"/>
                  </a:lnTo>
                  <a:lnTo>
                    <a:pt x="87" y="178"/>
                  </a:lnTo>
                  <a:lnTo>
                    <a:pt x="87" y="174"/>
                  </a:lnTo>
                  <a:lnTo>
                    <a:pt x="85" y="168"/>
                  </a:lnTo>
                  <a:lnTo>
                    <a:pt x="84" y="164"/>
                  </a:lnTo>
                  <a:lnTo>
                    <a:pt x="84" y="160"/>
                  </a:lnTo>
                  <a:lnTo>
                    <a:pt x="83" y="155"/>
                  </a:lnTo>
                  <a:lnTo>
                    <a:pt x="83" y="151"/>
                  </a:lnTo>
                  <a:lnTo>
                    <a:pt x="83" y="147"/>
                  </a:lnTo>
                  <a:lnTo>
                    <a:pt x="81" y="143"/>
                  </a:lnTo>
                  <a:lnTo>
                    <a:pt x="81" y="138"/>
                  </a:lnTo>
                  <a:lnTo>
                    <a:pt x="81" y="134"/>
                  </a:lnTo>
                  <a:lnTo>
                    <a:pt x="80" y="130"/>
                  </a:lnTo>
                  <a:lnTo>
                    <a:pt x="80" y="125"/>
                  </a:lnTo>
                  <a:lnTo>
                    <a:pt x="78" y="121"/>
                  </a:lnTo>
                  <a:lnTo>
                    <a:pt x="78" y="118"/>
                  </a:lnTo>
                  <a:lnTo>
                    <a:pt x="78" y="113"/>
                  </a:lnTo>
                  <a:lnTo>
                    <a:pt x="77" y="110"/>
                  </a:lnTo>
                  <a:lnTo>
                    <a:pt x="77" y="105"/>
                  </a:lnTo>
                  <a:lnTo>
                    <a:pt x="77" y="101"/>
                  </a:lnTo>
                  <a:lnTo>
                    <a:pt x="77" y="98"/>
                  </a:lnTo>
                  <a:lnTo>
                    <a:pt x="75" y="94"/>
                  </a:lnTo>
                  <a:lnTo>
                    <a:pt x="75" y="91"/>
                  </a:lnTo>
                  <a:lnTo>
                    <a:pt x="75" y="87"/>
                  </a:lnTo>
                  <a:lnTo>
                    <a:pt x="75" y="84"/>
                  </a:lnTo>
                  <a:lnTo>
                    <a:pt x="75" y="80"/>
                  </a:lnTo>
                  <a:lnTo>
                    <a:pt x="74" y="77"/>
                  </a:lnTo>
                  <a:lnTo>
                    <a:pt x="74" y="74"/>
                  </a:lnTo>
                  <a:lnTo>
                    <a:pt x="74" y="71"/>
                  </a:lnTo>
                  <a:lnTo>
                    <a:pt x="74" y="67"/>
                  </a:lnTo>
                  <a:lnTo>
                    <a:pt x="74" y="65"/>
                  </a:lnTo>
                  <a:lnTo>
                    <a:pt x="74" y="63"/>
                  </a:lnTo>
                  <a:lnTo>
                    <a:pt x="74" y="57"/>
                  </a:lnTo>
                  <a:lnTo>
                    <a:pt x="74" y="51"/>
                  </a:lnTo>
                  <a:lnTo>
                    <a:pt x="74" y="47"/>
                  </a:lnTo>
                  <a:lnTo>
                    <a:pt x="74" y="44"/>
                  </a:lnTo>
                  <a:lnTo>
                    <a:pt x="74" y="40"/>
                  </a:lnTo>
                  <a:lnTo>
                    <a:pt x="74" y="37"/>
                  </a:lnTo>
                  <a:lnTo>
                    <a:pt x="75" y="34"/>
                  </a:lnTo>
                  <a:lnTo>
                    <a:pt x="75" y="33"/>
                  </a:lnTo>
                  <a:lnTo>
                    <a:pt x="75" y="28"/>
                  </a:lnTo>
                  <a:lnTo>
                    <a:pt x="77" y="26"/>
                  </a:lnTo>
                  <a:lnTo>
                    <a:pt x="75" y="21"/>
                  </a:lnTo>
                  <a:lnTo>
                    <a:pt x="75" y="20"/>
                  </a:lnTo>
                  <a:lnTo>
                    <a:pt x="73" y="14"/>
                  </a:lnTo>
                  <a:lnTo>
                    <a:pt x="68" y="10"/>
                  </a:lnTo>
                  <a:lnTo>
                    <a:pt x="65" y="8"/>
                  </a:lnTo>
                  <a:lnTo>
                    <a:pt x="63" y="7"/>
                  </a:lnTo>
                  <a:lnTo>
                    <a:pt x="60" y="6"/>
                  </a:lnTo>
                  <a:lnTo>
                    <a:pt x="57" y="4"/>
                  </a:lnTo>
                  <a:lnTo>
                    <a:pt x="54" y="3"/>
                  </a:lnTo>
                  <a:lnTo>
                    <a:pt x="50" y="3"/>
                  </a:lnTo>
                  <a:lnTo>
                    <a:pt x="47" y="1"/>
                  </a:lnTo>
                  <a:lnTo>
                    <a:pt x="43" y="1"/>
                  </a:lnTo>
                  <a:lnTo>
                    <a:pt x="40" y="1"/>
                  </a:lnTo>
                  <a:lnTo>
                    <a:pt x="35" y="0"/>
                  </a:lnTo>
                  <a:lnTo>
                    <a:pt x="31" y="0"/>
                  </a:lnTo>
                  <a:lnTo>
                    <a:pt x="28" y="0"/>
                  </a:lnTo>
                  <a:lnTo>
                    <a:pt x="25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5" y="1"/>
                  </a:lnTo>
                  <a:lnTo>
                    <a:pt x="10" y="1"/>
                  </a:lnTo>
                  <a:lnTo>
                    <a:pt x="5" y="1"/>
                  </a:lnTo>
                  <a:lnTo>
                    <a:pt x="4" y="1"/>
                  </a:lnTo>
                  <a:lnTo>
                    <a:pt x="3" y="1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"/>
            <p:cNvSpPr>
              <a:spLocks/>
            </p:cNvSpPr>
            <p:nvPr/>
          </p:nvSpPr>
          <p:spPr bwMode="auto">
            <a:xfrm>
              <a:off x="2835" y="2206"/>
              <a:ext cx="211" cy="387"/>
            </a:xfrm>
            <a:custGeom>
              <a:avLst/>
              <a:gdLst/>
              <a:ahLst/>
              <a:cxnLst>
                <a:cxn ang="0">
                  <a:pos x="323" y="52"/>
                </a:cxn>
                <a:cxn ang="0">
                  <a:pos x="319" y="97"/>
                </a:cxn>
                <a:cxn ang="0">
                  <a:pos x="315" y="143"/>
                </a:cxn>
                <a:cxn ang="0">
                  <a:pos x="309" y="189"/>
                </a:cxn>
                <a:cxn ang="0">
                  <a:pos x="301" y="234"/>
                </a:cxn>
                <a:cxn ang="0">
                  <a:pos x="292" y="279"/>
                </a:cxn>
                <a:cxn ang="0">
                  <a:pos x="279" y="323"/>
                </a:cxn>
                <a:cxn ang="0">
                  <a:pos x="265" y="367"/>
                </a:cxn>
                <a:cxn ang="0">
                  <a:pos x="245" y="410"/>
                </a:cxn>
                <a:cxn ang="0">
                  <a:pos x="222" y="451"/>
                </a:cxn>
                <a:cxn ang="0">
                  <a:pos x="195" y="491"/>
                </a:cxn>
                <a:cxn ang="0">
                  <a:pos x="165" y="526"/>
                </a:cxn>
                <a:cxn ang="0">
                  <a:pos x="137" y="556"/>
                </a:cxn>
                <a:cxn ang="0">
                  <a:pos x="109" y="580"/>
                </a:cxn>
                <a:cxn ang="0">
                  <a:pos x="85" y="600"/>
                </a:cxn>
                <a:cxn ang="0">
                  <a:pos x="64" y="618"/>
                </a:cxn>
                <a:cxn ang="0">
                  <a:pos x="42" y="634"/>
                </a:cxn>
                <a:cxn ang="0">
                  <a:pos x="20" y="658"/>
                </a:cxn>
                <a:cxn ang="0">
                  <a:pos x="4" y="683"/>
                </a:cxn>
                <a:cxn ang="0">
                  <a:pos x="0" y="701"/>
                </a:cxn>
                <a:cxn ang="0">
                  <a:pos x="0" y="723"/>
                </a:cxn>
                <a:cxn ang="0">
                  <a:pos x="1" y="744"/>
                </a:cxn>
                <a:cxn ang="0">
                  <a:pos x="8" y="767"/>
                </a:cxn>
                <a:cxn ang="0">
                  <a:pos x="27" y="770"/>
                </a:cxn>
                <a:cxn ang="0">
                  <a:pos x="42" y="750"/>
                </a:cxn>
                <a:cxn ang="0">
                  <a:pos x="54" y="730"/>
                </a:cxn>
                <a:cxn ang="0">
                  <a:pos x="62" y="707"/>
                </a:cxn>
                <a:cxn ang="0">
                  <a:pos x="75" y="687"/>
                </a:cxn>
                <a:cxn ang="0">
                  <a:pos x="101" y="661"/>
                </a:cxn>
                <a:cxn ang="0">
                  <a:pos x="127" y="647"/>
                </a:cxn>
                <a:cxn ang="0">
                  <a:pos x="144" y="636"/>
                </a:cxn>
                <a:cxn ang="0">
                  <a:pos x="164" y="621"/>
                </a:cxn>
                <a:cxn ang="0">
                  <a:pos x="185" y="606"/>
                </a:cxn>
                <a:cxn ang="0">
                  <a:pos x="208" y="584"/>
                </a:cxn>
                <a:cxn ang="0">
                  <a:pos x="232" y="559"/>
                </a:cxn>
                <a:cxn ang="0">
                  <a:pos x="255" y="529"/>
                </a:cxn>
                <a:cxn ang="0">
                  <a:pos x="275" y="499"/>
                </a:cxn>
                <a:cxn ang="0">
                  <a:pos x="286" y="481"/>
                </a:cxn>
                <a:cxn ang="0">
                  <a:pos x="296" y="463"/>
                </a:cxn>
                <a:cxn ang="0">
                  <a:pos x="308" y="441"/>
                </a:cxn>
                <a:cxn ang="0">
                  <a:pos x="319" y="420"/>
                </a:cxn>
                <a:cxn ang="0">
                  <a:pos x="331" y="399"/>
                </a:cxn>
                <a:cxn ang="0">
                  <a:pos x="341" y="374"/>
                </a:cxn>
                <a:cxn ang="0">
                  <a:pos x="351" y="349"/>
                </a:cxn>
                <a:cxn ang="0">
                  <a:pos x="361" y="320"/>
                </a:cxn>
                <a:cxn ang="0">
                  <a:pos x="372" y="277"/>
                </a:cxn>
                <a:cxn ang="0">
                  <a:pos x="385" y="233"/>
                </a:cxn>
                <a:cxn ang="0">
                  <a:pos x="395" y="190"/>
                </a:cxn>
                <a:cxn ang="0">
                  <a:pos x="403" y="150"/>
                </a:cxn>
                <a:cxn ang="0">
                  <a:pos x="411" y="113"/>
                </a:cxn>
                <a:cxn ang="0">
                  <a:pos x="416" y="77"/>
                </a:cxn>
                <a:cxn ang="0">
                  <a:pos x="419" y="49"/>
                </a:cxn>
                <a:cxn ang="0">
                  <a:pos x="422" y="26"/>
                </a:cxn>
                <a:cxn ang="0">
                  <a:pos x="421" y="3"/>
                </a:cxn>
                <a:cxn ang="0">
                  <a:pos x="409" y="0"/>
                </a:cxn>
                <a:cxn ang="0">
                  <a:pos x="389" y="2"/>
                </a:cxn>
                <a:cxn ang="0">
                  <a:pos x="368" y="6"/>
                </a:cxn>
                <a:cxn ang="0">
                  <a:pos x="346" y="10"/>
                </a:cxn>
                <a:cxn ang="0">
                  <a:pos x="329" y="15"/>
                </a:cxn>
              </a:cxnLst>
              <a:rect l="0" t="0" r="r" b="b"/>
              <a:pathLst>
                <a:path w="422" h="775">
                  <a:moveTo>
                    <a:pt x="328" y="16"/>
                  </a:moveTo>
                  <a:lnTo>
                    <a:pt x="326" y="22"/>
                  </a:lnTo>
                  <a:lnTo>
                    <a:pt x="326" y="29"/>
                  </a:lnTo>
                  <a:lnTo>
                    <a:pt x="325" y="37"/>
                  </a:lnTo>
                  <a:lnTo>
                    <a:pt x="325" y="45"/>
                  </a:lnTo>
                  <a:lnTo>
                    <a:pt x="323" y="52"/>
                  </a:lnTo>
                  <a:lnTo>
                    <a:pt x="323" y="59"/>
                  </a:lnTo>
                  <a:lnTo>
                    <a:pt x="322" y="67"/>
                  </a:lnTo>
                  <a:lnTo>
                    <a:pt x="322" y="75"/>
                  </a:lnTo>
                  <a:lnTo>
                    <a:pt x="321" y="82"/>
                  </a:lnTo>
                  <a:lnTo>
                    <a:pt x="321" y="90"/>
                  </a:lnTo>
                  <a:lnTo>
                    <a:pt x="319" y="97"/>
                  </a:lnTo>
                  <a:lnTo>
                    <a:pt x="319" y="105"/>
                  </a:lnTo>
                  <a:lnTo>
                    <a:pt x="318" y="113"/>
                  </a:lnTo>
                  <a:lnTo>
                    <a:pt x="318" y="120"/>
                  </a:lnTo>
                  <a:lnTo>
                    <a:pt x="316" y="129"/>
                  </a:lnTo>
                  <a:lnTo>
                    <a:pt x="316" y="136"/>
                  </a:lnTo>
                  <a:lnTo>
                    <a:pt x="315" y="143"/>
                  </a:lnTo>
                  <a:lnTo>
                    <a:pt x="315" y="150"/>
                  </a:lnTo>
                  <a:lnTo>
                    <a:pt x="314" y="159"/>
                  </a:lnTo>
                  <a:lnTo>
                    <a:pt x="312" y="166"/>
                  </a:lnTo>
                  <a:lnTo>
                    <a:pt x="311" y="173"/>
                  </a:lnTo>
                  <a:lnTo>
                    <a:pt x="311" y="182"/>
                  </a:lnTo>
                  <a:lnTo>
                    <a:pt x="309" y="189"/>
                  </a:lnTo>
                  <a:lnTo>
                    <a:pt x="308" y="196"/>
                  </a:lnTo>
                  <a:lnTo>
                    <a:pt x="306" y="204"/>
                  </a:lnTo>
                  <a:lnTo>
                    <a:pt x="305" y="212"/>
                  </a:lnTo>
                  <a:lnTo>
                    <a:pt x="304" y="219"/>
                  </a:lnTo>
                  <a:lnTo>
                    <a:pt x="302" y="227"/>
                  </a:lnTo>
                  <a:lnTo>
                    <a:pt x="301" y="234"/>
                  </a:lnTo>
                  <a:lnTo>
                    <a:pt x="301" y="242"/>
                  </a:lnTo>
                  <a:lnTo>
                    <a:pt x="299" y="250"/>
                  </a:lnTo>
                  <a:lnTo>
                    <a:pt x="298" y="257"/>
                  </a:lnTo>
                  <a:lnTo>
                    <a:pt x="295" y="264"/>
                  </a:lnTo>
                  <a:lnTo>
                    <a:pt x="294" y="272"/>
                  </a:lnTo>
                  <a:lnTo>
                    <a:pt x="292" y="279"/>
                  </a:lnTo>
                  <a:lnTo>
                    <a:pt x="291" y="287"/>
                  </a:lnTo>
                  <a:lnTo>
                    <a:pt x="288" y="294"/>
                  </a:lnTo>
                  <a:lnTo>
                    <a:pt x="286" y="302"/>
                  </a:lnTo>
                  <a:lnTo>
                    <a:pt x="284" y="309"/>
                  </a:lnTo>
                  <a:lnTo>
                    <a:pt x="282" y="317"/>
                  </a:lnTo>
                  <a:lnTo>
                    <a:pt x="279" y="323"/>
                  </a:lnTo>
                  <a:lnTo>
                    <a:pt x="278" y="332"/>
                  </a:lnTo>
                  <a:lnTo>
                    <a:pt x="275" y="339"/>
                  </a:lnTo>
                  <a:lnTo>
                    <a:pt x="274" y="346"/>
                  </a:lnTo>
                  <a:lnTo>
                    <a:pt x="269" y="353"/>
                  </a:lnTo>
                  <a:lnTo>
                    <a:pt x="268" y="360"/>
                  </a:lnTo>
                  <a:lnTo>
                    <a:pt x="265" y="367"/>
                  </a:lnTo>
                  <a:lnTo>
                    <a:pt x="262" y="376"/>
                  </a:lnTo>
                  <a:lnTo>
                    <a:pt x="258" y="383"/>
                  </a:lnTo>
                  <a:lnTo>
                    <a:pt x="255" y="389"/>
                  </a:lnTo>
                  <a:lnTo>
                    <a:pt x="252" y="396"/>
                  </a:lnTo>
                  <a:lnTo>
                    <a:pt x="249" y="403"/>
                  </a:lnTo>
                  <a:lnTo>
                    <a:pt x="245" y="410"/>
                  </a:lnTo>
                  <a:lnTo>
                    <a:pt x="242" y="417"/>
                  </a:lnTo>
                  <a:lnTo>
                    <a:pt x="238" y="424"/>
                  </a:lnTo>
                  <a:lnTo>
                    <a:pt x="235" y="431"/>
                  </a:lnTo>
                  <a:lnTo>
                    <a:pt x="231" y="437"/>
                  </a:lnTo>
                  <a:lnTo>
                    <a:pt x="226" y="444"/>
                  </a:lnTo>
                  <a:lnTo>
                    <a:pt x="222" y="451"/>
                  </a:lnTo>
                  <a:lnTo>
                    <a:pt x="218" y="459"/>
                  </a:lnTo>
                  <a:lnTo>
                    <a:pt x="214" y="466"/>
                  </a:lnTo>
                  <a:lnTo>
                    <a:pt x="208" y="471"/>
                  </a:lnTo>
                  <a:lnTo>
                    <a:pt x="204" y="479"/>
                  </a:lnTo>
                  <a:lnTo>
                    <a:pt x="199" y="486"/>
                  </a:lnTo>
                  <a:lnTo>
                    <a:pt x="195" y="491"/>
                  </a:lnTo>
                  <a:lnTo>
                    <a:pt x="189" y="497"/>
                  </a:lnTo>
                  <a:lnTo>
                    <a:pt x="184" y="503"/>
                  </a:lnTo>
                  <a:lnTo>
                    <a:pt x="179" y="510"/>
                  </a:lnTo>
                  <a:lnTo>
                    <a:pt x="175" y="516"/>
                  </a:lnTo>
                  <a:lnTo>
                    <a:pt x="171" y="521"/>
                  </a:lnTo>
                  <a:lnTo>
                    <a:pt x="165" y="526"/>
                  </a:lnTo>
                  <a:lnTo>
                    <a:pt x="161" y="531"/>
                  </a:lnTo>
                  <a:lnTo>
                    <a:pt x="155" y="537"/>
                  </a:lnTo>
                  <a:lnTo>
                    <a:pt x="151" y="541"/>
                  </a:lnTo>
                  <a:lnTo>
                    <a:pt x="147" y="546"/>
                  </a:lnTo>
                  <a:lnTo>
                    <a:pt x="141" y="551"/>
                  </a:lnTo>
                  <a:lnTo>
                    <a:pt x="137" y="556"/>
                  </a:lnTo>
                  <a:lnTo>
                    <a:pt x="132" y="560"/>
                  </a:lnTo>
                  <a:lnTo>
                    <a:pt x="128" y="564"/>
                  </a:lnTo>
                  <a:lnTo>
                    <a:pt x="124" y="569"/>
                  </a:lnTo>
                  <a:lnTo>
                    <a:pt x="119" y="573"/>
                  </a:lnTo>
                  <a:lnTo>
                    <a:pt x="114" y="576"/>
                  </a:lnTo>
                  <a:lnTo>
                    <a:pt x="109" y="580"/>
                  </a:lnTo>
                  <a:lnTo>
                    <a:pt x="105" y="583"/>
                  </a:lnTo>
                  <a:lnTo>
                    <a:pt x="101" y="587"/>
                  </a:lnTo>
                  <a:lnTo>
                    <a:pt x="98" y="590"/>
                  </a:lnTo>
                  <a:lnTo>
                    <a:pt x="94" y="594"/>
                  </a:lnTo>
                  <a:lnTo>
                    <a:pt x="89" y="597"/>
                  </a:lnTo>
                  <a:lnTo>
                    <a:pt x="85" y="600"/>
                  </a:lnTo>
                  <a:lnTo>
                    <a:pt x="82" y="604"/>
                  </a:lnTo>
                  <a:lnTo>
                    <a:pt x="78" y="607"/>
                  </a:lnTo>
                  <a:lnTo>
                    <a:pt x="74" y="610"/>
                  </a:lnTo>
                  <a:lnTo>
                    <a:pt x="69" y="613"/>
                  </a:lnTo>
                  <a:lnTo>
                    <a:pt x="67" y="616"/>
                  </a:lnTo>
                  <a:lnTo>
                    <a:pt x="64" y="618"/>
                  </a:lnTo>
                  <a:lnTo>
                    <a:pt x="61" y="623"/>
                  </a:lnTo>
                  <a:lnTo>
                    <a:pt x="57" y="624"/>
                  </a:lnTo>
                  <a:lnTo>
                    <a:pt x="52" y="627"/>
                  </a:lnTo>
                  <a:lnTo>
                    <a:pt x="49" y="630"/>
                  </a:lnTo>
                  <a:lnTo>
                    <a:pt x="47" y="633"/>
                  </a:lnTo>
                  <a:lnTo>
                    <a:pt x="42" y="634"/>
                  </a:lnTo>
                  <a:lnTo>
                    <a:pt x="39" y="637"/>
                  </a:lnTo>
                  <a:lnTo>
                    <a:pt x="37" y="640"/>
                  </a:lnTo>
                  <a:lnTo>
                    <a:pt x="34" y="643"/>
                  </a:lnTo>
                  <a:lnTo>
                    <a:pt x="28" y="647"/>
                  </a:lnTo>
                  <a:lnTo>
                    <a:pt x="24" y="653"/>
                  </a:lnTo>
                  <a:lnTo>
                    <a:pt x="20" y="658"/>
                  </a:lnTo>
                  <a:lnTo>
                    <a:pt x="15" y="664"/>
                  </a:lnTo>
                  <a:lnTo>
                    <a:pt x="11" y="668"/>
                  </a:lnTo>
                  <a:lnTo>
                    <a:pt x="8" y="674"/>
                  </a:lnTo>
                  <a:lnTo>
                    <a:pt x="7" y="677"/>
                  </a:lnTo>
                  <a:lnTo>
                    <a:pt x="5" y="680"/>
                  </a:lnTo>
                  <a:lnTo>
                    <a:pt x="4" y="683"/>
                  </a:lnTo>
                  <a:lnTo>
                    <a:pt x="4" y="686"/>
                  </a:lnTo>
                  <a:lnTo>
                    <a:pt x="2" y="688"/>
                  </a:lnTo>
                  <a:lnTo>
                    <a:pt x="1" y="691"/>
                  </a:lnTo>
                  <a:lnTo>
                    <a:pt x="1" y="696"/>
                  </a:lnTo>
                  <a:lnTo>
                    <a:pt x="0" y="698"/>
                  </a:lnTo>
                  <a:lnTo>
                    <a:pt x="0" y="701"/>
                  </a:lnTo>
                  <a:lnTo>
                    <a:pt x="0" y="706"/>
                  </a:lnTo>
                  <a:lnTo>
                    <a:pt x="0" y="708"/>
                  </a:lnTo>
                  <a:lnTo>
                    <a:pt x="0" y="713"/>
                  </a:lnTo>
                  <a:lnTo>
                    <a:pt x="0" y="716"/>
                  </a:lnTo>
                  <a:lnTo>
                    <a:pt x="0" y="720"/>
                  </a:lnTo>
                  <a:lnTo>
                    <a:pt x="0" y="723"/>
                  </a:lnTo>
                  <a:lnTo>
                    <a:pt x="0" y="726"/>
                  </a:lnTo>
                  <a:lnTo>
                    <a:pt x="0" y="728"/>
                  </a:lnTo>
                  <a:lnTo>
                    <a:pt x="0" y="731"/>
                  </a:lnTo>
                  <a:lnTo>
                    <a:pt x="0" y="736"/>
                  </a:lnTo>
                  <a:lnTo>
                    <a:pt x="1" y="738"/>
                  </a:lnTo>
                  <a:lnTo>
                    <a:pt x="1" y="744"/>
                  </a:lnTo>
                  <a:lnTo>
                    <a:pt x="1" y="748"/>
                  </a:lnTo>
                  <a:lnTo>
                    <a:pt x="2" y="753"/>
                  </a:lnTo>
                  <a:lnTo>
                    <a:pt x="4" y="757"/>
                  </a:lnTo>
                  <a:lnTo>
                    <a:pt x="5" y="761"/>
                  </a:lnTo>
                  <a:lnTo>
                    <a:pt x="7" y="764"/>
                  </a:lnTo>
                  <a:lnTo>
                    <a:pt x="8" y="767"/>
                  </a:lnTo>
                  <a:lnTo>
                    <a:pt x="10" y="770"/>
                  </a:lnTo>
                  <a:lnTo>
                    <a:pt x="12" y="773"/>
                  </a:lnTo>
                  <a:lnTo>
                    <a:pt x="17" y="775"/>
                  </a:lnTo>
                  <a:lnTo>
                    <a:pt x="21" y="774"/>
                  </a:lnTo>
                  <a:lnTo>
                    <a:pt x="25" y="773"/>
                  </a:lnTo>
                  <a:lnTo>
                    <a:pt x="27" y="770"/>
                  </a:lnTo>
                  <a:lnTo>
                    <a:pt x="29" y="768"/>
                  </a:lnTo>
                  <a:lnTo>
                    <a:pt x="32" y="766"/>
                  </a:lnTo>
                  <a:lnTo>
                    <a:pt x="35" y="763"/>
                  </a:lnTo>
                  <a:lnTo>
                    <a:pt x="38" y="758"/>
                  </a:lnTo>
                  <a:lnTo>
                    <a:pt x="41" y="754"/>
                  </a:lnTo>
                  <a:lnTo>
                    <a:pt x="42" y="750"/>
                  </a:lnTo>
                  <a:lnTo>
                    <a:pt x="47" y="746"/>
                  </a:lnTo>
                  <a:lnTo>
                    <a:pt x="47" y="741"/>
                  </a:lnTo>
                  <a:lnTo>
                    <a:pt x="48" y="738"/>
                  </a:lnTo>
                  <a:lnTo>
                    <a:pt x="49" y="736"/>
                  </a:lnTo>
                  <a:lnTo>
                    <a:pt x="52" y="733"/>
                  </a:lnTo>
                  <a:lnTo>
                    <a:pt x="54" y="730"/>
                  </a:lnTo>
                  <a:lnTo>
                    <a:pt x="55" y="726"/>
                  </a:lnTo>
                  <a:lnTo>
                    <a:pt x="57" y="723"/>
                  </a:lnTo>
                  <a:lnTo>
                    <a:pt x="58" y="720"/>
                  </a:lnTo>
                  <a:lnTo>
                    <a:pt x="59" y="716"/>
                  </a:lnTo>
                  <a:lnTo>
                    <a:pt x="61" y="711"/>
                  </a:lnTo>
                  <a:lnTo>
                    <a:pt x="62" y="707"/>
                  </a:lnTo>
                  <a:lnTo>
                    <a:pt x="64" y="704"/>
                  </a:lnTo>
                  <a:lnTo>
                    <a:pt x="65" y="701"/>
                  </a:lnTo>
                  <a:lnTo>
                    <a:pt x="68" y="698"/>
                  </a:lnTo>
                  <a:lnTo>
                    <a:pt x="69" y="696"/>
                  </a:lnTo>
                  <a:lnTo>
                    <a:pt x="72" y="693"/>
                  </a:lnTo>
                  <a:lnTo>
                    <a:pt x="75" y="687"/>
                  </a:lnTo>
                  <a:lnTo>
                    <a:pt x="79" y="683"/>
                  </a:lnTo>
                  <a:lnTo>
                    <a:pt x="84" y="678"/>
                  </a:lnTo>
                  <a:lnTo>
                    <a:pt x="88" y="674"/>
                  </a:lnTo>
                  <a:lnTo>
                    <a:pt x="92" y="670"/>
                  </a:lnTo>
                  <a:lnTo>
                    <a:pt x="97" y="666"/>
                  </a:lnTo>
                  <a:lnTo>
                    <a:pt x="101" y="661"/>
                  </a:lnTo>
                  <a:lnTo>
                    <a:pt x="107" y="658"/>
                  </a:lnTo>
                  <a:lnTo>
                    <a:pt x="112" y="656"/>
                  </a:lnTo>
                  <a:lnTo>
                    <a:pt x="118" y="653"/>
                  </a:lnTo>
                  <a:lnTo>
                    <a:pt x="121" y="650"/>
                  </a:lnTo>
                  <a:lnTo>
                    <a:pt x="124" y="648"/>
                  </a:lnTo>
                  <a:lnTo>
                    <a:pt x="127" y="647"/>
                  </a:lnTo>
                  <a:lnTo>
                    <a:pt x="129" y="646"/>
                  </a:lnTo>
                  <a:lnTo>
                    <a:pt x="132" y="643"/>
                  </a:lnTo>
                  <a:lnTo>
                    <a:pt x="135" y="641"/>
                  </a:lnTo>
                  <a:lnTo>
                    <a:pt x="138" y="638"/>
                  </a:lnTo>
                  <a:lnTo>
                    <a:pt x="141" y="637"/>
                  </a:lnTo>
                  <a:lnTo>
                    <a:pt x="144" y="636"/>
                  </a:lnTo>
                  <a:lnTo>
                    <a:pt x="147" y="633"/>
                  </a:lnTo>
                  <a:lnTo>
                    <a:pt x="151" y="631"/>
                  </a:lnTo>
                  <a:lnTo>
                    <a:pt x="154" y="630"/>
                  </a:lnTo>
                  <a:lnTo>
                    <a:pt x="157" y="627"/>
                  </a:lnTo>
                  <a:lnTo>
                    <a:pt x="161" y="624"/>
                  </a:lnTo>
                  <a:lnTo>
                    <a:pt x="164" y="621"/>
                  </a:lnTo>
                  <a:lnTo>
                    <a:pt x="167" y="620"/>
                  </a:lnTo>
                  <a:lnTo>
                    <a:pt x="171" y="617"/>
                  </a:lnTo>
                  <a:lnTo>
                    <a:pt x="174" y="614"/>
                  </a:lnTo>
                  <a:lnTo>
                    <a:pt x="178" y="611"/>
                  </a:lnTo>
                  <a:lnTo>
                    <a:pt x="182" y="608"/>
                  </a:lnTo>
                  <a:lnTo>
                    <a:pt x="185" y="606"/>
                  </a:lnTo>
                  <a:lnTo>
                    <a:pt x="188" y="603"/>
                  </a:lnTo>
                  <a:lnTo>
                    <a:pt x="192" y="598"/>
                  </a:lnTo>
                  <a:lnTo>
                    <a:pt x="196" y="596"/>
                  </a:lnTo>
                  <a:lnTo>
                    <a:pt x="199" y="591"/>
                  </a:lnTo>
                  <a:lnTo>
                    <a:pt x="204" y="588"/>
                  </a:lnTo>
                  <a:lnTo>
                    <a:pt x="208" y="584"/>
                  </a:lnTo>
                  <a:lnTo>
                    <a:pt x="212" y="581"/>
                  </a:lnTo>
                  <a:lnTo>
                    <a:pt x="215" y="577"/>
                  </a:lnTo>
                  <a:lnTo>
                    <a:pt x="219" y="573"/>
                  </a:lnTo>
                  <a:lnTo>
                    <a:pt x="224" y="567"/>
                  </a:lnTo>
                  <a:lnTo>
                    <a:pt x="228" y="563"/>
                  </a:lnTo>
                  <a:lnTo>
                    <a:pt x="232" y="559"/>
                  </a:lnTo>
                  <a:lnTo>
                    <a:pt x="236" y="553"/>
                  </a:lnTo>
                  <a:lnTo>
                    <a:pt x="241" y="549"/>
                  </a:lnTo>
                  <a:lnTo>
                    <a:pt x="245" y="543"/>
                  </a:lnTo>
                  <a:lnTo>
                    <a:pt x="248" y="539"/>
                  </a:lnTo>
                  <a:lnTo>
                    <a:pt x="252" y="533"/>
                  </a:lnTo>
                  <a:lnTo>
                    <a:pt x="255" y="529"/>
                  </a:lnTo>
                  <a:lnTo>
                    <a:pt x="258" y="524"/>
                  </a:lnTo>
                  <a:lnTo>
                    <a:pt x="261" y="519"/>
                  </a:lnTo>
                  <a:lnTo>
                    <a:pt x="265" y="513"/>
                  </a:lnTo>
                  <a:lnTo>
                    <a:pt x="269" y="507"/>
                  </a:lnTo>
                  <a:lnTo>
                    <a:pt x="274" y="503"/>
                  </a:lnTo>
                  <a:lnTo>
                    <a:pt x="275" y="499"/>
                  </a:lnTo>
                  <a:lnTo>
                    <a:pt x="276" y="497"/>
                  </a:lnTo>
                  <a:lnTo>
                    <a:pt x="278" y="494"/>
                  </a:lnTo>
                  <a:lnTo>
                    <a:pt x="281" y="491"/>
                  </a:lnTo>
                  <a:lnTo>
                    <a:pt x="282" y="487"/>
                  </a:lnTo>
                  <a:lnTo>
                    <a:pt x="284" y="484"/>
                  </a:lnTo>
                  <a:lnTo>
                    <a:pt x="286" y="481"/>
                  </a:lnTo>
                  <a:lnTo>
                    <a:pt x="288" y="479"/>
                  </a:lnTo>
                  <a:lnTo>
                    <a:pt x="289" y="476"/>
                  </a:lnTo>
                  <a:lnTo>
                    <a:pt x="291" y="471"/>
                  </a:lnTo>
                  <a:lnTo>
                    <a:pt x="294" y="469"/>
                  </a:lnTo>
                  <a:lnTo>
                    <a:pt x="295" y="466"/>
                  </a:lnTo>
                  <a:lnTo>
                    <a:pt x="296" y="463"/>
                  </a:lnTo>
                  <a:lnTo>
                    <a:pt x="299" y="460"/>
                  </a:lnTo>
                  <a:lnTo>
                    <a:pt x="301" y="456"/>
                  </a:lnTo>
                  <a:lnTo>
                    <a:pt x="304" y="453"/>
                  </a:lnTo>
                  <a:lnTo>
                    <a:pt x="305" y="450"/>
                  </a:lnTo>
                  <a:lnTo>
                    <a:pt x="306" y="446"/>
                  </a:lnTo>
                  <a:lnTo>
                    <a:pt x="308" y="441"/>
                  </a:lnTo>
                  <a:lnTo>
                    <a:pt x="311" y="439"/>
                  </a:lnTo>
                  <a:lnTo>
                    <a:pt x="312" y="436"/>
                  </a:lnTo>
                  <a:lnTo>
                    <a:pt x="314" y="431"/>
                  </a:lnTo>
                  <a:lnTo>
                    <a:pt x="315" y="429"/>
                  </a:lnTo>
                  <a:lnTo>
                    <a:pt x="318" y="424"/>
                  </a:lnTo>
                  <a:lnTo>
                    <a:pt x="319" y="420"/>
                  </a:lnTo>
                  <a:lnTo>
                    <a:pt x="321" y="417"/>
                  </a:lnTo>
                  <a:lnTo>
                    <a:pt x="322" y="413"/>
                  </a:lnTo>
                  <a:lnTo>
                    <a:pt x="325" y="410"/>
                  </a:lnTo>
                  <a:lnTo>
                    <a:pt x="326" y="406"/>
                  </a:lnTo>
                  <a:lnTo>
                    <a:pt x="329" y="403"/>
                  </a:lnTo>
                  <a:lnTo>
                    <a:pt x="331" y="399"/>
                  </a:lnTo>
                  <a:lnTo>
                    <a:pt x="332" y="394"/>
                  </a:lnTo>
                  <a:lnTo>
                    <a:pt x="333" y="390"/>
                  </a:lnTo>
                  <a:lnTo>
                    <a:pt x="335" y="386"/>
                  </a:lnTo>
                  <a:lnTo>
                    <a:pt x="336" y="383"/>
                  </a:lnTo>
                  <a:lnTo>
                    <a:pt x="338" y="379"/>
                  </a:lnTo>
                  <a:lnTo>
                    <a:pt x="341" y="374"/>
                  </a:lnTo>
                  <a:lnTo>
                    <a:pt x="342" y="370"/>
                  </a:lnTo>
                  <a:lnTo>
                    <a:pt x="343" y="366"/>
                  </a:lnTo>
                  <a:lnTo>
                    <a:pt x="345" y="363"/>
                  </a:lnTo>
                  <a:lnTo>
                    <a:pt x="346" y="357"/>
                  </a:lnTo>
                  <a:lnTo>
                    <a:pt x="348" y="354"/>
                  </a:lnTo>
                  <a:lnTo>
                    <a:pt x="351" y="349"/>
                  </a:lnTo>
                  <a:lnTo>
                    <a:pt x="352" y="346"/>
                  </a:lnTo>
                  <a:lnTo>
                    <a:pt x="353" y="340"/>
                  </a:lnTo>
                  <a:lnTo>
                    <a:pt x="355" y="337"/>
                  </a:lnTo>
                  <a:lnTo>
                    <a:pt x="356" y="333"/>
                  </a:lnTo>
                  <a:lnTo>
                    <a:pt x="358" y="329"/>
                  </a:lnTo>
                  <a:lnTo>
                    <a:pt x="361" y="320"/>
                  </a:lnTo>
                  <a:lnTo>
                    <a:pt x="362" y="314"/>
                  </a:lnTo>
                  <a:lnTo>
                    <a:pt x="363" y="306"/>
                  </a:lnTo>
                  <a:lnTo>
                    <a:pt x="366" y="299"/>
                  </a:lnTo>
                  <a:lnTo>
                    <a:pt x="368" y="292"/>
                  </a:lnTo>
                  <a:lnTo>
                    <a:pt x="371" y="284"/>
                  </a:lnTo>
                  <a:lnTo>
                    <a:pt x="372" y="277"/>
                  </a:lnTo>
                  <a:lnTo>
                    <a:pt x="375" y="270"/>
                  </a:lnTo>
                  <a:lnTo>
                    <a:pt x="376" y="263"/>
                  </a:lnTo>
                  <a:lnTo>
                    <a:pt x="379" y="256"/>
                  </a:lnTo>
                  <a:lnTo>
                    <a:pt x="381" y="247"/>
                  </a:lnTo>
                  <a:lnTo>
                    <a:pt x="383" y="240"/>
                  </a:lnTo>
                  <a:lnTo>
                    <a:pt x="385" y="233"/>
                  </a:lnTo>
                  <a:lnTo>
                    <a:pt x="386" y="226"/>
                  </a:lnTo>
                  <a:lnTo>
                    <a:pt x="388" y="219"/>
                  </a:lnTo>
                  <a:lnTo>
                    <a:pt x="391" y="212"/>
                  </a:lnTo>
                  <a:lnTo>
                    <a:pt x="392" y="204"/>
                  </a:lnTo>
                  <a:lnTo>
                    <a:pt x="393" y="197"/>
                  </a:lnTo>
                  <a:lnTo>
                    <a:pt x="395" y="190"/>
                  </a:lnTo>
                  <a:lnTo>
                    <a:pt x="396" y="185"/>
                  </a:lnTo>
                  <a:lnTo>
                    <a:pt x="398" y="176"/>
                  </a:lnTo>
                  <a:lnTo>
                    <a:pt x="399" y="170"/>
                  </a:lnTo>
                  <a:lnTo>
                    <a:pt x="402" y="163"/>
                  </a:lnTo>
                  <a:lnTo>
                    <a:pt x="403" y="157"/>
                  </a:lnTo>
                  <a:lnTo>
                    <a:pt x="403" y="150"/>
                  </a:lnTo>
                  <a:lnTo>
                    <a:pt x="405" y="143"/>
                  </a:lnTo>
                  <a:lnTo>
                    <a:pt x="406" y="137"/>
                  </a:lnTo>
                  <a:lnTo>
                    <a:pt x="408" y="130"/>
                  </a:lnTo>
                  <a:lnTo>
                    <a:pt x="409" y="125"/>
                  </a:lnTo>
                  <a:lnTo>
                    <a:pt x="409" y="119"/>
                  </a:lnTo>
                  <a:lnTo>
                    <a:pt x="411" y="113"/>
                  </a:lnTo>
                  <a:lnTo>
                    <a:pt x="412" y="107"/>
                  </a:lnTo>
                  <a:lnTo>
                    <a:pt x="413" y="100"/>
                  </a:lnTo>
                  <a:lnTo>
                    <a:pt x="413" y="95"/>
                  </a:lnTo>
                  <a:lnTo>
                    <a:pt x="415" y="89"/>
                  </a:lnTo>
                  <a:lnTo>
                    <a:pt x="415" y="83"/>
                  </a:lnTo>
                  <a:lnTo>
                    <a:pt x="416" y="77"/>
                  </a:lnTo>
                  <a:lnTo>
                    <a:pt x="418" y="73"/>
                  </a:lnTo>
                  <a:lnTo>
                    <a:pt x="418" y="67"/>
                  </a:lnTo>
                  <a:lnTo>
                    <a:pt x="419" y="63"/>
                  </a:lnTo>
                  <a:lnTo>
                    <a:pt x="419" y="57"/>
                  </a:lnTo>
                  <a:lnTo>
                    <a:pt x="419" y="53"/>
                  </a:lnTo>
                  <a:lnTo>
                    <a:pt x="419" y="49"/>
                  </a:lnTo>
                  <a:lnTo>
                    <a:pt x="421" y="45"/>
                  </a:lnTo>
                  <a:lnTo>
                    <a:pt x="421" y="40"/>
                  </a:lnTo>
                  <a:lnTo>
                    <a:pt x="421" y="36"/>
                  </a:lnTo>
                  <a:lnTo>
                    <a:pt x="421" y="33"/>
                  </a:lnTo>
                  <a:lnTo>
                    <a:pt x="422" y="29"/>
                  </a:lnTo>
                  <a:lnTo>
                    <a:pt x="422" y="26"/>
                  </a:lnTo>
                  <a:lnTo>
                    <a:pt x="422" y="22"/>
                  </a:lnTo>
                  <a:lnTo>
                    <a:pt x="422" y="19"/>
                  </a:lnTo>
                  <a:lnTo>
                    <a:pt x="422" y="16"/>
                  </a:lnTo>
                  <a:lnTo>
                    <a:pt x="421" y="12"/>
                  </a:lnTo>
                  <a:lnTo>
                    <a:pt x="421" y="7"/>
                  </a:lnTo>
                  <a:lnTo>
                    <a:pt x="421" y="3"/>
                  </a:lnTo>
                  <a:lnTo>
                    <a:pt x="419" y="2"/>
                  </a:lnTo>
                  <a:lnTo>
                    <a:pt x="419" y="0"/>
                  </a:lnTo>
                  <a:lnTo>
                    <a:pt x="418" y="0"/>
                  </a:lnTo>
                  <a:lnTo>
                    <a:pt x="415" y="0"/>
                  </a:lnTo>
                  <a:lnTo>
                    <a:pt x="413" y="0"/>
                  </a:lnTo>
                  <a:lnTo>
                    <a:pt x="409" y="0"/>
                  </a:lnTo>
                  <a:lnTo>
                    <a:pt x="408" y="0"/>
                  </a:lnTo>
                  <a:lnTo>
                    <a:pt x="403" y="0"/>
                  </a:lnTo>
                  <a:lnTo>
                    <a:pt x="401" y="0"/>
                  </a:lnTo>
                  <a:lnTo>
                    <a:pt x="396" y="0"/>
                  </a:lnTo>
                  <a:lnTo>
                    <a:pt x="393" y="2"/>
                  </a:lnTo>
                  <a:lnTo>
                    <a:pt x="389" y="2"/>
                  </a:lnTo>
                  <a:lnTo>
                    <a:pt x="386" y="3"/>
                  </a:lnTo>
                  <a:lnTo>
                    <a:pt x="382" y="3"/>
                  </a:lnTo>
                  <a:lnTo>
                    <a:pt x="379" y="5"/>
                  </a:lnTo>
                  <a:lnTo>
                    <a:pt x="375" y="5"/>
                  </a:lnTo>
                  <a:lnTo>
                    <a:pt x="371" y="6"/>
                  </a:lnTo>
                  <a:lnTo>
                    <a:pt x="368" y="6"/>
                  </a:lnTo>
                  <a:lnTo>
                    <a:pt x="363" y="7"/>
                  </a:lnTo>
                  <a:lnTo>
                    <a:pt x="361" y="7"/>
                  </a:lnTo>
                  <a:lnTo>
                    <a:pt x="356" y="9"/>
                  </a:lnTo>
                  <a:lnTo>
                    <a:pt x="352" y="9"/>
                  </a:lnTo>
                  <a:lnTo>
                    <a:pt x="349" y="10"/>
                  </a:lnTo>
                  <a:lnTo>
                    <a:pt x="346" y="10"/>
                  </a:lnTo>
                  <a:lnTo>
                    <a:pt x="343" y="12"/>
                  </a:lnTo>
                  <a:lnTo>
                    <a:pt x="341" y="12"/>
                  </a:lnTo>
                  <a:lnTo>
                    <a:pt x="338" y="13"/>
                  </a:lnTo>
                  <a:lnTo>
                    <a:pt x="333" y="13"/>
                  </a:lnTo>
                  <a:lnTo>
                    <a:pt x="331" y="15"/>
                  </a:lnTo>
                  <a:lnTo>
                    <a:pt x="329" y="15"/>
                  </a:lnTo>
                  <a:lnTo>
                    <a:pt x="328" y="16"/>
                  </a:lnTo>
                  <a:lnTo>
                    <a:pt x="328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2"/>
            <p:cNvSpPr>
              <a:spLocks/>
            </p:cNvSpPr>
            <p:nvPr/>
          </p:nvSpPr>
          <p:spPr bwMode="auto">
            <a:xfrm>
              <a:off x="2659" y="2324"/>
              <a:ext cx="291" cy="601"/>
            </a:xfrm>
            <a:custGeom>
              <a:avLst/>
              <a:gdLst/>
              <a:ahLst/>
              <a:cxnLst>
                <a:cxn ang="0">
                  <a:pos x="19" y="83"/>
                </a:cxn>
                <a:cxn ang="0">
                  <a:pos x="55" y="157"/>
                </a:cxn>
                <a:cxn ang="0">
                  <a:pos x="100" y="217"/>
                </a:cxn>
                <a:cxn ang="0">
                  <a:pos x="147" y="264"/>
                </a:cxn>
                <a:cxn ang="0">
                  <a:pos x="192" y="297"/>
                </a:cxn>
                <a:cxn ang="0">
                  <a:pos x="236" y="334"/>
                </a:cxn>
                <a:cxn ang="0">
                  <a:pos x="259" y="377"/>
                </a:cxn>
                <a:cxn ang="0">
                  <a:pos x="260" y="421"/>
                </a:cxn>
                <a:cxn ang="0">
                  <a:pos x="262" y="466"/>
                </a:cxn>
                <a:cxn ang="0">
                  <a:pos x="266" y="531"/>
                </a:cxn>
                <a:cxn ang="0">
                  <a:pos x="267" y="604"/>
                </a:cxn>
                <a:cxn ang="0">
                  <a:pos x="264" y="671"/>
                </a:cxn>
                <a:cxn ang="0">
                  <a:pos x="250" y="721"/>
                </a:cxn>
                <a:cxn ang="0">
                  <a:pos x="205" y="781"/>
                </a:cxn>
                <a:cxn ang="0">
                  <a:pos x="153" y="830"/>
                </a:cxn>
                <a:cxn ang="0">
                  <a:pos x="117" y="865"/>
                </a:cxn>
                <a:cxn ang="0">
                  <a:pos x="78" y="907"/>
                </a:cxn>
                <a:cxn ang="0">
                  <a:pos x="46" y="962"/>
                </a:cxn>
                <a:cxn ang="0">
                  <a:pos x="26" y="1021"/>
                </a:cxn>
                <a:cxn ang="0">
                  <a:pos x="13" y="1074"/>
                </a:cxn>
                <a:cxn ang="0">
                  <a:pos x="8" y="1121"/>
                </a:cxn>
                <a:cxn ang="0">
                  <a:pos x="40" y="1151"/>
                </a:cxn>
                <a:cxn ang="0">
                  <a:pos x="83" y="1171"/>
                </a:cxn>
                <a:cxn ang="0">
                  <a:pos x="149" y="1188"/>
                </a:cxn>
                <a:cxn ang="0">
                  <a:pos x="243" y="1201"/>
                </a:cxn>
                <a:cxn ang="0">
                  <a:pos x="346" y="1199"/>
                </a:cxn>
                <a:cxn ang="0">
                  <a:pos x="436" y="1185"/>
                </a:cxn>
                <a:cxn ang="0">
                  <a:pos x="507" y="1165"/>
                </a:cxn>
                <a:cxn ang="0">
                  <a:pos x="557" y="1147"/>
                </a:cxn>
                <a:cxn ang="0">
                  <a:pos x="581" y="1134"/>
                </a:cxn>
                <a:cxn ang="0">
                  <a:pos x="570" y="1094"/>
                </a:cxn>
                <a:cxn ang="0">
                  <a:pos x="551" y="1042"/>
                </a:cxn>
                <a:cxn ang="0">
                  <a:pos x="526" y="981"/>
                </a:cxn>
                <a:cxn ang="0">
                  <a:pos x="493" y="925"/>
                </a:cxn>
                <a:cxn ang="0">
                  <a:pos x="453" y="880"/>
                </a:cxn>
                <a:cxn ang="0">
                  <a:pos x="413" y="835"/>
                </a:cxn>
                <a:cxn ang="0">
                  <a:pos x="374" y="794"/>
                </a:cxn>
                <a:cxn ang="0">
                  <a:pos x="343" y="755"/>
                </a:cxn>
                <a:cxn ang="0">
                  <a:pos x="314" y="710"/>
                </a:cxn>
                <a:cxn ang="0">
                  <a:pos x="312" y="673"/>
                </a:cxn>
                <a:cxn ang="0">
                  <a:pos x="310" y="611"/>
                </a:cxn>
                <a:cxn ang="0">
                  <a:pos x="310" y="534"/>
                </a:cxn>
                <a:cxn ang="0">
                  <a:pos x="309" y="461"/>
                </a:cxn>
                <a:cxn ang="0">
                  <a:pos x="310" y="406"/>
                </a:cxn>
                <a:cxn ang="0">
                  <a:pos x="326" y="360"/>
                </a:cxn>
                <a:cxn ang="0">
                  <a:pos x="380" y="306"/>
                </a:cxn>
                <a:cxn ang="0">
                  <a:pos x="419" y="276"/>
                </a:cxn>
                <a:cxn ang="0">
                  <a:pos x="463" y="240"/>
                </a:cxn>
                <a:cxn ang="0">
                  <a:pos x="503" y="193"/>
                </a:cxn>
                <a:cxn ang="0">
                  <a:pos x="537" y="135"/>
                </a:cxn>
                <a:cxn ang="0">
                  <a:pos x="560" y="77"/>
                </a:cxn>
                <a:cxn ang="0">
                  <a:pos x="571" y="35"/>
                </a:cxn>
                <a:cxn ang="0">
                  <a:pos x="550" y="16"/>
                </a:cxn>
                <a:cxn ang="0">
                  <a:pos x="506" y="25"/>
                </a:cxn>
                <a:cxn ang="0">
                  <a:pos x="451" y="35"/>
                </a:cxn>
                <a:cxn ang="0">
                  <a:pos x="384" y="45"/>
                </a:cxn>
                <a:cxn ang="0">
                  <a:pos x="313" y="49"/>
                </a:cxn>
                <a:cxn ang="0">
                  <a:pos x="237" y="47"/>
                </a:cxn>
                <a:cxn ang="0">
                  <a:pos x="163" y="39"/>
                </a:cxn>
                <a:cxn ang="0">
                  <a:pos x="96" y="26"/>
                </a:cxn>
                <a:cxn ang="0">
                  <a:pos x="43" y="13"/>
                </a:cxn>
                <a:cxn ang="0">
                  <a:pos x="6" y="3"/>
                </a:cxn>
              </a:cxnLst>
              <a:rect l="0" t="0" r="r" b="b"/>
              <a:pathLst>
                <a:path w="583" h="1202">
                  <a:moveTo>
                    <a:pt x="0" y="0"/>
                  </a:moveTo>
                  <a:lnTo>
                    <a:pt x="2" y="9"/>
                  </a:lnTo>
                  <a:lnTo>
                    <a:pt x="2" y="16"/>
                  </a:lnTo>
                  <a:lnTo>
                    <a:pt x="3" y="25"/>
                  </a:lnTo>
                  <a:lnTo>
                    <a:pt x="5" y="33"/>
                  </a:lnTo>
                  <a:lnTo>
                    <a:pt x="8" y="40"/>
                  </a:lnTo>
                  <a:lnTo>
                    <a:pt x="9" y="47"/>
                  </a:lnTo>
                  <a:lnTo>
                    <a:pt x="10" y="55"/>
                  </a:lnTo>
                  <a:lnTo>
                    <a:pt x="13" y="62"/>
                  </a:lnTo>
                  <a:lnTo>
                    <a:pt x="15" y="69"/>
                  </a:lnTo>
                  <a:lnTo>
                    <a:pt x="18" y="76"/>
                  </a:lnTo>
                  <a:lnTo>
                    <a:pt x="19" y="83"/>
                  </a:lnTo>
                  <a:lnTo>
                    <a:pt x="22" y="90"/>
                  </a:lnTo>
                  <a:lnTo>
                    <a:pt x="25" y="96"/>
                  </a:lnTo>
                  <a:lnTo>
                    <a:pt x="28" y="103"/>
                  </a:lnTo>
                  <a:lnTo>
                    <a:pt x="30" y="110"/>
                  </a:lnTo>
                  <a:lnTo>
                    <a:pt x="33" y="116"/>
                  </a:lnTo>
                  <a:lnTo>
                    <a:pt x="36" y="122"/>
                  </a:lnTo>
                  <a:lnTo>
                    <a:pt x="39" y="129"/>
                  </a:lnTo>
                  <a:lnTo>
                    <a:pt x="42" y="135"/>
                  </a:lnTo>
                  <a:lnTo>
                    <a:pt x="45" y="140"/>
                  </a:lnTo>
                  <a:lnTo>
                    <a:pt x="49" y="146"/>
                  </a:lnTo>
                  <a:lnTo>
                    <a:pt x="52" y="152"/>
                  </a:lnTo>
                  <a:lnTo>
                    <a:pt x="55" y="157"/>
                  </a:lnTo>
                  <a:lnTo>
                    <a:pt x="59" y="163"/>
                  </a:lnTo>
                  <a:lnTo>
                    <a:pt x="62" y="169"/>
                  </a:lnTo>
                  <a:lnTo>
                    <a:pt x="66" y="174"/>
                  </a:lnTo>
                  <a:lnTo>
                    <a:pt x="69" y="179"/>
                  </a:lnTo>
                  <a:lnTo>
                    <a:pt x="73" y="184"/>
                  </a:lnTo>
                  <a:lnTo>
                    <a:pt x="78" y="190"/>
                  </a:lnTo>
                  <a:lnTo>
                    <a:pt x="82" y="194"/>
                  </a:lnTo>
                  <a:lnTo>
                    <a:pt x="85" y="200"/>
                  </a:lnTo>
                  <a:lnTo>
                    <a:pt x="89" y="204"/>
                  </a:lnTo>
                  <a:lnTo>
                    <a:pt x="92" y="209"/>
                  </a:lnTo>
                  <a:lnTo>
                    <a:pt x="96" y="213"/>
                  </a:lnTo>
                  <a:lnTo>
                    <a:pt x="100" y="217"/>
                  </a:lnTo>
                  <a:lnTo>
                    <a:pt x="105" y="223"/>
                  </a:lnTo>
                  <a:lnTo>
                    <a:pt x="107" y="227"/>
                  </a:lnTo>
                  <a:lnTo>
                    <a:pt x="112" y="230"/>
                  </a:lnTo>
                  <a:lnTo>
                    <a:pt x="116" y="234"/>
                  </a:lnTo>
                  <a:lnTo>
                    <a:pt x="120" y="239"/>
                  </a:lnTo>
                  <a:lnTo>
                    <a:pt x="125" y="243"/>
                  </a:lnTo>
                  <a:lnTo>
                    <a:pt x="129" y="246"/>
                  </a:lnTo>
                  <a:lnTo>
                    <a:pt x="132" y="250"/>
                  </a:lnTo>
                  <a:lnTo>
                    <a:pt x="136" y="254"/>
                  </a:lnTo>
                  <a:lnTo>
                    <a:pt x="140" y="257"/>
                  </a:lnTo>
                  <a:lnTo>
                    <a:pt x="145" y="260"/>
                  </a:lnTo>
                  <a:lnTo>
                    <a:pt x="147" y="264"/>
                  </a:lnTo>
                  <a:lnTo>
                    <a:pt x="152" y="269"/>
                  </a:lnTo>
                  <a:lnTo>
                    <a:pt x="156" y="270"/>
                  </a:lnTo>
                  <a:lnTo>
                    <a:pt x="159" y="274"/>
                  </a:lnTo>
                  <a:lnTo>
                    <a:pt x="163" y="276"/>
                  </a:lnTo>
                  <a:lnTo>
                    <a:pt x="167" y="280"/>
                  </a:lnTo>
                  <a:lnTo>
                    <a:pt x="170" y="282"/>
                  </a:lnTo>
                  <a:lnTo>
                    <a:pt x="175" y="284"/>
                  </a:lnTo>
                  <a:lnTo>
                    <a:pt x="177" y="287"/>
                  </a:lnTo>
                  <a:lnTo>
                    <a:pt x="182" y="290"/>
                  </a:lnTo>
                  <a:lnTo>
                    <a:pt x="185" y="293"/>
                  </a:lnTo>
                  <a:lnTo>
                    <a:pt x="187" y="296"/>
                  </a:lnTo>
                  <a:lnTo>
                    <a:pt x="192" y="297"/>
                  </a:lnTo>
                  <a:lnTo>
                    <a:pt x="195" y="300"/>
                  </a:lnTo>
                  <a:lnTo>
                    <a:pt x="197" y="303"/>
                  </a:lnTo>
                  <a:lnTo>
                    <a:pt x="200" y="304"/>
                  </a:lnTo>
                  <a:lnTo>
                    <a:pt x="205" y="306"/>
                  </a:lnTo>
                  <a:lnTo>
                    <a:pt x="207" y="309"/>
                  </a:lnTo>
                  <a:lnTo>
                    <a:pt x="212" y="312"/>
                  </a:lnTo>
                  <a:lnTo>
                    <a:pt x="217" y="316"/>
                  </a:lnTo>
                  <a:lnTo>
                    <a:pt x="222" y="320"/>
                  </a:lnTo>
                  <a:lnTo>
                    <a:pt x="226" y="324"/>
                  </a:lnTo>
                  <a:lnTo>
                    <a:pt x="230" y="327"/>
                  </a:lnTo>
                  <a:lnTo>
                    <a:pt x="233" y="332"/>
                  </a:lnTo>
                  <a:lnTo>
                    <a:pt x="236" y="334"/>
                  </a:lnTo>
                  <a:lnTo>
                    <a:pt x="240" y="339"/>
                  </a:lnTo>
                  <a:lnTo>
                    <a:pt x="242" y="342"/>
                  </a:lnTo>
                  <a:lnTo>
                    <a:pt x="244" y="346"/>
                  </a:lnTo>
                  <a:lnTo>
                    <a:pt x="247" y="350"/>
                  </a:lnTo>
                  <a:lnTo>
                    <a:pt x="250" y="353"/>
                  </a:lnTo>
                  <a:lnTo>
                    <a:pt x="252" y="356"/>
                  </a:lnTo>
                  <a:lnTo>
                    <a:pt x="253" y="360"/>
                  </a:lnTo>
                  <a:lnTo>
                    <a:pt x="254" y="363"/>
                  </a:lnTo>
                  <a:lnTo>
                    <a:pt x="256" y="367"/>
                  </a:lnTo>
                  <a:lnTo>
                    <a:pt x="257" y="370"/>
                  </a:lnTo>
                  <a:lnTo>
                    <a:pt x="259" y="373"/>
                  </a:lnTo>
                  <a:lnTo>
                    <a:pt x="259" y="377"/>
                  </a:lnTo>
                  <a:lnTo>
                    <a:pt x="260" y="380"/>
                  </a:lnTo>
                  <a:lnTo>
                    <a:pt x="260" y="383"/>
                  </a:lnTo>
                  <a:lnTo>
                    <a:pt x="260" y="386"/>
                  </a:lnTo>
                  <a:lnTo>
                    <a:pt x="260" y="390"/>
                  </a:lnTo>
                  <a:lnTo>
                    <a:pt x="262" y="393"/>
                  </a:lnTo>
                  <a:lnTo>
                    <a:pt x="262" y="397"/>
                  </a:lnTo>
                  <a:lnTo>
                    <a:pt x="262" y="403"/>
                  </a:lnTo>
                  <a:lnTo>
                    <a:pt x="262" y="409"/>
                  </a:lnTo>
                  <a:lnTo>
                    <a:pt x="262" y="414"/>
                  </a:lnTo>
                  <a:lnTo>
                    <a:pt x="260" y="416"/>
                  </a:lnTo>
                  <a:lnTo>
                    <a:pt x="260" y="420"/>
                  </a:lnTo>
                  <a:lnTo>
                    <a:pt x="260" y="421"/>
                  </a:lnTo>
                  <a:lnTo>
                    <a:pt x="260" y="424"/>
                  </a:lnTo>
                  <a:lnTo>
                    <a:pt x="260" y="427"/>
                  </a:lnTo>
                  <a:lnTo>
                    <a:pt x="260" y="431"/>
                  </a:lnTo>
                  <a:lnTo>
                    <a:pt x="260" y="434"/>
                  </a:lnTo>
                  <a:lnTo>
                    <a:pt x="260" y="437"/>
                  </a:lnTo>
                  <a:lnTo>
                    <a:pt x="260" y="441"/>
                  </a:lnTo>
                  <a:lnTo>
                    <a:pt x="260" y="444"/>
                  </a:lnTo>
                  <a:lnTo>
                    <a:pt x="260" y="449"/>
                  </a:lnTo>
                  <a:lnTo>
                    <a:pt x="262" y="453"/>
                  </a:lnTo>
                  <a:lnTo>
                    <a:pt x="262" y="457"/>
                  </a:lnTo>
                  <a:lnTo>
                    <a:pt x="262" y="461"/>
                  </a:lnTo>
                  <a:lnTo>
                    <a:pt x="262" y="466"/>
                  </a:lnTo>
                  <a:lnTo>
                    <a:pt x="262" y="470"/>
                  </a:lnTo>
                  <a:lnTo>
                    <a:pt x="263" y="476"/>
                  </a:lnTo>
                  <a:lnTo>
                    <a:pt x="263" y="481"/>
                  </a:lnTo>
                  <a:lnTo>
                    <a:pt x="263" y="486"/>
                  </a:lnTo>
                  <a:lnTo>
                    <a:pt x="264" y="491"/>
                  </a:lnTo>
                  <a:lnTo>
                    <a:pt x="264" y="497"/>
                  </a:lnTo>
                  <a:lnTo>
                    <a:pt x="264" y="503"/>
                  </a:lnTo>
                  <a:lnTo>
                    <a:pt x="264" y="509"/>
                  </a:lnTo>
                  <a:lnTo>
                    <a:pt x="264" y="514"/>
                  </a:lnTo>
                  <a:lnTo>
                    <a:pt x="266" y="520"/>
                  </a:lnTo>
                  <a:lnTo>
                    <a:pt x="266" y="526"/>
                  </a:lnTo>
                  <a:lnTo>
                    <a:pt x="266" y="531"/>
                  </a:lnTo>
                  <a:lnTo>
                    <a:pt x="266" y="538"/>
                  </a:lnTo>
                  <a:lnTo>
                    <a:pt x="267" y="544"/>
                  </a:lnTo>
                  <a:lnTo>
                    <a:pt x="267" y="550"/>
                  </a:lnTo>
                  <a:lnTo>
                    <a:pt x="267" y="556"/>
                  </a:lnTo>
                  <a:lnTo>
                    <a:pt x="267" y="561"/>
                  </a:lnTo>
                  <a:lnTo>
                    <a:pt x="267" y="568"/>
                  </a:lnTo>
                  <a:lnTo>
                    <a:pt x="267" y="574"/>
                  </a:lnTo>
                  <a:lnTo>
                    <a:pt x="267" y="580"/>
                  </a:lnTo>
                  <a:lnTo>
                    <a:pt x="267" y="586"/>
                  </a:lnTo>
                  <a:lnTo>
                    <a:pt x="267" y="593"/>
                  </a:lnTo>
                  <a:lnTo>
                    <a:pt x="267" y="598"/>
                  </a:lnTo>
                  <a:lnTo>
                    <a:pt x="267" y="604"/>
                  </a:lnTo>
                  <a:lnTo>
                    <a:pt x="267" y="610"/>
                  </a:lnTo>
                  <a:lnTo>
                    <a:pt x="267" y="616"/>
                  </a:lnTo>
                  <a:lnTo>
                    <a:pt x="267" y="623"/>
                  </a:lnTo>
                  <a:lnTo>
                    <a:pt x="267" y="628"/>
                  </a:lnTo>
                  <a:lnTo>
                    <a:pt x="267" y="634"/>
                  </a:lnTo>
                  <a:lnTo>
                    <a:pt x="267" y="640"/>
                  </a:lnTo>
                  <a:lnTo>
                    <a:pt x="267" y="646"/>
                  </a:lnTo>
                  <a:lnTo>
                    <a:pt x="266" y="651"/>
                  </a:lnTo>
                  <a:lnTo>
                    <a:pt x="266" y="656"/>
                  </a:lnTo>
                  <a:lnTo>
                    <a:pt x="266" y="661"/>
                  </a:lnTo>
                  <a:lnTo>
                    <a:pt x="266" y="667"/>
                  </a:lnTo>
                  <a:lnTo>
                    <a:pt x="264" y="671"/>
                  </a:lnTo>
                  <a:lnTo>
                    <a:pt x="264" y="676"/>
                  </a:lnTo>
                  <a:lnTo>
                    <a:pt x="263" y="681"/>
                  </a:lnTo>
                  <a:lnTo>
                    <a:pt x="263" y="686"/>
                  </a:lnTo>
                  <a:lnTo>
                    <a:pt x="262" y="690"/>
                  </a:lnTo>
                  <a:lnTo>
                    <a:pt x="260" y="694"/>
                  </a:lnTo>
                  <a:lnTo>
                    <a:pt x="260" y="698"/>
                  </a:lnTo>
                  <a:lnTo>
                    <a:pt x="259" y="703"/>
                  </a:lnTo>
                  <a:lnTo>
                    <a:pt x="257" y="706"/>
                  </a:lnTo>
                  <a:lnTo>
                    <a:pt x="256" y="708"/>
                  </a:lnTo>
                  <a:lnTo>
                    <a:pt x="256" y="713"/>
                  </a:lnTo>
                  <a:lnTo>
                    <a:pt x="254" y="716"/>
                  </a:lnTo>
                  <a:lnTo>
                    <a:pt x="250" y="721"/>
                  </a:lnTo>
                  <a:lnTo>
                    <a:pt x="247" y="727"/>
                  </a:lnTo>
                  <a:lnTo>
                    <a:pt x="244" y="731"/>
                  </a:lnTo>
                  <a:lnTo>
                    <a:pt x="242" y="737"/>
                  </a:lnTo>
                  <a:lnTo>
                    <a:pt x="237" y="741"/>
                  </a:lnTo>
                  <a:lnTo>
                    <a:pt x="235" y="747"/>
                  </a:lnTo>
                  <a:lnTo>
                    <a:pt x="230" y="753"/>
                  </a:lnTo>
                  <a:lnTo>
                    <a:pt x="226" y="757"/>
                  </a:lnTo>
                  <a:lnTo>
                    <a:pt x="222" y="763"/>
                  </a:lnTo>
                  <a:lnTo>
                    <a:pt x="219" y="767"/>
                  </a:lnTo>
                  <a:lnTo>
                    <a:pt x="213" y="771"/>
                  </a:lnTo>
                  <a:lnTo>
                    <a:pt x="209" y="777"/>
                  </a:lnTo>
                  <a:lnTo>
                    <a:pt x="205" y="781"/>
                  </a:lnTo>
                  <a:lnTo>
                    <a:pt x="200" y="785"/>
                  </a:lnTo>
                  <a:lnTo>
                    <a:pt x="195" y="791"/>
                  </a:lnTo>
                  <a:lnTo>
                    <a:pt x="190" y="797"/>
                  </a:lnTo>
                  <a:lnTo>
                    <a:pt x="185" y="801"/>
                  </a:lnTo>
                  <a:lnTo>
                    <a:pt x="179" y="805"/>
                  </a:lnTo>
                  <a:lnTo>
                    <a:pt x="173" y="811"/>
                  </a:lnTo>
                  <a:lnTo>
                    <a:pt x="169" y="815"/>
                  </a:lnTo>
                  <a:lnTo>
                    <a:pt x="165" y="818"/>
                  </a:lnTo>
                  <a:lnTo>
                    <a:pt x="163" y="821"/>
                  </a:lnTo>
                  <a:lnTo>
                    <a:pt x="159" y="824"/>
                  </a:lnTo>
                  <a:lnTo>
                    <a:pt x="157" y="827"/>
                  </a:lnTo>
                  <a:lnTo>
                    <a:pt x="153" y="830"/>
                  </a:lnTo>
                  <a:lnTo>
                    <a:pt x="152" y="831"/>
                  </a:lnTo>
                  <a:lnTo>
                    <a:pt x="147" y="834"/>
                  </a:lnTo>
                  <a:lnTo>
                    <a:pt x="146" y="838"/>
                  </a:lnTo>
                  <a:lnTo>
                    <a:pt x="142" y="840"/>
                  </a:lnTo>
                  <a:lnTo>
                    <a:pt x="139" y="843"/>
                  </a:lnTo>
                  <a:lnTo>
                    <a:pt x="136" y="845"/>
                  </a:lnTo>
                  <a:lnTo>
                    <a:pt x="133" y="848"/>
                  </a:lnTo>
                  <a:lnTo>
                    <a:pt x="130" y="851"/>
                  </a:lnTo>
                  <a:lnTo>
                    <a:pt x="126" y="855"/>
                  </a:lnTo>
                  <a:lnTo>
                    <a:pt x="123" y="858"/>
                  </a:lnTo>
                  <a:lnTo>
                    <a:pt x="120" y="861"/>
                  </a:lnTo>
                  <a:lnTo>
                    <a:pt x="117" y="865"/>
                  </a:lnTo>
                  <a:lnTo>
                    <a:pt x="115" y="868"/>
                  </a:lnTo>
                  <a:lnTo>
                    <a:pt x="110" y="871"/>
                  </a:lnTo>
                  <a:lnTo>
                    <a:pt x="107" y="874"/>
                  </a:lnTo>
                  <a:lnTo>
                    <a:pt x="105" y="877"/>
                  </a:lnTo>
                  <a:lnTo>
                    <a:pt x="100" y="881"/>
                  </a:lnTo>
                  <a:lnTo>
                    <a:pt x="97" y="885"/>
                  </a:lnTo>
                  <a:lnTo>
                    <a:pt x="95" y="890"/>
                  </a:lnTo>
                  <a:lnTo>
                    <a:pt x="90" y="893"/>
                  </a:lnTo>
                  <a:lnTo>
                    <a:pt x="88" y="895"/>
                  </a:lnTo>
                  <a:lnTo>
                    <a:pt x="85" y="900"/>
                  </a:lnTo>
                  <a:lnTo>
                    <a:pt x="80" y="903"/>
                  </a:lnTo>
                  <a:lnTo>
                    <a:pt x="78" y="907"/>
                  </a:lnTo>
                  <a:lnTo>
                    <a:pt x="75" y="911"/>
                  </a:lnTo>
                  <a:lnTo>
                    <a:pt x="72" y="915"/>
                  </a:lnTo>
                  <a:lnTo>
                    <a:pt x="69" y="920"/>
                  </a:lnTo>
                  <a:lnTo>
                    <a:pt x="66" y="924"/>
                  </a:lnTo>
                  <a:lnTo>
                    <a:pt x="63" y="928"/>
                  </a:lnTo>
                  <a:lnTo>
                    <a:pt x="60" y="932"/>
                  </a:lnTo>
                  <a:lnTo>
                    <a:pt x="59" y="938"/>
                  </a:lnTo>
                  <a:lnTo>
                    <a:pt x="56" y="942"/>
                  </a:lnTo>
                  <a:lnTo>
                    <a:pt x="53" y="947"/>
                  </a:lnTo>
                  <a:lnTo>
                    <a:pt x="50" y="952"/>
                  </a:lnTo>
                  <a:lnTo>
                    <a:pt x="49" y="957"/>
                  </a:lnTo>
                  <a:lnTo>
                    <a:pt x="46" y="962"/>
                  </a:lnTo>
                  <a:lnTo>
                    <a:pt x="45" y="967"/>
                  </a:lnTo>
                  <a:lnTo>
                    <a:pt x="43" y="971"/>
                  </a:lnTo>
                  <a:lnTo>
                    <a:pt x="42" y="977"/>
                  </a:lnTo>
                  <a:lnTo>
                    <a:pt x="39" y="981"/>
                  </a:lnTo>
                  <a:lnTo>
                    <a:pt x="38" y="987"/>
                  </a:lnTo>
                  <a:lnTo>
                    <a:pt x="36" y="991"/>
                  </a:lnTo>
                  <a:lnTo>
                    <a:pt x="35" y="997"/>
                  </a:lnTo>
                  <a:lnTo>
                    <a:pt x="33" y="1001"/>
                  </a:lnTo>
                  <a:lnTo>
                    <a:pt x="30" y="1005"/>
                  </a:lnTo>
                  <a:lnTo>
                    <a:pt x="29" y="1011"/>
                  </a:lnTo>
                  <a:lnTo>
                    <a:pt x="28" y="1017"/>
                  </a:lnTo>
                  <a:lnTo>
                    <a:pt x="26" y="1021"/>
                  </a:lnTo>
                  <a:lnTo>
                    <a:pt x="25" y="1025"/>
                  </a:lnTo>
                  <a:lnTo>
                    <a:pt x="25" y="1030"/>
                  </a:lnTo>
                  <a:lnTo>
                    <a:pt x="23" y="1035"/>
                  </a:lnTo>
                  <a:lnTo>
                    <a:pt x="22" y="1040"/>
                  </a:lnTo>
                  <a:lnTo>
                    <a:pt x="20" y="1044"/>
                  </a:lnTo>
                  <a:lnTo>
                    <a:pt x="19" y="1048"/>
                  </a:lnTo>
                  <a:lnTo>
                    <a:pt x="18" y="1054"/>
                  </a:lnTo>
                  <a:lnTo>
                    <a:pt x="18" y="1058"/>
                  </a:lnTo>
                  <a:lnTo>
                    <a:pt x="16" y="1062"/>
                  </a:lnTo>
                  <a:lnTo>
                    <a:pt x="15" y="1065"/>
                  </a:lnTo>
                  <a:lnTo>
                    <a:pt x="15" y="1070"/>
                  </a:lnTo>
                  <a:lnTo>
                    <a:pt x="13" y="1074"/>
                  </a:lnTo>
                  <a:lnTo>
                    <a:pt x="13" y="1078"/>
                  </a:lnTo>
                  <a:lnTo>
                    <a:pt x="12" y="1081"/>
                  </a:lnTo>
                  <a:lnTo>
                    <a:pt x="12" y="1085"/>
                  </a:lnTo>
                  <a:lnTo>
                    <a:pt x="12" y="1088"/>
                  </a:lnTo>
                  <a:lnTo>
                    <a:pt x="10" y="1092"/>
                  </a:lnTo>
                  <a:lnTo>
                    <a:pt x="10" y="1095"/>
                  </a:lnTo>
                  <a:lnTo>
                    <a:pt x="10" y="1100"/>
                  </a:lnTo>
                  <a:lnTo>
                    <a:pt x="9" y="1104"/>
                  </a:lnTo>
                  <a:lnTo>
                    <a:pt x="8" y="1110"/>
                  </a:lnTo>
                  <a:lnTo>
                    <a:pt x="8" y="1114"/>
                  </a:lnTo>
                  <a:lnTo>
                    <a:pt x="8" y="1118"/>
                  </a:lnTo>
                  <a:lnTo>
                    <a:pt x="8" y="1121"/>
                  </a:lnTo>
                  <a:lnTo>
                    <a:pt x="8" y="1124"/>
                  </a:lnTo>
                  <a:lnTo>
                    <a:pt x="8" y="1125"/>
                  </a:lnTo>
                  <a:lnTo>
                    <a:pt x="8" y="1125"/>
                  </a:lnTo>
                  <a:lnTo>
                    <a:pt x="9" y="1128"/>
                  </a:lnTo>
                  <a:lnTo>
                    <a:pt x="12" y="1131"/>
                  </a:lnTo>
                  <a:lnTo>
                    <a:pt x="16" y="1135"/>
                  </a:lnTo>
                  <a:lnTo>
                    <a:pt x="19" y="1137"/>
                  </a:lnTo>
                  <a:lnTo>
                    <a:pt x="22" y="1139"/>
                  </a:lnTo>
                  <a:lnTo>
                    <a:pt x="25" y="1142"/>
                  </a:lnTo>
                  <a:lnTo>
                    <a:pt x="30" y="1145"/>
                  </a:lnTo>
                  <a:lnTo>
                    <a:pt x="35" y="1148"/>
                  </a:lnTo>
                  <a:lnTo>
                    <a:pt x="40" y="1151"/>
                  </a:lnTo>
                  <a:lnTo>
                    <a:pt x="43" y="1152"/>
                  </a:lnTo>
                  <a:lnTo>
                    <a:pt x="46" y="1154"/>
                  </a:lnTo>
                  <a:lnTo>
                    <a:pt x="49" y="1155"/>
                  </a:lnTo>
                  <a:lnTo>
                    <a:pt x="53" y="1158"/>
                  </a:lnTo>
                  <a:lnTo>
                    <a:pt x="56" y="1159"/>
                  </a:lnTo>
                  <a:lnTo>
                    <a:pt x="59" y="1161"/>
                  </a:lnTo>
                  <a:lnTo>
                    <a:pt x="62" y="1162"/>
                  </a:lnTo>
                  <a:lnTo>
                    <a:pt x="66" y="1164"/>
                  </a:lnTo>
                  <a:lnTo>
                    <a:pt x="70" y="1165"/>
                  </a:lnTo>
                  <a:lnTo>
                    <a:pt x="75" y="1167"/>
                  </a:lnTo>
                  <a:lnTo>
                    <a:pt x="79" y="1169"/>
                  </a:lnTo>
                  <a:lnTo>
                    <a:pt x="83" y="1171"/>
                  </a:lnTo>
                  <a:lnTo>
                    <a:pt x="88" y="1171"/>
                  </a:lnTo>
                  <a:lnTo>
                    <a:pt x="92" y="1172"/>
                  </a:lnTo>
                  <a:lnTo>
                    <a:pt x="96" y="1175"/>
                  </a:lnTo>
                  <a:lnTo>
                    <a:pt x="102" y="1177"/>
                  </a:lnTo>
                  <a:lnTo>
                    <a:pt x="107" y="1178"/>
                  </a:lnTo>
                  <a:lnTo>
                    <a:pt x="113" y="1179"/>
                  </a:lnTo>
                  <a:lnTo>
                    <a:pt x="117" y="1181"/>
                  </a:lnTo>
                  <a:lnTo>
                    <a:pt x="125" y="1182"/>
                  </a:lnTo>
                  <a:lnTo>
                    <a:pt x="130" y="1184"/>
                  </a:lnTo>
                  <a:lnTo>
                    <a:pt x="136" y="1185"/>
                  </a:lnTo>
                  <a:lnTo>
                    <a:pt x="142" y="1187"/>
                  </a:lnTo>
                  <a:lnTo>
                    <a:pt x="149" y="1188"/>
                  </a:lnTo>
                  <a:lnTo>
                    <a:pt x="156" y="1188"/>
                  </a:lnTo>
                  <a:lnTo>
                    <a:pt x="163" y="1191"/>
                  </a:lnTo>
                  <a:lnTo>
                    <a:pt x="169" y="1191"/>
                  </a:lnTo>
                  <a:lnTo>
                    <a:pt x="177" y="1192"/>
                  </a:lnTo>
                  <a:lnTo>
                    <a:pt x="185" y="1194"/>
                  </a:lnTo>
                  <a:lnTo>
                    <a:pt x="192" y="1195"/>
                  </a:lnTo>
                  <a:lnTo>
                    <a:pt x="200" y="1195"/>
                  </a:lnTo>
                  <a:lnTo>
                    <a:pt x="209" y="1197"/>
                  </a:lnTo>
                  <a:lnTo>
                    <a:pt x="216" y="1198"/>
                  </a:lnTo>
                  <a:lnTo>
                    <a:pt x="225" y="1199"/>
                  </a:lnTo>
                  <a:lnTo>
                    <a:pt x="235" y="1199"/>
                  </a:lnTo>
                  <a:lnTo>
                    <a:pt x="243" y="1201"/>
                  </a:lnTo>
                  <a:lnTo>
                    <a:pt x="252" y="1201"/>
                  </a:lnTo>
                  <a:lnTo>
                    <a:pt x="260" y="1201"/>
                  </a:lnTo>
                  <a:lnTo>
                    <a:pt x="270" y="1201"/>
                  </a:lnTo>
                  <a:lnTo>
                    <a:pt x="279" y="1202"/>
                  </a:lnTo>
                  <a:lnTo>
                    <a:pt x="287" y="1201"/>
                  </a:lnTo>
                  <a:lnTo>
                    <a:pt x="296" y="1201"/>
                  </a:lnTo>
                  <a:lnTo>
                    <a:pt x="304" y="1201"/>
                  </a:lnTo>
                  <a:lnTo>
                    <a:pt x="313" y="1201"/>
                  </a:lnTo>
                  <a:lnTo>
                    <a:pt x="322" y="1201"/>
                  </a:lnTo>
                  <a:lnTo>
                    <a:pt x="329" y="1201"/>
                  </a:lnTo>
                  <a:lnTo>
                    <a:pt x="337" y="1199"/>
                  </a:lnTo>
                  <a:lnTo>
                    <a:pt x="346" y="1199"/>
                  </a:lnTo>
                  <a:lnTo>
                    <a:pt x="354" y="1198"/>
                  </a:lnTo>
                  <a:lnTo>
                    <a:pt x="362" y="1198"/>
                  </a:lnTo>
                  <a:lnTo>
                    <a:pt x="370" y="1197"/>
                  </a:lnTo>
                  <a:lnTo>
                    <a:pt x="379" y="1197"/>
                  </a:lnTo>
                  <a:lnTo>
                    <a:pt x="386" y="1195"/>
                  </a:lnTo>
                  <a:lnTo>
                    <a:pt x="393" y="1194"/>
                  </a:lnTo>
                  <a:lnTo>
                    <a:pt x="400" y="1192"/>
                  </a:lnTo>
                  <a:lnTo>
                    <a:pt x="407" y="1191"/>
                  </a:lnTo>
                  <a:lnTo>
                    <a:pt x="414" y="1189"/>
                  </a:lnTo>
                  <a:lnTo>
                    <a:pt x="421" y="1188"/>
                  </a:lnTo>
                  <a:lnTo>
                    <a:pt x="429" y="1187"/>
                  </a:lnTo>
                  <a:lnTo>
                    <a:pt x="436" y="1185"/>
                  </a:lnTo>
                  <a:lnTo>
                    <a:pt x="441" y="1184"/>
                  </a:lnTo>
                  <a:lnTo>
                    <a:pt x="449" y="1182"/>
                  </a:lnTo>
                  <a:lnTo>
                    <a:pt x="454" y="1181"/>
                  </a:lnTo>
                  <a:lnTo>
                    <a:pt x="461" y="1179"/>
                  </a:lnTo>
                  <a:lnTo>
                    <a:pt x="467" y="1178"/>
                  </a:lnTo>
                  <a:lnTo>
                    <a:pt x="473" y="1177"/>
                  </a:lnTo>
                  <a:lnTo>
                    <a:pt x="479" y="1175"/>
                  </a:lnTo>
                  <a:lnTo>
                    <a:pt x="486" y="1172"/>
                  </a:lnTo>
                  <a:lnTo>
                    <a:pt x="491" y="1171"/>
                  </a:lnTo>
                  <a:lnTo>
                    <a:pt x="496" y="1169"/>
                  </a:lnTo>
                  <a:lnTo>
                    <a:pt x="501" y="1167"/>
                  </a:lnTo>
                  <a:lnTo>
                    <a:pt x="507" y="1165"/>
                  </a:lnTo>
                  <a:lnTo>
                    <a:pt x="511" y="1164"/>
                  </a:lnTo>
                  <a:lnTo>
                    <a:pt x="517" y="1162"/>
                  </a:lnTo>
                  <a:lnTo>
                    <a:pt x="521" y="1161"/>
                  </a:lnTo>
                  <a:lnTo>
                    <a:pt x="526" y="1159"/>
                  </a:lnTo>
                  <a:lnTo>
                    <a:pt x="530" y="1158"/>
                  </a:lnTo>
                  <a:lnTo>
                    <a:pt x="534" y="1157"/>
                  </a:lnTo>
                  <a:lnTo>
                    <a:pt x="538" y="1155"/>
                  </a:lnTo>
                  <a:lnTo>
                    <a:pt x="543" y="1154"/>
                  </a:lnTo>
                  <a:lnTo>
                    <a:pt x="547" y="1151"/>
                  </a:lnTo>
                  <a:lnTo>
                    <a:pt x="550" y="1149"/>
                  </a:lnTo>
                  <a:lnTo>
                    <a:pt x="553" y="1148"/>
                  </a:lnTo>
                  <a:lnTo>
                    <a:pt x="557" y="1147"/>
                  </a:lnTo>
                  <a:lnTo>
                    <a:pt x="560" y="1145"/>
                  </a:lnTo>
                  <a:lnTo>
                    <a:pt x="563" y="1144"/>
                  </a:lnTo>
                  <a:lnTo>
                    <a:pt x="566" y="1142"/>
                  </a:lnTo>
                  <a:lnTo>
                    <a:pt x="568" y="1142"/>
                  </a:lnTo>
                  <a:lnTo>
                    <a:pt x="571" y="1139"/>
                  </a:lnTo>
                  <a:lnTo>
                    <a:pt x="576" y="1138"/>
                  </a:lnTo>
                  <a:lnTo>
                    <a:pt x="578" y="1137"/>
                  </a:lnTo>
                  <a:lnTo>
                    <a:pt x="581" y="1135"/>
                  </a:lnTo>
                  <a:lnTo>
                    <a:pt x="581" y="1135"/>
                  </a:lnTo>
                  <a:lnTo>
                    <a:pt x="583" y="1135"/>
                  </a:lnTo>
                  <a:lnTo>
                    <a:pt x="583" y="1134"/>
                  </a:lnTo>
                  <a:lnTo>
                    <a:pt x="581" y="1134"/>
                  </a:lnTo>
                  <a:lnTo>
                    <a:pt x="581" y="1131"/>
                  </a:lnTo>
                  <a:lnTo>
                    <a:pt x="580" y="1127"/>
                  </a:lnTo>
                  <a:lnTo>
                    <a:pt x="578" y="1124"/>
                  </a:lnTo>
                  <a:lnTo>
                    <a:pt x="578" y="1118"/>
                  </a:lnTo>
                  <a:lnTo>
                    <a:pt x="577" y="1115"/>
                  </a:lnTo>
                  <a:lnTo>
                    <a:pt x="576" y="1114"/>
                  </a:lnTo>
                  <a:lnTo>
                    <a:pt x="576" y="1110"/>
                  </a:lnTo>
                  <a:lnTo>
                    <a:pt x="574" y="1108"/>
                  </a:lnTo>
                  <a:lnTo>
                    <a:pt x="573" y="1104"/>
                  </a:lnTo>
                  <a:lnTo>
                    <a:pt x="571" y="1101"/>
                  </a:lnTo>
                  <a:lnTo>
                    <a:pt x="571" y="1097"/>
                  </a:lnTo>
                  <a:lnTo>
                    <a:pt x="570" y="1094"/>
                  </a:lnTo>
                  <a:lnTo>
                    <a:pt x="568" y="1090"/>
                  </a:lnTo>
                  <a:lnTo>
                    <a:pt x="567" y="1085"/>
                  </a:lnTo>
                  <a:lnTo>
                    <a:pt x="566" y="1081"/>
                  </a:lnTo>
                  <a:lnTo>
                    <a:pt x="564" y="1078"/>
                  </a:lnTo>
                  <a:lnTo>
                    <a:pt x="563" y="1072"/>
                  </a:lnTo>
                  <a:lnTo>
                    <a:pt x="561" y="1068"/>
                  </a:lnTo>
                  <a:lnTo>
                    <a:pt x="560" y="1064"/>
                  </a:lnTo>
                  <a:lnTo>
                    <a:pt x="558" y="1060"/>
                  </a:lnTo>
                  <a:lnTo>
                    <a:pt x="557" y="1055"/>
                  </a:lnTo>
                  <a:lnTo>
                    <a:pt x="556" y="1051"/>
                  </a:lnTo>
                  <a:lnTo>
                    <a:pt x="554" y="1045"/>
                  </a:lnTo>
                  <a:lnTo>
                    <a:pt x="551" y="1042"/>
                  </a:lnTo>
                  <a:lnTo>
                    <a:pt x="550" y="1037"/>
                  </a:lnTo>
                  <a:lnTo>
                    <a:pt x="548" y="1032"/>
                  </a:lnTo>
                  <a:lnTo>
                    <a:pt x="546" y="1027"/>
                  </a:lnTo>
                  <a:lnTo>
                    <a:pt x="544" y="1022"/>
                  </a:lnTo>
                  <a:lnTo>
                    <a:pt x="541" y="1017"/>
                  </a:lnTo>
                  <a:lnTo>
                    <a:pt x="540" y="1012"/>
                  </a:lnTo>
                  <a:lnTo>
                    <a:pt x="537" y="1007"/>
                  </a:lnTo>
                  <a:lnTo>
                    <a:pt x="536" y="1002"/>
                  </a:lnTo>
                  <a:lnTo>
                    <a:pt x="533" y="997"/>
                  </a:lnTo>
                  <a:lnTo>
                    <a:pt x="530" y="991"/>
                  </a:lnTo>
                  <a:lnTo>
                    <a:pt x="527" y="987"/>
                  </a:lnTo>
                  <a:lnTo>
                    <a:pt x="526" y="981"/>
                  </a:lnTo>
                  <a:lnTo>
                    <a:pt x="523" y="977"/>
                  </a:lnTo>
                  <a:lnTo>
                    <a:pt x="520" y="971"/>
                  </a:lnTo>
                  <a:lnTo>
                    <a:pt x="517" y="967"/>
                  </a:lnTo>
                  <a:lnTo>
                    <a:pt x="516" y="962"/>
                  </a:lnTo>
                  <a:lnTo>
                    <a:pt x="513" y="957"/>
                  </a:lnTo>
                  <a:lnTo>
                    <a:pt x="510" y="952"/>
                  </a:lnTo>
                  <a:lnTo>
                    <a:pt x="507" y="947"/>
                  </a:lnTo>
                  <a:lnTo>
                    <a:pt x="504" y="942"/>
                  </a:lnTo>
                  <a:lnTo>
                    <a:pt x="501" y="938"/>
                  </a:lnTo>
                  <a:lnTo>
                    <a:pt x="499" y="932"/>
                  </a:lnTo>
                  <a:lnTo>
                    <a:pt x="494" y="930"/>
                  </a:lnTo>
                  <a:lnTo>
                    <a:pt x="493" y="925"/>
                  </a:lnTo>
                  <a:lnTo>
                    <a:pt x="490" y="920"/>
                  </a:lnTo>
                  <a:lnTo>
                    <a:pt x="486" y="915"/>
                  </a:lnTo>
                  <a:lnTo>
                    <a:pt x="483" y="911"/>
                  </a:lnTo>
                  <a:lnTo>
                    <a:pt x="480" y="908"/>
                  </a:lnTo>
                  <a:lnTo>
                    <a:pt x="477" y="904"/>
                  </a:lnTo>
                  <a:lnTo>
                    <a:pt x="473" y="900"/>
                  </a:lnTo>
                  <a:lnTo>
                    <a:pt x="470" y="897"/>
                  </a:lnTo>
                  <a:lnTo>
                    <a:pt x="467" y="894"/>
                  </a:lnTo>
                  <a:lnTo>
                    <a:pt x="463" y="890"/>
                  </a:lnTo>
                  <a:lnTo>
                    <a:pt x="460" y="887"/>
                  </a:lnTo>
                  <a:lnTo>
                    <a:pt x="456" y="883"/>
                  </a:lnTo>
                  <a:lnTo>
                    <a:pt x="453" y="880"/>
                  </a:lnTo>
                  <a:lnTo>
                    <a:pt x="450" y="875"/>
                  </a:lnTo>
                  <a:lnTo>
                    <a:pt x="446" y="871"/>
                  </a:lnTo>
                  <a:lnTo>
                    <a:pt x="443" y="868"/>
                  </a:lnTo>
                  <a:lnTo>
                    <a:pt x="440" y="865"/>
                  </a:lnTo>
                  <a:lnTo>
                    <a:pt x="436" y="861"/>
                  </a:lnTo>
                  <a:lnTo>
                    <a:pt x="431" y="857"/>
                  </a:lnTo>
                  <a:lnTo>
                    <a:pt x="429" y="854"/>
                  </a:lnTo>
                  <a:lnTo>
                    <a:pt x="426" y="850"/>
                  </a:lnTo>
                  <a:lnTo>
                    <a:pt x="421" y="847"/>
                  </a:lnTo>
                  <a:lnTo>
                    <a:pt x="419" y="843"/>
                  </a:lnTo>
                  <a:lnTo>
                    <a:pt x="416" y="840"/>
                  </a:lnTo>
                  <a:lnTo>
                    <a:pt x="413" y="835"/>
                  </a:lnTo>
                  <a:lnTo>
                    <a:pt x="409" y="831"/>
                  </a:lnTo>
                  <a:lnTo>
                    <a:pt x="406" y="828"/>
                  </a:lnTo>
                  <a:lnTo>
                    <a:pt x="401" y="824"/>
                  </a:lnTo>
                  <a:lnTo>
                    <a:pt x="399" y="821"/>
                  </a:lnTo>
                  <a:lnTo>
                    <a:pt x="396" y="818"/>
                  </a:lnTo>
                  <a:lnTo>
                    <a:pt x="393" y="814"/>
                  </a:lnTo>
                  <a:lnTo>
                    <a:pt x="390" y="810"/>
                  </a:lnTo>
                  <a:lnTo>
                    <a:pt x="386" y="807"/>
                  </a:lnTo>
                  <a:lnTo>
                    <a:pt x="383" y="804"/>
                  </a:lnTo>
                  <a:lnTo>
                    <a:pt x="380" y="800"/>
                  </a:lnTo>
                  <a:lnTo>
                    <a:pt x="377" y="797"/>
                  </a:lnTo>
                  <a:lnTo>
                    <a:pt x="374" y="794"/>
                  </a:lnTo>
                  <a:lnTo>
                    <a:pt x="372" y="790"/>
                  </a:lnTo>
                  <a:lnTo>
                    <a:pt x="369" y="787"/>
                  </a:lnTo>
                  <a:lnTo>
                    <a:pt x="366" y="784"/>
                  </a:lnTo>
                  <a:lnTo>
                    <a:pt x="364" y="780"/>
                  </a:lnTo>
                  <a:lnTo>
                    <a:pt x="360" y="777"/>
                  </a:lnTo>
                  <a:lnTo>
                    <a:pt x="359" y="774"/>
                  </a:lnTo>
                  <a:lnTo>
                    <a:pt x="356" y="770"/>
                  </a:lnTo>
                  <a:lnTo>
                    <a:pt x="353" y="767"/>
                  </a:lnTo>
                  <a:lnTo>
                    <a:pt x="350" y="764"/>
                  </a:lnTo>
                  <a:lnTo>
                    <a:pt x="349" y="761"/>
                  </a:lnTo>
                  <a:lnTo>
                    <a:pt x="346" y="758"/>
                  </a:lnTo>
                  <a:lnTo>
                    <a:pt x="343" y="755"/>
                  </a:lnTo>
                  <a:lnTo>
                    <a:pt x="342" y="753"/>
                  </a:lnTo>
                  <a:lnTo>
                    <a:pt x="339" y="748"/>
                  </a:lnTo>
                  <a:lnTo>
                    <a:pt x="336" y="747"/>
                  </a:lnTo>
                  <a:lnTo>
                    <a:pt x="334" y="744"/>
                  </a:lnTo>
                  <a:lnTo>
                    <a:pt x="332" y="738"/>
                  </a:lnTo>
                  <a:lnTo>
                    <a:pt x="327" y="734"/>
                  </a:lnTo>
                  <a:lnTo>
                    <a:pt x="324" y="728"/>
                  </a:lnTo>
                  <a:lnTo>
                    <a:pt x="322" y="724"/>
                  </a:lnTo>
                  <a:lnTo>
                    <a:pt x="319" y="720"/>
                  </a:lnTo>
                  <a:lnTo>
                    <a:pt x="317" y="717"/>
                  </a:lnTo>
                  <a:lnTo>
                    <a:pt x="316" y="713"/>
                  </a:lnTo>
                  <a:lnTo>
                    <a:pt x="314" y="710"/>
                  </a:lnTo>
                  <a:lnTo>
                    <a:pt x="313" y="708"/>
                  </a:lnTo>
                  <a:lnTo>
                    <a:pt x="313" y="707"/>
                  </a:lnTo>
                  <a:lnTo>
                    <a:pt x="313" y="703"/>
                  </a:lnTo>
                  <a:lnTo>
                    <a:pt x="312" y="698"/>
                  </a:lnTo>
                  <a:lnTo>
                    <a:pt x="312" y="697"/>
                  </a:lnTo>
                  <a:lnTo>
                    <a:pt x="312" y="694"/>
                  </a:lnTo>
                  <a:lnTo>
                    <a:pt x="312" y="691"/>
                  </a:lnTo>
                  <a:lnTo>
                    <a:pt x="312" y="688"/>
                  </a:lnTo>
                  <a:lnTo>
                    <a:pt x="312" y="684"/>
                  </a:lnTo>
                  <a:lnTo>
                    <a:pt x="312" y="681"/>
                  </a:lnTo>
                  <a:lnTo>
                    <a:pt x="312" y="677"/>
                  </a:lnTo>
                  <a:lnTo>
                    <a:pt x="312" y="673"/>
                  </a:lnTo>
                  <a:lnTo>
                    <a:pt x="312" y="668"/>
                  </a:lnTo>
                  <a:lnTo>
                    <a:pt x="312" y="664"/>
                  </a:lnTo>
                  <a:lnTo>
                    <a:pt x="312" y="660"/>
                  </a:lnTo>
                  <a:lnTo>
                    <a:pt x="312" y="656"/>
                  </a:lnTo>
                  <a:lnTo>
                    <a:pt x="310" y="650"/>
                  </a:lnTo>
                  <a:lnTo>
                    <a:pt x="310" y="644"/>
                  </a:lnTo>
                  <a:lnTo>
                    <a:pt x="310" y="638"/>
                  </a:lnTo>
                  <a:lnTo>
                    <a:pt x="310" y="633"/>
                  </a:lnTo>
                  <a:lnTo>
                    <a:pt x="310" y="627"/>
                  </a:lnTo>
                  <a:lnTo>
                    <a:pt x="310" y="621"/>
                  </a:lnTo>
                  <a:lnTo>
                    <a:pt x="310" y="616"/>
                  </a:lnTo>
                  <a:lnTo>
                    <a:pt x="310" y="611"/>
                  </a:lnTo>
                  <a:lnTo>
                    <a:pt x="310" y="604"/>
                  </a:lnTo>
                  <a:lnTo>
                    <a:pt x="310" y="598"/>
                  </a:lnTo>
                  <a:lnTo>
                    <a:pt x="310" y="591"/>
                  </a:lnTo>
                  <a:lnTo>
                    <a:pt x="310" y="586"/>
                  </a:lnTo>
                  <a:lnTo>
                    <a:pt x="310" y="580"/>
                  </a:lnTo>
                  <a:lnTo>
                    <a:pt x="310" y="573"/>
                  </a:lnTo>
                  <a:lnTo>
                    <a:pt x="310" y="567"/>
                  </a:lnTo>
                  <a:lnTo>
                    <a:pt x="310" y="561"/>
                  </a:lnTo>
                  <a:lnTo>
                    <a:pt x="310" y="554"/>
                  </a:lnTo>
                  <a:lnTo>
                    <a:pt x="310" y="547"/>
                  </a:lnTo>
                  <a:lnTo>
                    <a:pt x="310" y="541"/>
                  </a:lnTo>
                  <a:lnTo>
                    <a:pt x="310" y="534"/>
                  </a:lnTo>
                  <a:lnTo>
                    <a:pt x="309" y="529"/>
                  </a:lnTo>
                  <a:lnTo>
                    <a:pt x="309" y="521"/>
                  </a:lnTo>
                  <a:lnTo>
                    <a:pt x="309" y="516"/>
                  </a:lnTo>
                  <a:lnTo>
                    <a:pt x="309" y="509"/>
                  </a:lnTo>
                  <a:lnTo>
                    <a:pt x="309" y="503"/>
                  </a:lnTo>
                  <a:lnTo>
                    <a:pt x="309" y="497"/>
                  </a:lnTo>
                  <a:lnTo>
                    <a:pt x="309" y="490"/>
                  </a:lnTo>
                  <a:lnTo>
                    <a:pt x="309" y="484"/>
                  </a:lnTo>
                  <a:lnTo>
                    <a:pt x="309" y="479"/>
                  </a:lnTo>
                  <a:lnTo>
                    <a:pt x="309" y="473"/>
                  </a:lnTo>
                  <a:lnTo>
                    <a:pt x="309" y="467"/>
                  </a:lnTo>
                  <a:lnTo>
                    <a:pt x="309" y="461"/>
                  </a:lnTo>
                  <a:lnTo>
                    <a:pt x="309" y="454"/>
                  </a:lnTo>
                  <a:lnTo>
                    <a:pt x="309" y="450"/>
                  </a:lnTo>
                  <a:lnTo>
                    <a:pt x="309" y="444"/>
                  </a:lnTo>
                  <a:lnTo>
                    <a:pt x="309" y="440"/>
                  </a:lnTo>
                  <a:lnTo>
                    <a:pt x="309" y="434"/>
                  </a:lnTo>
                  <a:lnTo>
                    <a:pt x="309" y="430"/>
                  </a:lnTo>
                  <a:lnTo>
                    <a:pt x="309" y="424"/>
                  </a:lnTo>
                  <a:lnTo>
                    <a:pt x="310" y="421"/>
                  </a:lnTo>
                  <a:lnTo>
                    <a:pt x="310" y="417"/>
                  </a:lnTo>
                  <a:lnTo>
                    <a:pt x="310" y="413"/>
                  </a:lnTo>
                  <a:lnTo>
                    <a:pt x="310" y="409"/>
                  </a:lnTo>
                  <a:lnTo>
                    <a:pt x="310" y="406"/>
                  </a:lnTo>
                  <a:lnTo>
                    <a:pt x="310" y="403"/>
                  </a:lnTo>
                  <a:lnTo>
                    <a:pt x="310" y="399"/>
                  </a:lnTo>
                  <a:lnTo>
                    <a:pt x="312" y="397"/>
                  </a:lnTo>
                  <a:lnTo>
                    <a:pt x="312" y="396"/>
                  </a:lnTo>
                  <a:lnTo>
                    <a:pt x="312" y="390"/>
                  </a:lnTo>
                  <a:lnTo>
                    <a:pt x="313" y="386"/>
                  </a:lnTo>
                  <a:lnTo>
                    <a:pt x="314" y="381"/>
                  </a:lnTo>
                  <a:lnTo>
                    <a:pt x="316" y="377"/>
                  </a:lnTo>
                  <a:lnTo>
                    <a:pt x="317" y="371"/>
                  </a:lnTo>
                  <a:lnTo>
                    <a:pt x="320" y="367"/>
                  </a:lnTo>
                  <a:lnTo>
                    <a:pt x="323" y="363"/>
                  </a:lnTo>
                  <a:lnTo>
                    <a:pt x="326" y="360"/>
                  </a:lnTo>
                  <a:lnTo>
                    <a:pt x="329" y="354"/>
                  </a:lnTo>
                  <a:lnTo>
                    <a:pt x="332" y="350"/>
                  </a:lnTo>
                  <a:lnTo>
                    <a:pt x="336" y="346"/>
                  </a:lnTo>
                  <a:lnTo>
                    <a:pt x="340" y="342"/>
                  </a:lnTo>
                  <a:lnTo>
                    <a:pt x="344" y="337"/>
                  </a:lnTo>
                  <a:lnTo>
                    <a:pt x="349" y="333"/>
                  </a:lnTo>
                  <a:lnTo>
                    <a:pt x="353" y="330"/>
                  </a:lnTo>
                  <a:lnTo>
                    <a:pt x="359" y="326"/>
                  </a:lnTo>
                  <a:lnTo>
                    <a:pt x="363" y="320"/>
                  </a:lnTo>
                  <a:lnTo>
                    <a:pt x="369" y="316"/>
                  </a:lnTo>
                  <a:lnTo>
                    <a:pt x="374" y="312"/>
                  </a:lnTo>
                  <a:lnTo>
                    <a:pt x="380" y="306"/>
                  </a:lnTo>
                  <a:lnTo>
                    <a:pt x="383" y="304"/>
                  </a:lnTo>
                  <a:lnTo>
                    <a:pt x="386" y="302"/>
                  </a:lnTo>
                  <a:lnTo>
                    <a:pt x="389" y="299"/>
                  </a:lnTo>
                  <a:lnTo>
                    <a:pt x="393" y="296"/>
                  </a:lnTo>
                  <a:lnTo>
                    <a:pt x="396" y="294"/>
                  </a:lnTo>
                  <a:lnTo>
                    <a:pt x="399" y="292"/>
                  </a:lnTo>
                  <a:lnTo>
                    <a:pt x="401" y="289"/>
                  </a:lnTo>
                  <a:lnTo>
                    <a:pt x="406" y="287"/>
                  </a:lnTo>
                  <a:lnTo>
                    <a:pt x="409" y="284"/>
                  </a:lnTo>
                  <a:lnTo>
                    <a:pt x="411" y="282"/>
                  </a:lnTo>
                  <a:lnTo>
                    <a:pt x="414" y="279"/>
                  </a:lnTo>
                  <a:lnTo>
                    <a:pt x="419" y="276"/>
                  </a:lnTo>
                  <a:lnTo>
                    <a:pt x="421" y="273"/>
                  </a:lnTo>
                  <a:lnTo>
                    <a:pt x="426" y="270"/>
                  </a:lnTo>
                  <a:lnTo>
                    <a:pt x="429" y="267"/>
                  </a:lnTo>
                  <a:lnTo>
                    <a:pt x="433" y="264"/>
                  </a:lnTo>
                  <a:lnTo>
                    <a:pt x="436" y="262"/>
                  </a:lnTo>
                  <a:lnTo>
                    <a:pt x="440" y="259"/>
                  </a:lnTo>
                  <a:lnTo>
                    <a:pt x="443" y="256"/>
                  </a:lnTo>
                  <a:lnTo>
                    <a:pt x="447" y="253"/>
                  </a:lnTo>
                  <a:lnTo>
                    <a:pt x="450" y="250"/>
                  </a:lnTo>
                  <a:lnTo>
                    <a:pt x="454" y="246"/>
                  </a:lnTo>
                  <a:lnTo>
                    <a:pt x="459" y="243"/>
                  </a:lnTo>
                  <a:lnTo>
                    <a:pt x="463" y="240"/>
                  </a:lnTo>
                  <a:lnTo>
                    <a:pt x="466" y="237"/>
                  </a:lnTo>
                  <a:lnTo>
                    <a:pt x="470" y="233"/>
                  </a:lnTo>
                  <a:lnTo>
                    <a:pt x="473" y="230"/>
                  </a:lnTo>
                  <a:lnTo>
                    <a:pt x="477" y="226"/>
                  </a:lnTo>
                  <a:lnTo>
                    <a:pt x="480" y="222"/>
                  </a:lnTo>
                  <a:lnTo>
                    <a:pt x="483" y="217"/>
                  </a:lnTo>
                  <a:lnTo>
                    <a:pt x="487" y="213"/>
                  </a:lnTo>
                  <a:lnTo>
                    <a:pt x="491" y="210"/>
                  </a:lnTo>
                  <a:lnTo>
                    <a:pt x="494" y="204"/>
                  </a:lnTo>
                  <a:lnTo>
                    <a:pt x="497" y="200"/>
                  </a:lnTo>
                  <a:lnTo>
                    <a:pt x="500" y="197"/>
                  </a:lnTo>
                  <a:lnTo>
                    <a:pt x="503" y="193"/>
                  </a:lnTo>
                  <a:lnTo>
                    <a:pt x="507" y="187"/>
                  </a:lnTo>
                  <a:lnTo>
                    <a:pt x="510" y="183"/>
                  </a:lnTo>
                  <a:lnTo>
                    <a:pt x="513" y="179"/>
                  </a:lnTo>
                  <a:lnTo>
                    <a:pt x="516" y="174"/>
                  </a:lnTo>
                  <a:lnTo>
                    <a:pt x="519" y="169"/>
                  </a:lnTo>
                  <a:lnTo>
                    <a:pt x="521" y="164"/>
                  </a:lnTo>
                  <a:lnTo>
                    <a:pt x="524" y="159"/>
                  </a:lnTo>
                  <a:lnTo>
                    <a:pt x="527" y="154"/>
                  </a:lnTo>
                  <a:lnTo>
                    <a:pt x="528" y="149"/>
                  </a:lnTo>
                  <a:lnTo>
                    <a:pt x="533" y="145"/>
                  </a:lnTo>
                  <a:lnTo>
                    <a:pt x="534" y="140"/>
                  </a:lnTo>
                  <a:lnTo>
                    <a:pt x="537" y="135"/>
                  </a:lnTo>
                  <a:lnTo>
                    <a:pt x="540" y="129"/>
                  </a:lnTo>
                  <a:lnTo>
                    <a:pt x="541" y="125"/>
                  </a:lnTo>
                  <a:lnTo>
                    <a:pt x="544" y="120"/>
                  </a:lnTo>
                  <a:lnTo>
                    <a:pt x="547" y="115"/>
                  </a:lnTo>
                  <a:lnTo>
                    <a:pt x="548" y="110"/>
                  </a:lnTo>
                  <a:lnTo>
                    <a:pt x="550" y="106"/>
                  </a:lnTo>
                  <a:lnTo>
                    <a:pt x="551" y="100"/>
                  </a:lnTo>
                  <a:lnTo>
                    <a:pt x="554" y="96"/>
                  </a:lnTo>
                  <a:lnTo>
                    <a:pt x="556" y="92"/>
                  </a:lnTo>
                  <a:lnTo>
                    <a:pt x="557" y="87"/>
                  </a:lnTo>
                  <a:lnTo>
                    <a:pt x="558" y="82"/>
                  </a:lnTo>
                  <a:lnTo>
                    <a:pt x="560" y="77"/>
                  </a:lnTo>
                  <a:lnTo>
                    <a:pt x="561" y="73"/>
                  </a:lnTo>
                  <a:lnTo>
                    <a:pt x="563" y="69"/>
                  </a:lnTo>
                  <a:lnTo>
                    <a:pt x="564" y="65"/>
                  </a:lnTo>
                  <a:lnTo>
                    <a:pt x="566" y="62"/>
                  </a:lnTo>
                  <a:lnTo>
                    <a:pt x="566" y="57"/>
                  </a:lnTo>
                  <a:lnTo>
                    <a:pt x="567" y="53"/>
                  </a:lnTo>
                  <a:lnTo>
                    <a:pt x="568" y="49"/>
                  </a:lnTo>
                  <a:lnTo>
                    <a:pt x="568" y="46"/>
                  </a:lnTo>
                  <a:lnTo>
                    <a:pt x="568" y="43"/>
                  </a:lnTo>
                  <a:lnTo>
                    <a:pt x="570" y="40"/>
                  </a:lnTo>
                  <a:lnTo>
                    <a:pt x="570" y="36"/>
                  </a:lnTo>
                  <a:lnTo>
                    <a:pt x="571" y="35"/>
                  </a:lnTo>
                  <a:lnTo>
                    <a:pt x="571" y="30"/>
                  </a:lnTo>
                  <a:lnTo>
                    <a:pt x="571" y="29"/>
                  </a:lnTo>
                  <a:lnTo>
                    <a:pt x="571" y="26"/>
                  </a:lnTo>
                  <a:lnTo>
                    <a:pt x="571" y="23"/>
                  </a:lnTo>
                  <a:lnTo>
                    <a:pt x="571" y="19"/>
                  </a:lnTo>
                  <a:lnTo>
                    <a:pt x="570" y="16"/>
                  </a:lnTo>
                  <a:lnTo>
                    <a:pt x="567" y="13"/>
                  </a:lnTo>
                  <a:lnTo>
                    <a:pt x="563" y="13"/>
                  </a:lnTo>
                  <a:lnTo>
                    <a:pt x="560" y="13"/>
                  </a:lnTo>
                  <a:lnTo>
                    <a:pt x="558" y="15"/>
                  </a:lnTo>
                  <a:lnTo>
                    <a:pt x="554" y="15"/>
                  </a:lnTo>
                  <a:lnTo>
                    <a:pt x="550" y="16"/>
                  </a:lnTo>
                  <a:lnTo>
                    <a:pt x="546" y="16"/>
                  </a:lnTo>
                  <a:lnTo>
                    <a:pt x="540" y="17"/>
                  </a:lnTo>
                  <a:lnTo>
                    <a:pt x="537" y="19"/>
                  </a:lnTo>
                  <a:lnTo>
                    <a:pt x="534" y="19"/>
                  </a:lnTo>
                  <a:lnTo>
                    <a:pt x="531" y="20"/>
                  </a:lnTo>
                  <a:lnTo>
                    <a:pt x="528" y="20"/>
                  </a:lnTo>
                  <a:lnTo>
                    <a:pt x="524" y="20"/>
                  </a:lnTo>
                  <a:lnTo>
                    <a:pt x="521" y="22"/>
                  </a:lnTo>
                  <a:lnTo>
                    <a:pt x="517" y="22"/>
                  </a:lnTo>
                  <a:lnTo>
                    <a:pt x="514" y="23"/>
                  </a:lnTo>
                  <a:lnTo>
                    <a:pt x="510" y="25"/>
                  </a:lnTo>
                  <a:lnTo>
                    <a:pt x="506" y="25"/>
                  </a:lnTo>
                  <a:lnTo>
                    <a:pt x="501" y="26"/>
                  </a:lnTo>
                  <a:lnTo>
                    <a:pt x="499" y="26"/>
                  </a:lnTo>
                  <a:lnTo>
                    <a:pt x="493" y="27"/>
                  </a:lnTo>
                  <a:lnTo>
                    <a:pt x="490" y="29"/>
                  </a:lnTo>
                  <a:lnTo>
                    <a:pt x="484" y="29"/>
                  </a:lnTo>
                  <a:lnTo>
                    <a:pt x="480" y="30"/>
                  </a:lnTo>
                  <a:lnTo>
                    <a:pt x="476" y="30"/>
                  </a:lnTo>
                  <a:lnTo>
                    <a:pt x="471" y="32"/>
                  </a:lnTo>
                  <a:lnTo>
                    <a:pt x="466" y="33"/>
                  </a:lnTo>
                  <a:lnTo>
                    <a:pt x="461" y="35"/>
                  </a:lnTo>
                  <a:lnTo>
                    <a:pt x="456" y="35"/>
                  </a:lnTo>
                  <a:lnTo>
                    <a:pt x="451" y="35"/>
                  </a:lnTo>
                  <a:lnTo>
                    <a:pt x="446" y="36"/>
                  </a:lnTo>
                  <a:lnTo>
                    <a:pt x="440" y="36"/>
                  </a:lnTo>
                  <a:lnTo>
                    <a:pt x="434" y="37"/>
                  </a:lnTo>
                  <a:lnTo>
                    <a:pt x="430" y="37"/>
                  </a:lnTo>
                  <a:lnTo>
                    <a:pt x="424" y="39"/>
                  </a:lnTo>
                  <a:lnTo>
                    <a:pt x="419" y="40"/>
                  </a:lnTo>
                  <a:lnTo>
                    <a:pt x="413" y="40"/>
                  </a:lnTo>
                  <a:lnTo>
                    <a:pt x="407" y="40"/>
                  </a:lnTo>
                  <a:lnTo>
                    <a:pt x="401" y="42"/>
                  </a:lnTo>
                  <a:lnTo>
                    <a:pt x="396" y="42"/>
                  </a:lnTo>
                  <a:lnTo>
                    <a:pt x="390" y="43"/>
                  </a:lnTo>
                  <a:lnTo>
                    <a:pt x="384" y="45"/>
                  </a:lnTo>
                  <a:lnTo>
                    <a:pt x="379" y="45"/>
                  </a:lnTo>
                  <a:lnTo>
                    <a:pt x="373" y="46"/>
                  </a:lnTo>
                  <a:lnTo>
                    <a:pt x="367" y="46"/>
                  </a:lnTo>
                  <a:lnTo>
                    <a:pt x="360" y="46"/>
                  </a:lnTo>
                  <a:lnTo>
                    <a:pt x="354" y="46"/>
                  </a:lnTo>
                  <a:lnTo>
                    <a:pt x="349" y="47"/>
                  </a:lnTo>
                  <a:lnTo>
                    <a:pt x="343" y="47"/>
                  </a:lnTo>
                  <a:lnTo>
                    <a:pt x="337" y="47"/>
                  </a:lnTo>
                  <a:lnTo>
                    <a:pt x="330" y="49"/>
                  </a:lnTo>
                  <a:lnTo>
                    <a:pt x="324" y="49"/>
                  </a:lnTo>
                  <a:lnTo>
                    <a:pt x="319" y="49"/>
                  </a:lnTo>
                  <a:lnTo>
                    <a:pt x="313" y="49"/>
                  </a:lnTo>
                  <a:lnTo>
                    <a:pt x="306" y="49"/>
                  </a:lnTo>
                  <a:lnTo>
                    <a:pt x="300" y="50"/>
                  </a:lnTo>
                  <a:lnTo>
                    <a:pt x="294" y="50"/>
                  </a:lnTo>
                  <a:lnTo>
                    <a:pt x="289" y="50"/>
                  </a:lnTo>
                  <a:lnTo>
                    <a:pt x="283" y="50"/>
                  </a:lnTo>
                  <a:lnTo>
                    <a:pt x="277" y="50"/>
                  </a:lnTo>
                  <a:lnTo>
                    <a:pt x="270" y="50"/>
                  </a:lnTo>
                  <a:lnTo>
                    <a:pt x="264" y="49"/>
                  </a:lnTo>
                  <a:lnTo>
                    <a:pt x="257" y="49"/>
                  </a:lnTo>
                  <a:lnTo>
                    <a:pt x="250" y="49"/>
                  </a:lnTo>
                  <a:lnTo>
                    <a:pt x="244" y="47"/>
                  </a:lnTo>
                  <a:lnTo>
                    <a:pt x="237" y="47"/>
                  </a:lnTo>
                  <a:lnTo>
                    <a:pt x="232" y="46"/>
                  </a:lnTo>
                  <a:lnTo>
                    <a:pt x="225" y="46"/>
                  </a:lnTo>
                  <a:lnTo>
                    <a:pt x="219" y="46"/>
                  </a:lnTo>
                  <a:lnTo>
                    <a:pt x="213" y="45"/>
                  </a:lnTo>
                  <a:lnTo>
                    <a:pt x="206" y="45"/>
                  </a:lnTo>
                  <a:lnTo>
                    <a:pt x="200" y="43"/>
                  </a:lnTo>
                  <a:lnTo>
                    <a:pt x="193" y="42"/>
                  </a:lnTo>
                  <a:lnTo>
                    <a:pt x="187" y="42"/>
                  </a:lnTo>
                  <a:lnTo>
                    <a:pt x="182" y="42"/>
                  </a:lnTo>
                  <a:lnTo>
                    <a:pt x="176" y="40"/>
                  </a:lnTo>
                  <a:lnTo>
                    <a:pt x="169" y="39"/>
                  </a:lnTo>
                  <a:lnTo>
                    <a:pt x="163" y="39"/>
                  </a:lnTo>
                  <a:lnTo>
                    <a:pt x="157" y="37"/>
                  </a:lnTo>
                  <a:lnTo>
                    <a:pt x="152" y="36"/>
                  </a:lnTo>
                  <a:lnTo>
                    <a:pt x="146" y="35"/>
                  </a:lnTo>
                  <a:lnTo>
                    <a:pt x="140" y="35"/>
                  </a:lnTo>
                  <a:lnTo>
                    <a:pt x="133" y="33"/>
                  </a:lnTo>
                  <a:lnTo>
                    <a:pt x="129" y="33"/>
                  </a:lnTo>
                  <a:lnTo>
                    <a:pt x="123" y="30"/>
                  </a:lnTo>
                  <a:lnTo>
                    <a:pt x="117" y="30"/>
                  </a:lnTo>
                  <a:lnTo>
                    <a:pt x="112" y="29"/>
                  </a:lnTo>
                  <a:lnTo>
                    <a:pt x="107" y="29"/>
                  </a:lnTo>
                  <a:lnTo>
                    <a:pt x="102" y="26"/>
                  </a:lnTo>
                  <a:lnTo>
                    <a:pt x="96" y="26"/>
                  </a:lnTo>
                  <a:lnTo>
                    <a:pt x="92" y="25"/>
                  </a:lnTo>
                  <a:lnTo>
                    <a:pt x="88" y="25"/>
                  </a:lnTo>
                  <a:lnTo>
                    <a:pt x="82" y="22"/>
                  </a:lnTo>
                  <a:lnTo>
                    <a:pt x="78" y="22"/>
                  </a:lnTo>
                  <a:lnTo>
                    <a:pt x="73" y="20"/>
                  </a:lnTo>
                  <a:lnTo>
                    <a:pt x="69" y="19"/>
                  </a:lnTo>
                  <a:lnTo>
                    <a:pt x="63" y="17"/>
                  </a:lnTo>
                  <a:lnTo>
                    <a:pt x="59" y="17"/>
                  </a:lnTo>
                  <a:lnTo>
                    <a:pt x="55" y="16"/>
                  </a:lnTo>
                  <a:lnTo>
                    <a:pt x="52" y="15"/>
                  </a:lnTo>
                  <a:lnTo>
                    <a:pt x="48" y="13"/>
                  </a:lnTo>
                  <a:lnTo>
                    <a:pt x="43" y="13"/>
                  </a:lnTo>
                  <a:lnTo>
                    <a:pt x="39" y="12"/>
                  </a:lnTo>
                  <a:lnTo>
                    <a:pt x="36" y="10"/>
                  </a:lnTo>
                  <a:lnTo>
                    <a:pt x="33" y="10"/>
                  </a:lnTo>
                  <a:lnTo>
                    <a:pt x="30" y="9"/>
                  </a:lnTo>
                  <a:lnTo>
                    <a:pt x="28" y="9"/>
                  </a:lnTo>
                  <a:lnTo>
                    <a:pt x="25" y="7"/>
                  </a:lnTo>
                  <a:lnTo>
                    <a:pt x="22" y="6"/>
                  </a:lnTo>
                  <a:lnTo>
                    <a:pt x="19" y="6"/>
                  </a:lnTo>
                  <a:lnTo>
                    <a:pt x="16" y="5"/>
                  </a:lnTo>
                  <a:lnTo>
                    <a:pt x="13" y="5"/>
                  </a:lnTo>
                  <a:lnTo>
                    <a:pt x="9" y="3"/>
                  </a:lnTo>
                  <a:lnTo>
                    <a:pt x="6" y="3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3"/>
            <p:cNvSpPr>
              <a:spLocks/>
            </p:cNvSpPr>
            <p:nvPr/>
          </p:nvSpPr>
          <p:spPr bwMode="auto">
            <a:xfrm>
              <a:off x="2482" y="1982"/>
              <a:ext cx="657" cy="288"/>
            </a:xfrm>
            <a:custGeom>
              <a:avLst/>
              <a:gdLst/>
              <a:ahLst/>
              <a:cxnLst>
                <a:cxn ang="0">
                  <a:pos x="1011" y="44"/>
                </a:cxn>
                <a:cxn ang="0">
                  <a:pos x="925" y="27"/>
                </a:cxn>
                <a:cxn ang="0">
                  <a:pos x="838" y="14"/>
                </a:cxn>
                <a:cxn ang="0">
                  <a:pos x="751" y="5"/>
                </a:cxn>
                <a:cxn ang="0">
                  <a:pos x="665" y="1"/>
                </a:cxn>
                <a:cxn ang="0">
                  <a:pos x="580" y="1"/>
                </a:cxn>
                <a:cxn ang="0">
                  <a:pos x="497" y="5"/>
                </a:cxn>
                <a:cxn ang="0">
                  <a:pos x="420" y="14"/>
                </a:cxn>
                <a:cxn ang="0">
                  <a:pos x="344" y="25"/>
                </a:cxn>
                <a:cxn ang="0">
                  <a:pos x="274" y="42"/>
                </a:cxn>
                <a:cxn ang="0">
                  <a:pos x="210" y="62"/>
                </a:cxn>
                <a:cxn ang="0">
                  <a:pos x="154" y="87"/>
                </a:cxn>
                <a:cxn ang="0">
                  <a:pos x="104" y="114"/>
                </a:cxn>
                <a:cxn ang="0">
                  <a:pos x="64" y="147"/>
                </a:cxn>
                <a:cxn ang="0">
                  <a:pos x="33" y="181"/>
                </a:cxn>
                <a:cxn ang="0">
                  <a:pos x="13" y="219"/>
                </a:cxn>
                <a:cxn ang="0">
                  <a:pos x="3" y="261"/>
                </a:cxn>
                <a:cxn ang="0">
                  <a:pos x="0" y="298"/>
                </a:cxn>
                <a:cxn ang="0">
                  <a:pos x="7" y="332"/>
                </a:cxn>
                <a:cxn ang="0">
                  <a:pos x="21" y="366"/>
                </a:cxn>
                <a:cxn ang="0">
                  <a:pos x="41" y="396"/>
                </a:cxn>
                <a:cxn ang="0">
                  <a:pos x="70" y="424"/>
                </a:cxn>
                <a:cxn ang="0">
                  <a:pos x="104" y="449"/>
                </a:cxn>
                <a:cxn ang="0">
                  <a:pos x="146" y="472"/>
                </a:cxn>
                <a:cxn ang="0">
                  <a:pos x="190" y="492"/>
                </a:cxn>
                <a:cxn ang="0">
                  <a:pos x="243" y="511"/>
                </a:cxn>
                <a:cxn ang="0">
                  <a:pos x="298" y="526"/>
                </a:cxn>
                <a:cxn ang="0">
                  <a:pos x="360" y="541"/>
                </a:cxn>
                <a:cxn ang="0">
                  <a:pos x="424" y="552"/>
                </a:cxn>
                <a:cxn ang="0">
                  <a:pos x="492" y="561"/>
                </a:cxn>
                <a:cxn ang="0">
                  <a:pos x="565" y="568"/>
                </a:cxn>
                <a:cxn ang="0">
                  <a:pos x="641" y="572"/>
                </a:cxn>
                <a:cxn ang="0">
                  <a:pos x="717" y="575"/>
                </a:cxn>
                <a:cxn ang="0">
                  <a:pos x="789" y="573"/>
                </a:cxn>
                <a:cxn ang="0">
                  <a:pos x="858" y="568"/>
                </a:cxn>
                <a:cxn ang="0">
                  <a:pos x="923" y="559"/>
                </a:cxn>
                <a:cxn ang="0">
                  <a:pos x="985" y="548"/>
                </a:cxn>
                <a:cxn ang="0">
                  <a:pos x="1042" y="533"/>
                </a:cxn>
                <a:cxn ang="0">
                  <a:pos x="1095" y="516"/>
                </a:cxn>
                <a:cxn ang="0">
                  <a:pos x="1142" y="496"/>
                </a:cxn>
                <a:cxn ang="0">
                  <a:pos x="1185" y="475"/>
                </a:cxn>
                <a:cxn ang="0">
                  <a:pos x="1222" y="451"/>
                </a:cxn>
                <a:cxn ang="0">
                  <a:pos x="1253" y="425"/>
                </a:cxn>
                <a:cxn ang="0">
                  <a:pos x="1279" y="398"/>
                </a:cxn>
                <a:cxn ang="0">
                  <a:pos x="1297" y="371"/>
                </a:cxn>
                <a:cxn ang="0">
                  <a:pos x="1310" y="341"/>
                </a:cxn>
                <a:cxn ang="0">
                  <a:pos x="1316" y="311"/>
                </a:cxn>
                <a:cxn ang="0">
                  <a:pos x="1316" y="281"/>
                </a:cxn>
                <a:cxn ang="0">
                  <a:pos x="1307" y="251"/>
                </a:cxn>
                <a:cxn ang="0">
                  <a:pos x="1296" y="224"/>
                </a:cxn>
                <a:cxn ang="0">
                  <a:pos x="1282" y="198"/>
                </a:cxn>
                <a:cxn ang="0">
                  <a:pos x="1266" y="175"/>
                </a:cxn>
                <a:cxn ang="0">
                  <a:pos x="1247" y="155"/>
                </a:cxn>
                <a:cxn ang="0">
                  <a:pos x="1227" y="137"/>
                </a:cxn>
                <a:cxn ang="0">
                  <a:pos x="1206" y="121"/>
                </a:cxn>
                <a:cxn ang="0">
                  <a:pos x="1186" y="108"/>
                </a:cxn>
                <a:cxn ang="0">
                  <a:pos x="1165" y="95"/>
                </a:cxn>
                <a:cxn ang="0">
                  <a:pos x="1145" y="85"/>
                </a:cxn>
                <a:cxn ang="0">
                  <a:pos x="1126" y="78"/>
                </a:cxn>
                <a:cxn ang="0">
                  <a:pos x="1109" y="71"/>
                </a:cxn>
                <a:cxn ang="0">
                  <a:pos x="1096" y="67"/>
                </a:cxn>
                <a:cxn ang="0">
                  <a:pos x="1079" y="61"/>
                </a:cxn>
              </a:cxnLst>
              <a:rect l="0" t="0" r="r" b="b"/>
              <a:pathLst>
                <a:path w="1316" h="575">
                  <a:moveTo>
                    <a:pt x="1075" y="61"/>
                  </a:moveTo>
                  <a:lnTo>
                    <a:pt x="1053" y="55"/>
                  </a:lnTo>
                  <a:lnTo>
                    <a:pt x="1032" y="50"/>
                  </a:lnTo>
                  <a:lnTo>
                    <a:pt x="1011" y="44"/>
                  </a:lnTo>
                  <a:lnTo>
                    <a:pt x="989" y="40"/>
                  </a:lnTo>
                  <a:lnTo>
                    <a:pt x="968" y="35"/>
                  </a:lnTo>
                  <a:lnTo>
                    <a:pt x="946" y="31"/>
                  </a:lnTo>
                  <a:lnTo>
                    <a:pt x="925" y="27"/>
                  </a:lnTo>
                  <a:lnTo>
                    <a:pt x="903" y="22"/>
                  </a:lnTo>
                  <a:lnTo>
                    <a:pt x="882" y="20"/>
                  </a:lnTo>
                  <a:lnTo>
                    <a:pt x="859" y="17"/>
                  </a:lnTo>
                  <a:lnTo>
                    <a:pt x="838" y="14"/>
                  </a:lnTo>
                  <a:lnTo>
                    <a:pt x="816" y="11"/>
                  </a:lnTo>
                  <a:lnTo>
                    <a:pt x="795" y="8"/>
                  </a:lnTo>
                  <a:lnTo>
                    <a:pt x="772" y="7"/>
                  </a:lnTo>
                  <a:lnTo>
                    <a:pt x="751" y="5"/>
                  </a:lnTo>
                  <a:lnTo>
                    <a:pt x="729" y="4"/>
                  </a:lnTo>
                  <a:lnTo>
                    <a:pt x="708" y="2"/>
                  </a:lnTo>
                  <a:lnTo>
                    <a:pt x="687" y="1"/>
                  </a:lnTo>
                  <a:lnTo>
                    <a:pt x="665" y="1"/>
                  </a:lnTo>
                  <a:lnTo>
                    <a:pt x="644" y="1"/>
                  </a:lnTo>
                  <a:lnTo>
                    <a:pt x="621" y="0"/>
                  </a:lnTo>
                  <a:lnTo>
                    <a:pt x="601" y="0"/>
                  </a:lnTo>
                  <a:lnTo>
                    <a:pt x="580" y="1"/>
                  </a:lnTo>
                  <a:lnTo>
                    <a:pt x="560" y="1"/>
                  </a:lnTo>
                  <a:lnTo>
                    <a:pt x="538" y="2"/>
                  </a:lnTo>
                  <a:lnTo>
                    <a:pt x="518" y="4"/>
                  </a:lnTo>
                  <a:lnTo>
                    <a:pt x="497" y="5"/>
                  </a:lnTo>
                  <a:lnTo>
                    <a:pt x="478" y="7"/>
                  </a:lnTo>
                  <a:lnTo>
                    <a:pt x="457" y="8"/>
                  </a:lnTo>
                  <a:lnTo>
                    <a:pt x="438" y="11"/>
                  </a:lnTo>
                  <a:lnTo>
                    <a:pt x="420" y="14"/>
                  </a:lnTo>
                  <a:lnTo>
                    <a:pt x="400" y="17"/>
                  </a:lnTo>
                  <a:lnTo>
                    <a:pt x="381" y="20"/>
                  </a:lnTo>
                  <a:lnTo>
                    <a:pt x="363" y="22"/>
                  </a:lnTo>
                  <a:lnTo>
                    <a:pt x="344" y="25"/>
                  </a:lnTo>
                  <a:lnTo>
                    <a:pt x="327" y="30"/>
                  </a:lnTo>
                  <a:lnTo>
                    <a:pt x="308" y="34"/>
                  </a:lnTo>
                  <a:lnTo>
                    <a:pt x="291" y="38"/>
                  </a:lnTo>
                  <a:lnTo>
                    <a:pt x="274" y="42"/>
                  </a:lnTo>
                  <a:lnTo>
                    <a:pt x="258" y="47"/>
                  </a:lnTo>
                  <a:lnTo>
                    <a:pt x="241" y="52"/>
                  </a:lnTo>
                  <a:lnTo>
                    <a:pt x="226" y="57"/>
                  </a:lnTo>
                  <a:lnTo>
                    <a:pt x="210" y="62"/>
                  </a:lnTo>
                  <a:lnTo>
                    <a:pt x="196" y="68"/>
                  </a:lnTo>
                  <a:lnTo>
                    <a:pt x="181" y="75"/>
                  </a:lnTo>
                  <a:lnTo>
                    <a:pt x="167" y="81"/>
                  </a:lnTo>
                  <a:lnTo>
                    <a:pt x="154" y="87"/>
                  </a:lnTo>
                  <a:lnTo>
                    <a:pt x="141" y="94"/>
                  </a:lnTo>
                  <a:lnTo>
                    <a:pt x="129" y="101"/>
                  </a:lnTo>
                  <a:lnTo>
                    <a:pt x="116" y="108"/>
                  </a:lnTo>
                  <a:lnTo>
                    <a:pt x="104" y="114"/>
                  </a:lnTo>
                  <a:lnTo>
                    <a:pt x="94" y="122"/>
                  </a:lnTo>
                  <a:lnTo>
                    <a:pt x="83" y="131"/>
                  </a:lnTo>
                  <a:lnTo>
                    <a:pt x="74" y="138"/>
                  </a:lnTo>
                  <a:lnTo>
                    <a:pt x="64" y="147"/>
                  </a:lnTo>
                  <a:lnTo>
                    <a:pt x="56" y="155"/>
                  </a:lnTo>
                  <a:lnTo>
                    <a:pt x="47" y="164"/>
                  </a:lnTo>
                  <a:lnTo>
                    <a:pt x="40" y="172"/>
                  </a:lnTo>
                  <a:lnTo>
                    <a:pt x="33" y="181"/>
                  </a:lnTo>
                  <a:lnTo>
                    <a:pt x="27" y="191"/>
                  </a:lnTo>
                  <a:lnTo>
                    <a:pt x="21" y="201"/>
                  </a:lnTo>
                  <a:lnTo>
                    <a:pt x="17" y="209"/>
                  </a:lnTo>
                  <a:lnTo>
                    <a:pt x="13" y="219"/>
                  </a:lnTo>
                  <a:lnTo>
                    <a:pt x="10" y="231"/>
                  </a:lnTo>
                  <a:lnTo>
                    <a:pt x="7" y="241"/>
                  </a:lnTo>
                  <a:lnTo>
                    <a:pt x="4" y="251"/>
                  </a:lnTo>
                  <a:lnTo>
                    <a:pt x="3" y="261"/>
                  </a:lnTo>
                  <a:lnTo>
                    <a:pt x="2" y="271"/>
                  </a:lnTo>
                  <a:lnTo>
                    <a:pt x="0" y="279"/>
                  </a:lnTo>
                  <a:lnTo>
                    <a:pt x="0" y="289"/>
                  </a:lnTo>
                  <a:lnTo>
                    <a:pt x="0" y="298"/>
                  </a:lnTo>
                  <a:lnTo>
                    <a:pt x="2" y="308"/>
                  </a:lnTo>
                  <a:lnTo>
                    <a:pt x="3" y="316"/>
                  </a:lnTo>
                  <a:lnTo>
                    <a:pt x="6" y="325"/>
                  </a:lnTo>
                  <a:lnTo>
                    <a:pt x="7" y="332"/>
                  </a:lnTo>
                  <a:lnTo>
                    <a:pt x="10" y="342"/>
                  </a:lnTo>
                  <a:lnTo>
                    <a:pt x="13" y="349"/>
                  </a:lnTo>
                  <a:lnTo>
                    <a:pt x="17" y="358"/>
                  </a:lnTo>
                  <a:lnTo>
                    <a:pt x="21" y="366"/>
                  </a:lnTo>
                  <a:lnTo>
                    <a:pt x="26" y="375"/>
                  </a:lnTo>
                  <a:lnTo>
                    <a:pt x="30" y="382"/>
                  </a:lnTo>
                  <a:lnTo>
                    <a:pt x="36" y="389"/>
                  </a:lnTo>
                  <a:lnTo>
                    <a:pt x="41" y="396"/>
                  </a:lnTo>
                  <a:lnTo>
                    <a:pt x="49" y="404"/>
                  </a:lnTo>
                  <a:lnTo>
                    <a:pt x="54" y="411"/>
                  </a:lnTo>
                  <a:lnTo>
                    <a:pt x="63" y="418"/>
                  </a:lnTo>
                  <a:lnTo>
                    <a:pt x="70" y="424"/>
                  </a:lnTo>
                  <a:lnTo>
                    <a:pt x="79" y="431"/>
                  </a:lnTo>
                  <a:lnTo>
                    <a:pt x="86" y="436"/>
                  </a:lnTo>
                  <a:lnTo>
                    <a:pt x="96" y="444"/>
                  </a:lnTo>
                  <a:lnTo>
                    <a:pt x="104" y="449"/>
                  </a:lnTo>
                  <a:lnTo>
                    <a:pt x="114" y="455"/>
                  </a:lnTo>
                  <a:lnTo>
                    <a:pt x="124" y="461"/>
                  </a:lnTo>
                  <a:lnTo>
                    <a:pt x="134" y="466"/>
                  </a:lnTo>
                  <a:lnTo>
                    <a:pt x="146" y="472"/>
                  </a:lnTo>
                  <a:lnTo>
                    <a:pt x="157" y="478"/>
                  </a:lnTo>
                  <a:lnTo>
                    <a:pt x="167" y="483"/>
                  </a:lnTo>
                  <a:lnTo>
                    <a:pt x="178" y="488"/>
                  </a:lnTo>
                  <a:lnTo>
                    <a:pt x="190" y="492"/>
                  </a:lnTo>
                  <a:lnTo>
                    <a:pt x="203" y="498"/>
                  </a:lnTo>
                  <a:lnTo>
                    <a:pt x="216" y="502"/>
                  </a:lnTo>
                  <a:lnTo>
                    <a:pt x="228" y="506"/>
                  </a:lnTo>
                  <a:lnTo>
                    <a:pt x="243" y="511"/>
                  </a:lnTo>
                  <a:lnTo>
                    <a:pt x="256" y="515"/>
                  </a:lnTo>
                  <a:lnTo>
                    <a:pt x="270" y="519"/>
                  </a:lnTo>
                  <a:lnTo>
                    <a:pt x="284" y="523"/>
                  </a:lnTo>
                  <a:lnTo>
                    <a:pt x="298" y="526"/>
                  </a:lnTo>
                  <a:lnTo>
                    <a:pt x="313" y="531"/>
                  </a:lnTo>
                  <a:lnTo>
                    <a:pt x="328" y="533"/>
                  </a:lnTo>
                  <a:lnTo>
                    <a:pt x="344" y="536"/>
                  </a:lnTo>
                  <a:lnTo>
                    <a:pt x="360" y="541"/>
                  </a:lnTo>
                  <a:lnTo>
                    <a:pt x="375" y="543"/>
                  </a:lnTo>
                  <a:lnTo>
                    <a:pt x="391" y="546"/>
                  </a:lnTo>
                  <a:lnTo>
                    <a:pt x="408" y="549"/>
                  </a:lnTo>
                  <a:lnTo>
                    <a:pt x="424" y="552"/>
                  </a:lnTo>
                  <a:lnTo>
                    <a:pt x="441" y="555"/>
                  </a:lnTo>
                  <a:lnTo>
                    <a:pt x="458" y="556"/>
                  </a:lnTo>
                  <a:lnTo>
                    <a:pt x="475" y="559"/>
                  </a:lnTo>
                  <a:lnTo>
                    <a:pt x="492" y="561"/>
                  </a:lnTo>
                  <a:lnTo>
                    <a:pt x="511" y="562"/>
                  </a:lnTo>
                  <a:lnTo>
                    <a:pt x="528" y="565"/>
                  </a:lnTo>
                  <a:lnTo>
                    <a:pt x="547" y="566"/>
                  </a:lnTo>
                  <a:lnTo>
                    <a:pt x="565" y="568"/>
                  </a:lnTo>
                  <a:lnTo>
                    <a:pt x="584" y="569"/>
                  </a:lnTo>
                  <a:lnTo>
                    <a:pt x="602" y="571"/>
                  </a:lnTo>
                  <a:lnTo>
                    <a:pt x="621" y="572"/>
                  </a:lnTo>
                  <a:lnTo>
                    <a:pt x="641" y="572"/>
                  </a:lnTo>
                  <a:lnTo>
                    <a:pt x="661" y="575"/>
                  </a:lnTo>
                  <a:lnTo>
                    <a:pt x="679" y="575"/>
                  </a:lnTo>
                  <a:lnTo>
                    <a:pt x="698" y="575"/>
                  </a:lnTo>
                  <a:lnTo>
                    <a:pt x="717" y="575"/>
                  </a:lnTo>
                  <a:lnTo>
                    <a:pt x="735" y="575"/>
                  </a:lnTo>
                  <a:lnTo>
                    <a:pt x="754" y="575"/>
                  </a:lnTo>
                  <a:lnTo>
                    <a:pt x="771" y="573"/>
                  </a:lnTo>
                  <a:lnTo>
                    <a:pt x="789" y="573"/>
                  </a:lnTo>
                  <a:lnTo>
                    <a:pt x="808" y="572"/>
                  </a:lnTo>
                  <a:lnTo>
                    <a:pt x="825" y="571"/>
                  </a:lnTo>
                  <a:lnTo>
                    <a:pt x="842" y="569"/>
                  </a:lnTo>
                  <a:lnTo>
                    <a:pt x="858" y="568"/>
                  </a:lnTo>
                  <a:lnTo>
                    <a:pt x="875" y="566"/>
                  </a:lnTo>
                  <a:lnTo>
                    <a:pt x="892" y="563"/>
                  </a:lnTo>
                  <a:lnTo>
                    <a:pt x="908" y="562"/>
                  </a:lnTo>
                  <a:lnTo>
                    <a:pt x="923" y="559"/>
                  </a:lnTo>
                  <a:lnTo>
                    <a:pt x="941" y="558"/>
                  </a:lnTo>
                  <a:lnTo>
                    <a:pt x="955" y="555"/>
                  </a:lnTo>
                  <a:lnTo>
                    <a:pt x="971" y="551"/>
                  </a:lnTo>
                  <a:lnTo>
                    <a:pt x="985" y="548"/>
                  </a:lnTo>
                  <a:lnTo>
                    <a:pt x="1001" y="545"/>
                  </a:lnTo>
                  <a:lnTo>
                    <a:pt x="1013" y="541"/>
                  </a:lnTo>
                  <a:lnTo>
                    <a:pt x="1028" y="536"/>
                  </a:lnTo>
                  <a:lnTo>
                    <a:pt x="1042" y="533"/>
                  </a:lnTo>
                  <a:lnTo>
                    <a:pt x="1056" y="529"/>
                  </a:lnTo>
                  <a:lnTo>
                    <a:pt x="1069" y="525"/>
                  </a:lnTo>
                  <a:lnTo>
                    <a:pt x="1082" y="521"/>
                  </a:lnTo>
                  <a:lnTo>
                    <a:pt x="1095" y="516"/>
                  </a:lnTo>
                  <a:lnTo>
                    <a:pt x="1108" y="512"/>
                  </a:lnTo>
                  <a:lnTo>
                    <a:pt x="1119" y="506"/>
                  </a:lnTo>
                  <a:lnTo>
                    <a:pt x="1130" y="502"/>
                  </a:lnTo>
                  <a:lnTo>
                    <a:pt x="1142" y="496"/>
                  </a:lnTo>
                  <a:lnTo>
                    <a:pt x="1155" y="492"/>
                  </a:lnTo>
                  <a:lnTo>
                    <a:pt x="1163" y="486"/>
                  </a:lnTo>
                  <a:lnTo>
                    <a:pt x="1175" y="481"/>
                  </a:lnTo>
                  <a:lnTo>
                    <a:pt x="1185" y="475"/>
                  </a:lnTo>
                  <a:lnTo>
                    <a:pt x="1195" y="469"/>
                  </a:lnTo>
                  <a:lnTo>
                    <a:pt x="1203" y="463"/>
                  </a:lnTo>
                  <a:lnTo>
                    <a:pt x="1213" y="458"/>
                  </a:lnTo>
                  <a:lnTo>
                    <a:pt x="1222" y="451"/>
                  </a:lnTo>
                  <a:lnTo>
                    <a:pt x="1230" y="445"/>
                  </a:lnTo>
                  <a:lnTo>
                    <a:pt x="1239" y="438"/>
                  </a:lnTo>
                  <a:lnTo>
                    <a:pt x="1246" y="432"/>
                  </a:lnTo>
                  <a:lnTo>
                    <a:pt x="1253" y="425"/>
                  </a:lnTo>
                  <a:lnTo>
                    <a:pt x="1260" y="419"/>
                  </a:lnTo>
                  <a:lnTo>
                    <a:pt x="1266" y="412"/>
                  </a:lnTo>
                  <a:lnTo>
                    <a:pt x="1273" y="405"/>
                  </a:lnTo>
                  <a:lnTo>
                    <a:pt x="1279" y="398"/>
                  </a:lnTo>
                  <a:lnTo>
                    <a:pt x="1285" y="392"/>
                  </a:lnTo>
                  <a:lnTo>
                    <a:pt x="1289" y="385"/>
                  </a:lnTo>
                  <a:lnTo>
                    <a:pt x="1295" y="378"/>
                  </a:lnTo>
                  <a:lnTo>
                    <a:pt x="1297" y="371"/>
                  </a:lnTo>
                  <a:lnTo>
                    <a:pt x="1302" y="364"/>
                  </a:lnTo>
                  <a:lnTo>
                    <a:pt x="1305" y="356"/>
                  </a:lnTo>
                  <a:lnTo>
                    <a:pt x="1307" y="348"/>
                  </a:lnTo>
                  <a:lnTo>
                    <a:pt x="1310" y="341"/>
                  </a:lnTo>
                  <a:lnTo>
                    <a:pt x="1313" y="335"/>
                  </a:lnTo>
                  <a:lnTo>
                    <a:pt x="1315" y="326"/>
                  </a:lnTo>
                  <a:lnTo>
                    <a:pt x="1316" y="319"/>
                  </a:lnTo>
                  <a:lnTo>
                    <a:pt x="1316" y="311"/>
                  </a:lnTo>
                  <a:lnTo>
                    <a:pt x="1316" y="304"/>
                  </a:lnTo>
                  <a:lnTo>
                    <a:pt x="1316" y="296"/>
                  </a:lnTo>
                  <a:lnTo>
                    <a:pt x="1316" y="289"/>
                  </a:lnTo>
                  <a:lnTo>
                    <a:pt x="1316" y="281"/>
                  </a:lnTo>
                  <a:lnTo>
                    <a:pt x="1315" y="274"/>
                  </a:lnTo>
                  <a:lnTo>
                    <a:pt x="1312" y="266"/>
                  </a:lnTo>
                  <a:lnTo>
                    <a:pt x="1310" y="258"/>
                  </a:lnTo>
                  <a:lnTo>
                    <a:pt x="1307" y="251"/>
                  </a:lnTo>
                  <a:lnTo>
                    <a:pt x="1306" y="244"/>
                  </a:lnTo>
                  <a:lnTo>
                    <a:pt x="1302" y="237"/>
                  </a:lnTo>
                  <a:lnTo>
                    <a:pt x="1300" y="229"/>
                  </a:lnTo>
                  <a:lnTo>
                    <a:pt x="1296" y="224"/>
                  </a:lnTo>
                  <a:lnTo>
                    <a:pt x="1293" y="217"/>
                  </a:lnTo>
                  <a:lnTo>
                    <a:pt x="1290" y="211"/>
                  </a:lnTo>
                  <a:lnTo>
                    <a:pt x="1286" y="204"/>
                  </a:lnTo>
                  <a:lnTo>
                    <a:pt x="1282" y="198"/>
                  </a:lnTo>
                  <a:lnTo>
                    <a:pt x="1277" y="192"/>
                  </a:lnTo>
                  <a:lnTo>
                    <a:pt x="1275" y="187"/>
                  </a:lnTo>
                  <a:lnTo>
                    <a:pt x="1270" y="181"/>
                  </a:lnTo>
                  <a:lnTo>
                    <a:pt x="1266" y="175"/>
                  </a:lnTo>
                  <a:lnTo>
                    <a:pt x="1262" y="171"/>
                  </a:lnTo>
                  <a:lnTo>
                    <a:pt x="1256" y="165"/>
                  </a:lnTo>
                  <a:lnTo>
                    <a:pt x="1252" y="159"/>
                  </a:lnTo>
                  <a:lnTo>
                    <a:pt x="1247" y="155"/>
                  </a:lnTo>
                  <a:lnTo>
                    <a:pt x="1242" y="151"/>
                  </a:lnTo>
                  <a:lnTo>
                    <a:pt x="1237" y="147"/>
                  </a:lnTo>
                  <a:lnTo>
                    <a:pt x="1232" y="141"/>
                  </a:lnTo>
                  <a:lnTo>
                    <a:pt x="1227" y="137"/>
                  </a:lnTo>
                  <a:lnTo>
                    <a:pt x="1222" y="134"/>
                  </a:lnTo>
                  <a:lnTo>
                    <a:pt x="1216" y="128"/>
                  </a:lnTo>
                  <a:lnTo>
                    <a:pt x="1212" y="125"/>
                  </a:lnTo>
                  <a:lnTo>
                    <a:pt x="1206" y="121"/>
                  </a:lnTo>
                  <a:lnTo>
                    <a:pt x="1202" y="118"/>
                  </a:lnTo>
                  <a:lnTo>
                    <a:pt x="1196" y="114"/>
                  </a:lnTo>
                  <a:lnTo>
                    <a:pt x="1190" y="111"/>
                  </a:lnTo>
                  <a:lnTo>
                    <a:pt x="1186" y="108"/>
                  </a:lnTo>
                  <a:lnTo>
                    <a:pt x="1180" y="105"/>
                  </a:lnTo>
                  <a:lnTo>
                    <a:pt x="1175" y="102"/>
                  </a:lnTo>
                  <a:lnTo>
                    <a:pt x="1170" y="98"/>
                  </a:lnTo>
                  <a:lnTo>
                    <a:pt x="1165" y="95"/>
                  </a:lnTo>
                  <a:lnTo>
                    <a:pt x="1160" y="94"/>
                  </a:lnTo>
                  <a:lnTo>
                    <a:pt x="1155" y="91"/>
                  </a:lnTo>
                  <a:lnTo>
                    <a:pt x="1150" y="88"/>
                  </a:lnTo>
                  <a:lnTo>
                    <a:pt x="1145" y="85"/>
                  </a:lnTo>
                  <a:lnTo>
                    <a:pt x="1140" y="84"/>
                  </a:lnTo>
                  <a:lnTo>
                    <a:pt x="1136" y="81"/>
                  </a:lnTo>
                  <a:lnTo>
                    <a:pt x="1130" y="79"/>
                  </a:lnTo>
                  <a:lnTo>
                    <a:pt x="1126" y="78"/>
                  </a:lnTo>
                  <a:lnTo>
                    <a:pt x="1122" y="77"/>
                  </a:lnTo>
                  <a:lnTo>
                    <a:pt x="1118" y="75"/>
                  </a:lnTo>
                  <a:lnTo>
                    <a:pt x="1113" y="72"/>
                  </a:lnTo>
                  <a:lnTo>
                    <a:pt x="1109" y="71"/>
                  </a:lnTo>
                  <a:lnTo>
                    <a:pt x="1106" y="71"/>
                  </a:lnTo>
                  <a:lnTo>
                    <a:pt x="1102" y="68"/>
                  </a:lnTo>
                  <a:lnTo>
                    <a:pt x="1099" y="67"/>
                  </a:lnTo>
                  <a:lnTo>
                    <a:pt x="1096" y="67"/>
                  </a:lnTo>
                  <a:lnTo>
                    <a:pt x="1093" y="65"/>
                  </a:lnTo>
                  <a:lnTo>
                    <a:pt x="1086" y="64"/>
                  </a:lnTo>
                  <a:lnTo>
                    <a:pt x="1083" y="62"/>
                  </a:lnTo>
                  <a:lnTo>
                    <a:pt x="1079" y="61"/>
                  </a:lnTo>
                  <a:lnTo>
                    <a:pt x="1076" y="61"/>
                  </a:lnTo>
                  <a:lnTo>
                    <a:pt x="1075" y="61"/>
                  </a:lnTo>
                  <a:lnTo>
                    <a:pt x="1075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4"/>
            <p:cNvSpPr>
              <a:spLocks/>
            </p:cNvSpPr>
            <p:nvPr/>
          </p:nvSpPr>
          <p:spPr bwMode="auto">
            <a:xfrm>
              <a:off x="2537" y="2026"/>
              <a:ext cx="556" cy="196"/>
            </a:xfrm>
            <a:custGeom>
              <a:avLst/>
              <a:gdLst/>
              <a:ahLst/>
              <a:cxnLst>
                <a:cxn ang="0">
                  <a:pos x="110" y="71"/>
                </a:cxn>
                <a:cxn ang="0">
                  <a:pos x="157" y="51"/>
                </a:cxn>
                <a:cxn ang="0">
                  <a:pos x="210" y="34"/>
                </a:cxn>
                <a:cxn ang="0">
                  <a:pos x="267" y="21"/>
                </a:cxn>
                <a:cxn ang="0">
                  <a:pos x="327" y="11"/>
                </a:cxn>
                <a:cxn ang="0">
                  <a:pos x="390" y="5"/>
                </a:cxn>
                <a:cxn ang="0">
                  <a:pos x="457" y="1"/>
                </a:cxn>
                <a:cxn ang="0">
                  <a:pos x="524" y="0"/>
                </a:cxn>
                <a:cxn ang="0">
                  <a:pos x="593" y="1"/>
                </a:cxn>
                <a:cxn ang="0">
                  <a:pos x="663" y="5"/>
                </a:cxn>
                <a:cxn ang="0">
                  <a:pos x="734" y="14"/>
                </a:cxn>
                <a:cxn ang="0">
                  <a:pos x="800" y="21"/>
                </a:cxn>
                <a:cxn ang="0">
                  <a:pos x="860" y="32"/>
                </a:cxn>
                <a:cxn ang="0">
                  <a:pos x="914" y="45"/>
                </a:cxn>
                <a:cxn ang="0">
                  <a:pos x="962" y="61"/>
                </a:cxn>
                <a:cxn ang="0">
                  <a:pos x="1005" y="78"/>
                </a:cxn>
                <a:cxn ang="0">
                  <a:pos x="1039" y="97"/>
                </a:cxn>
                <a:cxn ang="0">
                  <a:pos x="1068" y="118"/>
                </a:cxn>
                <a:cxn ang="0">
                  <a:pos x="1089" y="142"/>
                </a:cxn>
                <a:cxn ang="0">
                  <a:pos x="1104" y="167"/>
                </a:cxn>
                <a:cxn ang="0">
                  <a:pos x="1111" y="194"/>
                </a:cxn>
                <a:cxn ang="0">
                  <a:pos x="1109" y="222"/>
                </a:cxn>
                <a:cxn ang="0">
                  <a:pos x="1099" y="249"/>
                </a:cxn>
                <a:cxn ang="0">
                  <a:pos x="1081" y="275"/>
                </a:cxn>
                <a:cxn ang="0">
                  <a:pos x="1052" y="297"/>
                </a:cxn>
                <a:cxn ang="0">
                  <a:pos x="1019" y="318"/>
                </a:cxn>
                <a:cxn ang="0">
                  <a:pos x="981" y="335"/>
                </a:cxn>
                <a:cxn ang="0">
                  <a:pos x="938" y="351"/>
                </a:cxn>
                <a:cxn ang="0">
                  <a:pos x="894" y="364"/>
                </a:cxn>
                <a:cxn ang="0">
                  <a:pos x="847" y="375"/>
                </a:cxn>
                <a:cxn ang="0">
                  <a:pos x="800" y="381"/>
                </a:cxn>
                <a:cxn ang="0">
                  <a:pos x="754" y="386"/>
                </a:cxn>
                <a:cxn ang="0">
                  <a:pos x="707" y="388"/>
                </a:cxn>
                <a:cxn ang="0">
                  <a:pos x="657" y="389"/>
                </a:cxn>
                <a:cxn ang="0">
                  <a:pos x="606" y="391"/>
                </a:cxn>
                <a:cxn ang="0">
                  <a:pos x="551" y="391"/>
                </a:cxn>
                <a:cxn ang="0">
                  <a:pos x="496" y="391"/>
                </a:cxn>
                <a:cxn ang="0">
                  <a:pos x="439" y="386"/>
                </a:cxn>
                <a:cxn ang="0">
                  <a:pos x="381" y="382"/>
                </a:cxn>
                <a:cxn ang="0">
                  <a:pos x="322" y="374"/>
                </a:cxn>
                <a:cxn ang="0">
                  <a:pos x="260" y="362"/>
                </a:cxn>
                <a:cxn ang="0">
                  <a:pos x="200" y="348"/>
                </a:cxn>
                <a:cxn ang="0">
                  <a:pos x="139" y="329"/>
                </a:cxn>
                <a:cxn ang="0">
                  <a:pos x="86" y="307"/>
                </a:cxn>
                <a:cxn ang="0">
                  <a:pos x="47" y="281"/>
                </a:cxn>
                <a:cxn ang="0">
                  <a:pos x="22" y="254"/>
                </a:cxn>
                <a:cxn ang="0">
                  <a:pos x="6" y="228"/>
                </a:cxn>
                <a:cxn ang="0">
                  <a:pos x="2" y="199"/>
                </a:cxn>
                <a:cxn ang="0">
                  <a:pos x="3" y="172"/>
                </a:cxn>
                <a:cxn ang="0">
                  <a:pos x="12" y="148"/>
                </a:cxn>
                <a:cxn ang="0">
                  <a:pos x="26" y="127"/>
                </a:cxn>
                <a:cxn ang="0">
                  <a:pos x="45" y="108"/>
                </a:cxn>
                <a:cxn ang="0">
                  <a:pos x="63" y="94"/>
                </a:cxn>
              </a:cxnLst>
              <a:rect l="0" t="0" r="r" b="b"/>
              <a:pathLst>
                <a:path w="1112" h="392">
                  <a:moveTo>
                    <a:pt x="75" y="90"/>
                  </a:moveTo>
                  <a:lnTo>
                    <a:pt x="82" y="85"/>
                  </a:lnTo>
                  <a:lnTo>
                    <a:pt x="89" y="81"/>
                  </a:lnTo>
                  <a:lnTo>
                    <a:pt x="96" y="77"/>
                  </a:lnTo>
                  <a:lnTo>
                    <a:pt x="103" y="74"/>
                  </a:lnTo>
                  <a:lnTo>
                    <a:pt x="110" y="71"/>
                  </a:lnTo>
                  <a:lnTo>
                    <a:pt x="117" y="67"/>
                  </a:lnTo>
                  <a:lnTo>
                    <a:pt x="126" y="64"/>
                  </a:lnTo>
                  <a:lnTo>
                    <a:pt x="133" y="61"/>
                  </a:lnTo>
                  <a:lnTo>
                    <a:pt x="142" y="57"/>
                  </a:lnTo>
                  <a:lnTo>
                    <a:pt x="149" y="54"/>
                  </a:lnTo>
                  <a:lnTo>
                    <a:pt x="157" y="51"/>
                  </a:lnTo>
                  <a:lnTo>
                    <a:pt x="167" y="48"/>
                  </a:lnTo>
                  <a:lnTo>
                    <a:pt x="175" y="45"/>
                  </a:lnTo>
                  <a:lnTo>
                    <a:pt x="183" y="42"/>
                  </a:lnTo>
                  <a:lnTo>
                    <a:pt x="192" y="40"/>
                  </a:lnTo>
                  <a:lnTo>
                    <a:pt x="202" y="37"/>
                  </a:lnTo>
                  <a:lnTo>
                    <a:pt x="210" y="34"/>
                  </a:lnTo>
                  <a:lnTo>
                    <a:pt x="220" y="32"/>
                  </a:lnTo>
                  <a:lnTo>
                    <a:pt x="229" y="30"/>
                  </a:lnTo>
                  <a:lnTo>
                    <a:pt x="239" y="27"/>
                  </a:lnTo>
                  <a:lnTo>
                    <a:pt x="247" y="25"/>
                  </a:lnTo>
                  <a:lnTo>
                    <a:pt x="257" y="24"/>
                  </a:lnTo>
                  <a:lnTo>
                    <a:pt x="267" y="21"/>
                  </a:lnTo>
                  <a:lnTo>
                    <a:pt x="277" y="20"/>
                  </a:lnTo>
                  <a:lnTo>
                    <a:pt x="287" y="18"/>
                  </a:lnTo>
                  <a:lnTo>
                    <a:pt x="297" y="15"/>
                  </a:lnTo>
                  <a:lnTo>
                    <a:pt x="307" y="14"/>
                  </a:lnTo>
                  <a:lnTo>
                    <a:pt x="317" y="14"/>
                  </a:lnTo>
                  <a:lnTo>
                    <a:pt x="327" y="11"/>
                  </a:lnTo>
                  <a:lnTo>
                    <a:pt x="337" y="10"/>
                  </a:lnTo>
                  <a:lnTo>
                    <a:pt x="349" y="10"/>
                  </a:lnTo>
                  <a:lnTo>
                    <a:pt x="359" y="8"/>
                  </a:lnTo>
                  <a:lnTo>
                    <a:pt x="369" y="7"/>
                  </a:lnTo>
                  <a:lnTo>
                    <a:pt x="380" y="5"/>
                  </a:lnTo>
                  <a:lnTo>
                    <a:pt x="390" y="5"/>
                  </a:lnTo>
                  <a:lnTo>
                    <a:pt x="401" y="4"/>
                  </a:lnTo>
                  <a:lnTo>
                    <a:pt x="411" y="2"/>
                  </a:lnTo>
                  <a:lnTo>
                    <a:pt x="423" y="2"/>
                  </a:lnTo>
                  <a:lnTo>
                    <a:pt x="434" y="1"/>
                  </a:lnTo>
                  <a:lnTo>
                    <a:pt x="446" y="1"/>
                  </a:lnTo>
                  <a:lnTo>
                    <a:pt x="457" y="1"/>
                  </a:lnTo>
                  <a:lnTo>
                    <a:pt x="467" y="0"/>
                  </a:lnTo>
                  <a:lnTo>
                    <a:pt x="479" y="0"/>
                  </a:lnTo>
                  <a:lnTo>
                    <a:pt x="490" y="0"/>
                  </a:lnTo>
                  <a:lnTo>
                    <a:pt x="501" y="0"/>
                  </a:lnTo>
                  <a:lnTo>
                    <a:pt x="513" y="0"/>
                  </a:lnTo>
                  <a:lnTo>
                    <a:pt x="524" y="0"/>
                  </a:lnTo>
                  <a:lnTo>
                    <a:pt x="536" y="1"/>
                  </a:lnTo>
                  <a:lnTo>
                    <a:pt x="547" y="1"/>
                  </a:lnTo>
                  <a:lnTo>
                    <a:pt x="558" y="1"/>
                  </a:lnTo>
                  <a:lnTo>
                    <a:pt x="570" y="1"/>
                  </a:lnTo>
                  <a:lnTo>
                    <a:pt x="581" y="1"/>
                  </a:lnTo>
                  <a:lnTo>
                    <a:pt x="593" y="1"/>
                  </a:lnTo>
                  <a:lnTo>
                    <a:pt x="604" y="2"/>
                  </a:lnTo>
                  <a:lnTo>
                    <a:pt x="616" y="2"/>
                  </a:lnTo>
                  <a:lnTo>
                    <a:pt x="628" y="4"/>
                  </a:lnTo>
                  <a:lnTo>
                    <a:pt x="640" y="4"/>
                  </a:lnTo>
                  <a:lnTo>
                    <a:pt x="651" y="5"/>
                  </a:lnTo>
                  <a:lnTo>
                    <a:pt x="663" y="5"/>
                  </a:lnTo>
                  <a:lnTo>
                    <a:pt x="675" y="7"/>
                  </a:lnTo>
                  <a:lnTo>
                    <a:pt x="687" y="8"/>
                  </a:lnTo>
                  <a:lnTo>
                    <a:pt x="698" y="10"/>
                  </a:lnTo>
                  <a:lnTo>
                    <a:pt x="710" y="11"/>
                  </a:lnTo>
                  <a:lnTo>
                    <a:pt x="723" y="12"/>
                  </a:lnTo>
                  <a:lnTo>
                    <a:pt x="734" y="14"/>
                  </a:lnTo>
                  <a:lnTo>
                    <a:pt x="745" y="14"/>
                  </a:lnTo>
                  <a:lnTo>
                    <a:pt x="755" y="15"/>
                  </a:lnTo>
                  <a:lnTo>
                    <a:pt x="767" y="17"/>
                  </a:lnTo>
                  <a:lnTo>
                    <a:pt x="778" y="18"/>
                  </a:lnTo>
                  <a:lnTo>
                    <a:pt x="788" y="20"/>
                  </a:lnTo>
                  <a:lnTo>
                    <a:pt x="800" y="21"/>
                  </a:lnTo>
                  <a:lnTo>
                    <a:pt x="810" y="24"/>
                  </a:lnTo>
                  <a:lnTo>
                    <a:pt x="820" y="25"/>
                  </a:lnTo>
                  <a:lnTo>
                    <a:pt x="830" y="27"/>
                  </a:lnTo>
                  <a:lnTo>
                    <a:pt x="840" y="30"/>
                  </a:lnTo>
                  <a:lnTo>
                    <a:pt x="851" y="31"/>
                  </a:lnTo>
                  <a:lnTo>
                    <a:pt x="860" y="32"/>
                  </a:lnTo>
                  <a:lnTo>
                    <a:pt x="870" y="35"/>
                  </a:lnTo>
                  <a:lnTo>
                    <a:pt x="880" y="37"/>
                  </a:lnTo>
                  <a:lnTo>
                    <a:pt x="888" y="40"/>
                  </a:lnTo>
                  <a:lnTo>
                    <a:pt x="897" y="41"/>
                  </a:lnTo>
                  <a:lnTo>
                    <a:pt x="905" y="44"/>
                  </a:lnTo>
                  <a:lnTo>
                    <a:pt x="914" y="45"/>
                  </a:lnTo>
                  <a:lnTo>
                    <a:pt x="922" y="48"/>
                  </a:lnTo>
                  <a:lnTo>
                    <a:pt x="931" y="51"/>
                  </a:lnTo>
                  <a:lnTo>
                    <a:pt x="939" y="52"/>
                  </a:lnTo>
                  <a:lnTo>
                    <a:pt x="947" y="55"/>
                  </a:lnTo>
                  <a:lnTo>
                    <a:pt x="955" y="58"/>
                  </a:lnTo>
                  <a:lnTo>
                    <a:pt x="962" y="61"/>
                  </a:lnTo>
                  <a:lnTo>
                    <a:pt x="969" y="64"/>
                  </a:lnTo>
                  <a:lnTo>
                    <a:pt x="978" y="67"/>
                  </a:lnTo>
                  <a:lnTo>
                    <a:pt x="985" y="70"/>
                  </a:lnTo>
                  <a:lnTo>
                    <a:pt x="991" y="72"/>
                  </a:lnTo>
                  <a:lnTo>
                    <a:pt x="998" y="75"/>
                  </a:lnTo>
                  <a:lnTo>
                    <a:pt x="1005" y="78"/>
                  </a:lnTo>
                  <a:lnTo>
                    <a:pt x="1011" y="82"/>
                  </a:lnTo>
                  <a:lnTo>
                    <a:pt x="1017" y="85"/>
                  </a:lnTo>
                  <a:lnTo>
                    <a:pt x="1024" y="88"/>
                  </a:lnTo>
                  <a:lnTo>
                    <a:pt x="1029" y="91"/>
                  </a:lnTo>
                  <a:lnTo>
                    <a:pt x="1035" y="94"/>
                  </a:lnTo>
                  <a:lnTo>
                    <a:pt x="1039" y="97"/>
                  </a:lnTo>
                  <a:lnTo>
                    <a:pt x="1045" y="101"/>
                  </a:lnTo>
                  <a:lnTo>
                    <a:pt x="1049" y="105"/>
                  </a:lnTo>
                  <a:lnTo>
                    <a:pt x="1055" y="108"/>
                  </a:lnTo>
                  <a:lnTo>
                    <a:pt x="1059" y="111"/>
                  </a:lnTo>
                  <a:lnTo>
                    <a:pt x="1064" y="115"/>
                  </a:lnTo>
                  <a:lnTo>
                    <a:pt x="1068" y="118"/>
                  </a:lnTo>
                  <a:lnTo>
                    <a:pt x="1072" y="122"/>
                  </a:lnTo>
                  <a:lnTo>
                    <a:pt x="1076" y="127"/>
                  </a:lnTo>
                  <a:lnTo>
                    <a:pt x="1079" y="131"/>
                  </a:lnTo>
                  <a:lnTo>
                    <a:pt x="1084" y="134"/>
                  </a:lnTo>
                  <a:lnTo>
                    <a:pt x="1086" y="138"/>
                  </a:lnTo>
                  <a:lnTo>
                    <a:pt x="1089" y="142"/>
                  </a:lnTo>
                  <a:lnTo>
                    <a:pt x="1092" y="147"/>
                  </a:lnTo>
                  <a:lnTo>
                    <a:pt x="1095" y="150"/>
                  </a:lnTo>
                  <a:lnTo>
                    <a:pt x="1098" y="154"/>
                  </a:lnTo>
                  <a:lnTo>
                    <a:pt x="1101" y="158"/>
                  </a:lnTo>
                  <a:lnTo>
                    <a:pt x="1102" y="162"/>
                  </a:lnTo>
                  <a:lnTo>
                    <a:pt x="1104" y="167"/>
                  </a:lnTo>
                  <a:lnTo>
                    <a:pt x="1106" y="172"/>
                  </a:lnTo>
                  <a:lnTo>
                    <a:pt x="1106" y="177"/>
                  </a:lnTo>
                  <a:lnTo>
                    <a:pt x="1108" y="181"/>
                  </a:lnTo>
                  <a:lnTo>
                    <a:pt x="1109" y="185"/>
                  </a:lnTo>
                  <a:lnTo>
                    <a:pt x="1111" y="189"/>
                  </a:lnTo>
                  <a:lnTo>
                    <a:pt x="1111" y="194"/>
                  </a:lnTo>
                  <a:lnTo>
                    <a:pt x="1112" y="199"/>
                  </a:lnTo>
                  <a:lnTo>
                    <a:pt x="1112" y="204"/>
                  </a:lnTo>
                  <a:lnTo>
                    <a:pt x="1112" y="209"/>
                  </a:lnTo>
                  <a:lnTo>
                    <a:pt x="1112" y="214"/>
                  </a:lnTo>
                  <a:lnTo>
                    <a:pt x="1111" y="218"/>
                  </a:lnTo>
                  <a:lnTo>
                    <a:pt x="1109" y="222"/>
                  </a:lnTo>
                  <a:lnTo>
                    <a:pt x="1109" y="228"/>
                  </a:lnTo>
                  <a:lnTo>
                    <a:pt x="1108" y="231"/>
                  </a:lnTo>
                  <a:lnTo>
                    <a:pt x="1106" y="237"/>
                  </a:lnTo>
                  <a:lnTo>
                    <a:pt x="1104" y="241"/>
                  </a:lnTo>
                  <a:lnTo>
                    <a:pt x="1102" y="245"/>
                  </a:lnTo>
                  <a:lnTo>
                    <a:pt x="1099" y="249"/>
                  </a:lnTo>
                  <a:lnTo>
                    <a:pt x="1096" y="254"/>
                  </a:lnTo>
                  <a:lnTo>
                    <a:pt x="1094" y="258"/>
                  </a:lnTo>
                  <a:lnTo>
                    <a:pt x="1091" y="262"/>
                  </a:lnTo>
                  <a:lnTo>
                    <a:pt x="1086" y="267"/>
                  </a:lnTo>
                  <a:lnTo>
                    <a:pt x="1084" y="271"/>
                  </a:lnTo>
                  <a:lnTo>
                    <a:pt x="1081" y="275"/>
                  </a:lnTo>
                  <a:lnTo>
                    <a:pt x="1076" y="279"/>
                  </a:lnTo>
                  <a:lnTo>
                    <a:pt x="1072" y="282"/>
                  </a:lnTo>
                  <a:lnTo>
                    <a:pt x="1068" y="287"/>
                  </a:lnTo>
                  <a:lnTo>
                    <a:pt x="1062" y="289"/>
                  </a:lnTo>
                  <a:lnTo>
                    <a:pt x="1058" y="294"/>
                  </a:lnTo>
                  <a:lnTo>
                    <a:pt x="1052" y="297"/>
                  </a:lnTo>
                  <a:lnTo>
                    <a:pt x="1048" y="301"/>
                  </a:lnTo>
                  <a:lnTo>
                    <a:pt x="1042" y="305"/>
                  </a:lnTo>
                  <a:lnTo>
                    <a:pt x="1037" y="308"/>
                  </a:lnTo>
                  <a:lnTo>
                    <a:pt x="1031" y="311"/>
                  </a:lnTo>
                  <a:lnTo>
                    <a:pt x="1025" y="315"/>
                  </a:lnTo>
                  <a:lnTo>
                    <a:pt x="1019" y="318"/>
                  </a:lnTo>
                  <a:lnTo>
                    <a:pt x="1014" y="321"/>
                  </a:lnTo>
                  <a:lnTo>
                    <a:pt x="1008" y="324"/>
                  </a:lnTo>
                  <a:lnTo>
                    <a:pt x="1001" y="327"/>
                  </a:lnTo>
                  <a:lnTo>
                    <a:pt x="995" y="331"/>
                  </a:lnTo>
                  <a:lnTo>
                    <a:pt x="988" y="334"/>
                  </a:lnTo>
                  <a:lnTo>
                    <a:pt x="981" y="335"/>
                  </a:lnTo>
                  <a:lnTo>
                    <a:pt x="974" y="339"/>
                  </a:lnTo>
                  <a:lnTo>
                    <a:pt x="968" y="341"/>
                  </a:lnTo>
                  <a:lnTo>
                    <a:pt x="961" y="344"/>
                  </a:lnTo>
                  <a:lnTo>
                    <a:pt x="954" y="347"/>
                  </a:lnTo>
                  <a:lnTo>
                    <a:pt x="947" y="348"/>
                  </a:lnTo>
                  <a:lnTo>
                    <a:pt x="938" y="351"/>
                  </a:lnTo>
                  <a:lnTo>
                    <a:pt x="932" y="354"/>
                  </a:lnTo>
                  <a:lnTo>
                    <a:pt x="924" y="357"/>
                  </a:lnTo>
                  <a:lnTo>
                    <a:pt x="917" y="358"/>
                  </a:lnTo>
                  <a:lnTo>
                    <a:pt x="910" y="361"/>
                  </a:lnTo>
                  <a:lnTo>
                    <a:pt x="901" y="362"/>
                  </a:lnTo>
                  <a:lnTo>
                    <a:pt x="894" y="364"/>
                  </a:lnTo>
                  <a:lnTo>
                    <a:pt x="887" y="366"/>
                  </a:lnTo>
                  <a:lnTo>
                    <a:pt x="878" y="368"/>
                  </a:lnTo>
                  <a:lnTo>
                    <a:pt x="871" y="371"/>
                  </a:lnTo>
                  <a:lnTo>
                    <a:pt x="862" y="371"/>
                  </a:lnTo>
                  <a:lnTo>
                    <a:pt x="855" y="372"/>
                  </a:lnTo>
                  <a:lnTo>
                    <a:pt x="847" y="375"/>
                  </a:lnTo>
                  <a:lnTo>
                    <a:pt x="840" y="376"/>
                  </a:lnTo>
                  <a:lnTo>
                    <a:pt x="831" y="376"/>
                  </a:lnTo>
                  <a:lnTo>
                    <a:pt x="824" y="378"/>
                  </a:lnTo>
                  <a:lnTo>
                    <a:pt x="815" y="379"/>
                  </a:lnTo>
                  <a:lnTo>
                    <a:pt x="808" y="381"/>
                  </a:lnTo>
                  <a:lnTo>
                    <a:pt x="800" y="381"/>
                  </a:lnTo>
                  <a:lnTo>
                    <a:pt x="792" y="382"/>
                  </a:lnTo>
                  <a:lnTo>
                    <a:pt x="784" y="384"/>
                  </a:lnTo>
                  <a:lnTo>
                    <a:pt x="777" y="384"/>
                  </a:lnTo>
                  <a:lnTo>
                    <a:pt x="768" y="385"/>
                  </a:lnTo>
                  <a:lnTo>
                    <a:pt x="761" y="385"/>
                  </a:lnTo>
                  <a:lnTo>
                    <a:pt x="754" y="386"/>
                  </a:lnTo>
                  <a:lnTo>
                    <a:pt x="747" y="386"/>
                  </a:lnTo>
                  <a:lnTo>
                    <a:pt x="738" y="386"/>
                  </a:lnTo>
                  <a:lnTo>
                    <a:pt x="731" y="386"/>
                  </a:lnTo>
                  <a:lnTo>
                    <a:pt x="723" y="388"/>
                  </a:lnTo>
                  <a:lnTo>
                    <a:pt x="715" y="388"/>
                  </a:lnTo>
                  <a:lnTo>
                    <a:pt x="707" y="388"/>
                  </a:lnTo>
                  <a:lnTo>
                    <a:pt x="698" y="388"/>
                  </a:lnTo>
                  <a:lnTo>
                    <a:pt x="690" y="388"/>
                  </a:lnTo>
                  <a:lnTo>
                    <a:pt x="683" y="389"/>
                  </a:lnTo>
                  <a:lnTo>
                    <a:pt x="674" y="389"/>
                  </a:lnTo>
                  <a:lnTo>
                    <a:pt x="665" y="389"/>
                  </a:lnTo>
                  <a:lnTo>
                    <a:pt x="657" y="389"/>
                  </a:lnTo>
                  <a:lnTo>
                    <a:pt x="648" y="391"/>
                  </a:lnTo>
                  <a:lnTo>
                    <a:pt x="640" y="391"/>
                  </a:lnTo>
                  <a:lnTo>
                    <a:pt x="631" y="391"/>
                  </a:lnTo>
                  <a:lnTo>
                    <a:pt x="623" y="391"/>
                  </a:lnTo>
                  <a:lnTo>
                    <a:pt x="614" y="391"/>
                  </a:lnTo>
                  <a:lnTo>
                    <a:pt x="606" y="391"/>
                  </a:lnTo>
                  <a:lnTo>
                    <a:pt x="597" y="391"/>
                  </a:lnTo>
                  <a:lnTo>
                    <a:pt x="587" y="391"/>
                  </a:lnTo>
                  <a:lnTo>
                    <a:pt x="578" y="391"/>
                  </a:lnTo>
                  <a:lnTo>
                    <a:pt x="570" y="391"/>
                  </a:lnTo>
                  <a:lnTo>
                    <a:pt x="561" y="391"/>
                  </a:lnTo>
                  <a:lnTo>
                    <a:pt x="551" y="391"/>
                  </a:lnTo>
                  <a:lnTo>
                    <a:pt x="543" y="392"/>
                  </a:lnTo>
                  <a:lnTo>
                    <a:pt x="534" y="391"/>
                  </a:lnTo>
                  <a:lnTo>
                    <a:pt x="524" y="391"/>
                  </a:lnTo>
                  <a:lnTo>
                    <a:pt x="514" y="391"/>
                  </a:lnTo>
                  <a:lnTo>
                    <a:pt x="506" y="391"/>
                  </a:lnTo>
                  <a:lnTo>
                    <a:pt x="496" y="391"/>
                  </a:lnTo>
                  <a:lnTo>
                    <a:pt x="487" y="391"/>
                  </a:lnTo>
                  <a:lnTo>
                    <a:pt x="477" y="389"/>
                  </a:lnTo>
                  <a:lnTo>
                    <a:pt x="469" y="389"/>
                  </a:lnTo>
                  <a:lnTo>
                    <a:pt x="459" y="388"/>
                  </a:lnTo>
                  <a:lnTo>
                    <a:pt x="449" y="388"/>
                  </a:lnTo>
                  <a:lnTo>
                    <a:pt x="439" y="386"/>
                  </a:lnTo>
                  <a:lnTo>
                    <a:pt x="430" y="386"/>
                  </a:lnTo>
                  <a:lnTo>
                    <a:pt x="420" y="385"/>
                  </a:lnTo>
                  <a:lnTo>
                    <a:pt x="410" y="385"/>
                  </a:lnTo>
                  <a:lnTo>
                    <a:pt x="400" y="384"/>
                  </a:lnTo>
                  <a:lnTo>
                    <a:pt x="391" y="384"/>
                  </a:lnTo>
                  <a:lnTo>
                    <a:pt x="381" y="382"/>
                  </a:lnTo>
                  <a:lnTo>
                    <a:pt x="371" y="381"/>
                  </a:lnTo>
                  <a:lnTo>
                    <a:pt x="361" y="379"/>
                  </a:lnTo>
                  <a:lnTo>
                    <a:pt x="351" y="378"/>
                  </a:lnTo>
                  <a:lnTo>
                    <a:pt x="341" y="376"/>
                  </a:lnTo>
                  <a:lnTo>
                    <a:pt x="332" y="375"/>
                  </a:lnTo>
                  <a:lnTo>
                    <a:pt x="322" y="374"/>
                  </a:lnTo>
                  <a:lnTo>
                    <a:pt x="312" y="372"/>
                  </a:lnTo>
                  <a:lnTo>
                    <a:pt x="302" y="371"/>
                  </a:lnTo>
                  <a:lnTo>
                    <a:pt x="292" y="368"/>
                  </a:lnTo>
                  <a:lnTo>
                    <a:pt x="282" y="366"/>
                  </a:lnTo>
                  <a:lnTo>
                    <a:pt x="272" y="365"/>
                  </a:lnTo>
                  <a:lnTo>
                    <a:pt x="260" y="362"/>
                  </a:lnTo>
                  <a:lnTo>
                    <a:pt x="250" y="361"/>
                  </a:lnTo>
                  <a:lnTo>
                    <a:pt x="240" y="358"/>
                  </a:lnTo>
                  <a:lnTo>
                    <a:pt x="230" y="357"/>
                  </a:lnTo>
                  <a:lnTo>
                    <a:pt x="220" y="354"/>
                  </a:lnTo>
                  <a:lnTo>
                    <a:pt x="210" y="351"/>
                  </a:lnTo>
                  <a:lnTo>
                    <a:pt x="200" y="348"/>
                  </a:lnTo>
                  <a:lnTo>
                    <a:pt x="190" y="345"/>
                  </a:lnTo>
                  <a:lnTo>
                    <a:pt x="179" y="342"/>
                  </a:lnTo>
                  <a:lnTo>
                    <a:pt x="169" y="339"/>
                  </a:lnTo>
                  <a:lnTo>
                    <a:pt x="159" y="335"/>
                  </a:lnTo>
                  <a:lnTo>
                    <a:pt x="149" y="332"/>
                  </a:lnTo>
                  <a:lnTo>
                    <a:pt x="139" y="329"/>
                  </a:lnTo>
                  <a:lnTo>
                    <a:pt x="129" y="325"/>
                  </a:lnTo>
                  <a:lnTo>
                    <a:pt x="119" y="321"/>
                  </a:lnTo>
                  <a:lnTo>
                    <a:pt x="112" y="318"/>
                  </a:lnTo>
                  <a:lnTo>
                    <a:pt x="102" y="314"/>
                  </a:lnTo>
                  <a:lnTo>
                    <a:pt x="95" y="311"/>
                  </a:lnTo>
                  <a:lnTo>
                    <a:pt x="86" y="307"/>
                  </a:lnTo>
                  <a:lnTo>
                    <a:pt x="79" y="302"/>
                  </a:lnTo>
                  <a:lnTo>
                    <a:pt x="72" y="298"/>
                  </a:lnTo>
                  <a:lnTo>
                    <a:pt x="66" y="294"/>
                  </a:lnTo>
                  <a:lnTo>
                    <a:pt x="59" y="289"/>
                  </a:lnTo>
                  <a:lnTo>
                    <a:pt x="53" y="285"/>
                  </a:lnTo>
                  <a:lnTo>
                    <a:pt x="47" y="281"/>
                  </a:lnTo>
                  <a:lnTo>
                    <a:pt x="43" y="277"/>
                  </a:lnTo>
                  <a:lnTo>
                    <a:pt x="38" y="272"/>
                  </a:lnTo>
                  <a:lnTo>
                    <a:pt x="35" y="268"/>
                  </a:lnTo>
                  <a:lnTo>
                    <a:pt x="29" y="264"/>
                  </a:lnTo>
                  <a:lnTo>
                    <a:pt x="26" y="259"/>
                  </a:lnTo>
                  <a:lnTo>
                    <a:pt x="22" y="254"/>
                  </a:lnTo>
                  <a:lnTo>
                    <a:pt x="19" y="249"/>
                  </a:lnTo>
                  <a:lnTo>
                    <a:pt x="16" y="245"/>
                  </a:lnTo>
                  <a:lnTo>
                    <a:pt x="13" y="241"/>
                  </a:lnTo>
                  <a:lnTo>
                    <a:pt x="10" y="237"/>
                  </a:lnTo>
                  <a:lnTo>
                    <a:pt x="9" y="232"/>
                  </a:lnTo>
                  <a:lnTo>
                    <a:pt x="6" y="228"/>
                  </a:lnTo>
                  <a:lnTo>
                    <a:pt x="5" y="222"/>
                  </a:lnTo>
                  <a:lnTo>
                    <a:pt x="3" y="218"/>
                  </a:lnTo>
                  <a:lnTo>
                    <a:pt x="3" y="214"/>
                  </a:lnTo>
                  <a:lnTo>
                    <a:pt x="2" y="208"/>
                  </a:lnTo>
                  <a:lnTo>
                    <a:pt x="2" y="204"/>
                  </a:lnTo>
                  <a:lnTo>
                    <a:pt x="2" y="199"/>
                  </a:lnTo>
                  <a:lnTo>
                    <a:pt x="2" y="197"/>
                  </a:lnTo>
                  <a:lnTo>
                    <a:pt x="0" y="191"/>
                  </a:lnTo>
                  <a:lnTo>
                    <a:pt x="0" y="187"/>
                  </a:lnTo>
                  <a:lnTo>
                    <a:pt x="2" y="182"/>
                  </a:lnTo>
                  <a:lnTo>
                    <a:pt x="3" y="178"/>
                  </a:lnTo>
                  <a:lnTo>
                    <a:pt x="3" y="172"/>
                  </a:lnTo>
                  <a:lnTo>
                    <a:pt x="5" y="168"/>
                  </a:lnTo>
                  <a:lnTo>
                    <a:pt x="6" y="164"/>
                  </a:lnTo>
                  <a:lnTo>
                    <a:pt x="8" y="161"/>
                  </a:lnTo>
                  <a:lnTo>
                    <a:pt x="9" y="157"/>
                  </a:lnTo>
                  <a:lnTo>
                    <a:pt x="10" y="152"/>
                  </a:lnTo>
                  <a:lnTo>
                    <a:pt x="12" y="148"/>
                  </a:lnTo>
                  <a:lnTo>
                    <a:pt x="15" y="145"/>
                  </a:lnTo>
                  <a:lnTo>
                    <a:pt x="16" y="141"/>
                  </a:lnTo>
                  <a:lnTo>
                    <a:pt x="19" y="137"/>
                  </a:lnTo>
                  <a:lnTo>
                    <a:pt x="20" y="134"/>
                  </a:lnTo>
                  <a:lnTo>
                    <a:pt x="25" y="131"/>
                  </a:lnTo>
                  <a:lnTo>
                    <a:pt x="26" y="127"/>
                  </a:lnTo>
                  <a:lnTo>
                    <a:pt x="29" y="124"/>
                  </a:lnTo>
                  <a:lnTo>
                    <a:pt x="32" y="121"/>
                  </a:lnTo>
                  <a:lnTo>
                    <a:pt x="35" y="117"/>
                  </a:lnTo>
                  <a:lnTo>
                    <a:pt x="38" y="114"/>
                  </a:lnTo>
                  <a:lnTo>
                    <a:pt x="40" y="111"/>
                  </a:lnTo>
                  <a:lnTo>
                    <a:pt x="45" y="108"/>
                  </a:lnTo>
                  <a:lnTo>
                    <a:pt x="47" y="107"/>
                  </a:lnTo>
                  <a:lnTo>
                    <a:pt x="50" y="102"/>
                  </a:lnTo>
                  <a:lnTo>
                    <a:pt x="53" y="101"/>
                  </a:lnTo>
                  <a:lnTo>
                    <a:pt x="57" y="98"/>
                  </a:lnTo>
                  <a:lnTo>
                    <a:pt x="60" y="97"/>
                  </a:lnTo>
                  <a:lnTo>
                    <a:pt x="63" y="94"/>
                  </a:lnTo>
                  <a:lnTo>
                    <a:pt x="67" y="92"/>
                  </a:lnTo>
                  <a:lnTo>
                    <a:pt x="72" y="91"/>
                  </a:lnTo>
                  <a:lnTo>
                    <a:pt x="75" y="90"/>
                  </a:lnTo>
                  <a:lnTo>
                    <a:pt x="75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5"/>
            <p:cNvSpPr>
              <a:spLocks/>
            </p:cNvSpPr>
            <p:nvPr/>
          </p:nvSpPr>
          <p:spPr bwMode="auto">
            <a:xfrm>
              <a:off x="2599" y="2060"/>
              <a:ext cx="433" cy="129"/>
            </a:xfrm>
            <a:custGeom>
              <a:avLst/>
              <a:gdLst/>
              <a:ahLst/>
              <a:cxnLst>
                <a:cxn ang="0">
                  <a:pos x="237" y="9"/>
                </a:cxn>
                <a:cxn ang="0">
                  <a:pos x="193" y="13"/>
                </a:cxn>
                <a:cxn ang="0">
                  <a:pos x="153" y="20"/>
                </a:cxn>
                <a:cxn ang="0">
                  <a:pos x="117" y="27"/>
                </a:cxn>
                <a:cxn ang="0">
                  <a:pos x="87" y="37"/>
                </a:cxn>
                <a:cxn ang="0">
                  <a:pos x="60" y="49"/>
                </a:cxn>
                <a:cxn ang="0">
                  <a:pos x="39" y="62"/>
                </a:cxn>
                <a:cxn ang="0">
                  <a:pos x="22" y="76"/>
                </a:cxn>
                <a:cxn ang="0">
                  <a:pos x="9" y="92"/>
                </a:cxn>
                <a:cxn ang="0">
                  <a:pos x="2" y="109"/>
                </a:cxn>
                <a:cxn ang="0">
                  <a:pos x="0" y="126"/>
                </a:cxn>
                <a:cxn ang="0">
                  <a:pos x="3" y="144"/>
                </a:cxn>
                <a:cxn ang="0">
                  <a:pos x="12" y="163"/>
                </a:cxn>
                <a:cxn ang="0">
                  <a:pos x="29" y="180"/>
                </a:cxn>
                <a:cxn ang="0">
                  <a:pos x="56" y="196"/>
                </a:cxn>
                <a:cxn ang="0">
                  <a:pos x="93" y="210"/>
                </a:cxn>
                <a:cxn ang="0">
                  <a:pos x="137" y="223"/>
                </a:cxn>
                <a:cxn ang="0">
                  <a:pos x="187" y="233"/>
                </a:cxn>
                <a:cxn ang="0">
                  <a:pos x="241" y="243"/>
                </a:cxn>
                <a:cxn ang="0">
                  <a:pos x="297" y="249"/>
                </a:cxn>
                <a:cxn ang="0">
                  <a:pos x="356" y="254"/>
                </a:cxn>
                <a:cxn ang="0">
                  <a:pos x="411" y="257"/>
                </a:cxn>
                <a:cxn ang="0">
                  <a:pos x="467" y="259"/>
                </a:cxn>
                <a:cxn ang="0">
                  <a:pos x="518" y="259"/>
                </a:cxn>
                <a:cxn ang="0">
                  <a:pos x="564" y="257"/>
                </a:cxn>
                <a:cxn ang="0">
                  <a:pos x="602" y="253"/>
                </a:cxn>
                <a:cxn ang="0">
                  <a:pos x="638" y="247"/>
                </a:cxn>
                <a:cxn ang="0">
                  <a:pos x="672" y="240"/>
                </a:cxn>
                <a:cxn ang="0">
                  <a:pos x="707" y="233"/>
                </a:cxn>
                <a:cxn ang="0">
                  <a:pos x="738" y="223"/>
                </a:cxn>
                <a:cxn ang="0">
                  <a:pos x="768" y="214"/>
                </a:cxn>
                <a:cxn ang="0">
                  <a:pos x="794" y="203"/>
                </a:cxn>
                <a:cxn ang="0">
                  <a:pos x="818" y="191"/>
                </a:cxn>
                <a:cxn ang="0">
                  <a:pos x="836" y="177"/>
                </a:cxn>
                <a:cxn ang="0">
                  <a:pos x="851" y="163"/>
                </a:cxn>
                <a:cxn ang="0">
                  <a:pos x="862" y="149"/>
                </a:cxn>
                <a:cxn ang="0">
                  <a:pos x="868" y="134"/>
                </a:cxn>
                <a:cxn ang="0">
                  <a:pos x="866" y="117"/>
                </a:cxn>
                <a:cxn ang="0">
                  <a:pos x="861" y="100"/>
                </a:cxn>
                <a:cxn ang="0">
                  <a:pos x="848" y="86"/>
                </a:cxn>
                <a:cxn ang="0">
                  <a:pos x="831" y="72"/>
                </a:cxn>
                <a:cxn ang="0">
                  <a:pos x="809" y="60"/>
                </a:cxn>
                <a:cxn ang="0">
                  <a:pos x="784" y="50"/>
                </a:cxn>
                <a:cxn ang="0">
                  <a:pos x="757" y="42"/>
                </a:cxn>
                <a:cxn ang="0">
                  <a:pos x="727" y="34"/>
                </a:cxn>
                <a:cxn ang="0">
                  <a:pos x="695" y="27"/>
                </a:cxn>
                <a:cxn ang="0">
                  <a:pos x="664" y="23"/>
                </a:cxn>
                <a:cxn ang="0">
                  <a:pos x="631" y="17"/>
                </a:cxn>
                <a:cxn ang="0">
                  <a:pos x="600" y="14"/>
                </a:cxn>
                <a:cxn ang="0">
                  <a:pos x="570" y="10"/>
                </a:cxn>
                <a:cxn ang="0">
                  <a:pos x="541" y="7"/>
                </a:cxn>
                <a:cxn ang="0">
                  <a:pos x="515" y="4"/>
                </a:cxn>
                <a:cxn ang="0">
                  <a:pos x="488" y="3"/>
                </a:cxn>
                <a:cxn ang="0">
                  <a:pos x="460" y="2"/>
                </a:cxn>
                <a:cxn ang="0">
                  <a:pos x="434" y="0"/>
                </a:cxn>
                <a:cxn ang="0">
                  <a:pos x="407" y="0"/>
                </a:cxn>
                <a:cxn ang="0">
                  <a:pos x="381" y="2"/>
                </a:cxn>
                <a:cxn ang="0">
                  <a:pos x="357" y="2"/>
                </a:cxn>
                <a:cxn ang="0">
                  <a:pos x="336" y="3"/>
                </a:cxn>
                <a:cxn ang="0">
                  <a:pos x="316" y="3"/>
                </a:cxn>
                <a:cxn ang="0">
                  <a:pos x="300" y="6"/>
                </a:cxn>
                <a:cxn ang="0">
                  <a:pos x="286" y="6"/>
                </a:cxn>
                <a:cxn ang="0">
                  <a:pos x="276" y="7"/>
                </a:cxn>
              </a:cxnLst>
              <a:rect l="0" t="0" r="r" b="b"/>
              <a:pathLst>
                <a:path w="868" h="259">
                  <a:moveTo>
                    <a:pt x="276" y="7"/>
                  </a:moveTo>
                  <a:lnTo>
                    <a:pt x="266" y="7"/>
                  </a:lnTo>
                  <a:lnTo>
                    <a:pt x="256" y="7"/>
                  </a:lnTo>
                  <a:lnTo>
                    <a:pt x="247" y="9"/>
                  </a:lnTo>
                  <a:lnTo>
                    <a:pt x="237" y="9"/>
                  </a:lnTo>
                  <a:lnTo>
                    <a:pt x="227" y="9"/>
                  </a:lnTo>
                  <a:lnTo>
                    <a:pt x="218" y="10"/>
                  </a:lnTo>
                  <a:lnTo>
                    <a:pt x="210" y="10"/>
                  </a:lnTo>
                  <a:lnTo>
                    <a:pt x="201" y="13"/>
                  </a:lnTo>
                  <a:lnTo>
                    <a:pt x="193" y="13"/>
                  </a:lnTo>
                  <a:lnTo>
                    <a:pt x="184" y="14"/>
                  </a:lnTo>
                  <a:lnTo>
                    <a:pt x="176" y="14"/>
                  </a:lnTo>
                  <a:lnTo>
                    <a:pt x="169" y="17"/>
                  </a:lnTo>
                  <a:lnTo>
                    <a:pt x="160" y="19"/>
                  </a:lnTo>
                  <a:lnTo>
                    <a:pt x="153" y="20"/>
                  </a:lnTo>
                  <a:lnTo>
                    <a:pt x="146" y="22"/>
                  </a:lnTo>
                  <a:lnTo>
                    <a:pt x="139" y="23"/>
                  </a:lnTo>
                  <a:lnTo>
                    <a:pt x="130" y="24"/>
                  </a:lnTo>
                  <a:lnTo>
                    <a:pt x="124" y="26"/>
                  </a:lnTo>
                  <a:lnTo>
                    <a:pt x="117" y="27"/>
                  </a:lnTo>
                  <a:lnTo>
                    <a:pt x="110" y="29"/>
                  </a:lnTo>
                  <a:lnTo>
                    <a:pt x="104" y="30"/>
                  </a:lnTo>
                  <a:lnTo>
                    <a:pt x="99" y="33"/>
                  </a:lnTo>
                  <a:lnTo>
                    <a:pt x="91" y="34"/>
                  </a:lnTo>
                  <a:lnTo>
                    <a:pt x="87" y="37"/>
                  </a:lnTo>
                  <a:lnTo>
                    <a:pt x="80" y="39"/>
                  </a:lnTo>
                  <a:lnTo>
                    <a:pt x="74" y="42"/>
                  </a:lnTo>
                  <a:lnTo>
                    <a:pt x="70" y="44"/>
                  </a:lnTo>
                  <a:lnTo>
                    <a:pt x="66" y="47"/>
                  </a:lnTo>
                  <a:lnTo>
                    <a:pt x="60" y="49"/>
                  </a:lnTo>
                  <a:lnTo>
                    <a:pt x="56" y="52"/>
                  </a:lnTo>
                  <a:lnTo>
                    <a:pt x="50" y="54"/>
                  </a:lnTo>
                  <a:lnTo>
                    <a:pt x="47" y="57"/>
                  </a:lnTo>
                  <a:lnTo>
                    <a:pt x="42" y="59"/>
                  </a:lnTo>
                  <a:lnTo>
                    <a:pt x="39" y="62"/>
                  </a:lnTo>
                  <a:lnTo>
                    <a:pt x="34" y="64"/>
                  </a:lnTo>
                  <a:lnTo>
                    <a:pt x="32" y="67"/>
                  </a:lnTo>
                  <a:lnTo>
                    <a:pt x="27" y="70"/>
                  </a:lnTo>
                  <a:lnTo>
                    <a:pt x="24" y="73"/>
                  </a:lnTo>
                  <a:lnTo>
                    <a:pt x="22" y="76"/>
                  </a:lnTo>
                  <a:lnTo>
                    <a:pt x="19" y="80"/>
                  </a:lnTo>
                  <a:lnTo>
                    <a:pt x="16" y="83"/>
                  </a:lnTo>
                  <a:lnTo>
                    <a:pt x="13" y="86"/>
                  </a:lnTo>
                  <a:lnTo>
                    <a:pt x="10" y="89"/>
                  </a:lnTo>
                  <a:lnTo>
                    <a:pt x="9" y="92"/>
                  </a:lnTo>
                  <a:lnTo>
                    <a:pt x="7" y="94"/>
                  </a:lnTo>
                  <a:lnTo>
                    <a:pt x="6" y="99"/>
                  </a:lnTo>
                  <a:lnTo>
                    <a:pt x="4" y="102"/>
                  </a:lnTo>
                  <a:lnTo>
                    <a:pt x="3" y="106"/>
                  </a:lnTo>
                  <a:lnTo>
                    <a:pt x="2" y="109"/>
                  </a:lnTo>
                  <a:lnTo>
                    <a:pt x="2" y="111"/>
                  </a:lnTo>
                  <a:lnTo>
                    <a:pt x="0" y="116"/>
                  </a:lnTo>
                  <a:lnTo>
                    <a:pt x="0" y="119"/>
                  </a:lnTo>
                  <a:lnTo>
                    <a:pt x="0" y="121"/>
                  </a:lnTo>
                  <a:lnTo>
                    <a:pt x="0" y="126"/>
                  </a:lnTo>
                  <a:lnTo>
                    <a:pt x="0" y="130"/>
                  </a:lnTo>
                  <a:lnTo>
                    <a:pt x="0" y="133"/>
                  </a:lnTo>
                  <a:lnTo>
                    <a:pt x="0" y="136"/>
                  </a:lnTo>
                  <a:lnTo>
                    <a:pt x="2" y="140"/>
                  </a:lnTo>
                  <a:lnTo>
                    <a:pt x="3" y="144"/>
                  </a:lnTo>
                  <a:lnTo>
                    <a:pt x="4" y="147"/>
                  </a:lnTo>
                  <a:lnTo>
                    <a:pt x="6" y="151"/>
                  </a:lnTo>
                  <a:lnTo>
                    <a:pt x="7" y="156"/>
                  </a:lnTo>
                  <a:lnTo>
                    <a:pt x="10" y="160"/>
                  </a:lnTo>
                  <a:lnTo>
                    <a:pt x="12" y="163"/>
                  </a:lnTo>
                  <a:lnTo>
                    <a:pt x="14" y="167"/>
                  </a:lnTo>
                  <a:lnTo>
                    <a:pt x="17" y="170"/>
                  </a:lnTo>
                  <a:lnTo>
                    <a:pt x="20" y="174"/>
                  </a:lnTo>
                  <a:lnTo>
                    <a:pt x="24" y="177"/>
                  </a:lnTo>
                  <a:lnTo>
                    <a:pt x="29" y="180"/>
                  </a:lnTo>
                  <a:lnTo>
                    <a:pt x="33" y="183"/>
                  </a:lnTo>
                  <a:lnTo>
                    <a:pt x="37" y="187"/>
                  </a:lnTo>
                  <a:lnTo>
                    <a:pt x="44" y="190"/>
                  </a:lnTo>
                  <a:lnTo>
                    <a:pt x="49" y="193"/>
                  </a:lnTo>
                  <a:lnTo>
                    <a:pt x="56" y="196"/>
                  </a:lnTo>
                  <a:lnTo>
                    <a:pt x="63" y="200"/>
                  </a:lnTo>
                  <a:lnTo>
                    <a:pt x="70" y="203"/>
                  </a:lnTo>
                  <a:lnTo>
                    <a:pt x="77" y="206"/>
                  </a:lnTo>
                  <a:lnTo>
                    <a:pt x="84" y="207"/>
                  </a:lnTo>
                  <a:lnTo>
                    <a:pt x="93" y="210"/>
                  </a:lnTo>
                  <a:lnTo>
                    <a:pt x="101" y="213"/>
                  </a:lnTo>
                  <a:lnTo>
                    <a:pt x="109" y="216"/>
                  </a:lnTo>
                  <a:lnTo>
                    <a:pt x="119" y="219"/>
                  </a:lnTo>
                  <a:lnTo>
                    <a:pt x="127" y="220"/>
                  </a:lnTo>
                  <a:lnTo>
                    <a:pt x="137" y="223"/>
                  </a:lnTo>
                  <a:lnTo>
                    <a:pt x="146" y="226"/>
                  </a:lnTo>
                  <a:lnTo>
                    <a:pt x="156" y="227"/>
                  </a:lnTo>
                  <a:lnTo>
                    <a:pt x="166" y="229"/>
                  </a:lnTo>
                  <a:lnTo>
                    <a:pt x="177" y="231"/>
                  </a:lnTo>
                  <a:lnTo>
                    <a:pt x="187" y="233"/>
                  </a:lnTo>
                  <a:lnTo>
                    <a:pt x="197" y="236"/>
                  </a:lnTo>
                  <a:lnTo>
                    <a:pt x="207" y="237"/>
                  </a:lnTo>
                  <a:lnTo>
                    <a:pt x="218" y="239"/>
                  </a:lnTo>
                  <a:lnTo>
                    <a:pt x="230" y="241"/>
                  </a:lnTo>
                  <a:lnTo>
                    <a:pt x="241" y="243"/>
                  </a:lnTo>
                  <a:lnTo>
                    <a:pt x="253" y="244"/>
                  </a:lnTo>
                  <a:lnTo>
                    <a:pt x="264" y="246"/>
                  </a:lnTo>
                  <a:lnTo>
                    <a:pt x="274" y="247"/>
                  </a:lnTo>
                  <a:lnTo>
                    <a:pt x="286" y="249"/>
                  </a:lnTo>
                  <a:lnTo>
                    <a:pt x="297" y="249"/>
                  </a:lnTo>
                  <a:lnTo>
                    <a:pt x="308" y="250"/>
                  </a:lnTo>
                  <a:lnTo>
                    <a:pt x="320" y="251"/>
                  </a:lnTo>
                  <a:lnTo>
                    <a:pt x="331" y="253"/>
                  </a:lnTo>
                  <a:lnTo>
                    <a:pt x="343" y="253"/>
                  </a:lnTo>
                  <a:lnTo>
                    <a:pt x="356" y="254"/>
                  </a:lnTo>
                  <a:lnTo>
                    <a:pt x="367" y="256"/>
                  </a:lnTo>
                  <a:lnTo>
                    <a:pt x="378" y="256"/>
                  </a:lnTo>
                  <a:lnTo>
                    <a:pt x="388" y="257"/>
                  </a:lnTo>
                  <a:lnTo>
                    <a:pt x="401" y="257"/>
                  </a:lnTo>
                  <a:lnTo>
                    <a:pt x="411" y="257"/>
                  </a:lnTo>
                  <a:lnTo>
                    <a:pt x="423" y="259"/>
                  </a:lnTo>
                  <a:lnTo>
                    <a:pt x="434" y="259"/>
                  </a:lnTo>
                  <a:lnTo>
                    <a:pt x="445" y="259"/>
                  </a:lnTo>
                  <a:lnTo>
                    <a:pt x="457" y="259"/>
                  </a:lnTo>
                  <a:lnTo>
                    <a:pt x="467" y="259"/>
                  </a:lnTo>
                  <a:lnTo>
                    <a:pt x="478" y="259"/>
                  </a:lnTo>
                  <a:lnTo>
                    <a:pt x="488" y="259"/>
                  </a:lnTo>
                  <a:lnTo>
                    <a:pt x="498" y="259"/>
                  </a:lnTo>
                  <a:lnTo>
                    <a:pt x="508" y="259"/>
                  </a:lnTo>
                  <a:lnTo>
                    <a:pt x="518" y="259"/>
                  </a:lnTo>
                  <a:lnTo>
                    <a:pt x="528" y="259"/>
                  </a:lnTo>
                  <a:lnTo>
                    <a:pt x="537" y="259"/>
                  </a:lnTo>
                  <a:lnTo>
                    <a:pt x="547" y="257"/>
                  </a:lnTo>
                  <a:lnTo>
                    <a:pt x="555" y="257"/>
                  </a:lnTo>
                  <a:lnTo>
                    <a:pt x="564" y="257"/>
                  </a:lnTo>
                  <a:lnTo>
                    <a:pt x="572" y="256"/>
                  </a:lnTo>
                  <a:lnTo>
                    <a:pt x="581" y="256"/>
                  </a:lnTo>
                  <a:lnTo>
                    <a:pt x="588" y="254"/>
                  </a:lnTo>
                  <a:lnTo>
                    <a:pt x="597" y="254"/>
                  </a:lnTo>
                  <a:lnTo>
                    <a:pt x="602" y="253"/>
                  </a:lnTo>
                  <a:lnTo>
                    <a:pt x="611" y="251"/>
                  </a:lnTo>
                  <a:lnTo>
                    <a:pt x="617" y="250"/>
                  </a:lnTo>
                  <a:lnTo>
                    <a:pt x="624" y="249"/>
                  </a:lnTo>
                  <a:lnTo>
                    <a:pt x="631" y="249"/>
                  </a:lnTo>
                  <a:lnTo>
                    <a:pt x="638" y="247"/>
                  </a:lnTo>
                  <a:lnTo>
                    <a:pt x="645" y="246"/>
                  </a:lnTo>
                  <a:lnTo>
                    <a:pt x="654" y="246"/>
                  </a:lnTo>
                  <a:lnTo>
                    <a:pt x="659" y="243"/>
                  </a:lnTo>
                  <a:lnTo>
                    <a:pt x="667" y="241"/>
                  </a:lnTo>
                  <a:lnTo>
                    <a:pt x="672" y="240"/>
                  </a:lnTo>
                  <a:lnTo>
                    <a:pt x="681" y="239"/>
                  </a:lnTo>
                  <a:lnTo>
                    <a:pt x="687" y="237"/>
                  </a:lnTo>
                  <a:lnTo>
                    <a:pt x="694" y="236"/>
                  </a:lnTo>
                  <a:lnTo>
                    <a:pt x="701" y="234"/>
                  </a:lnTo>
                  <a:lnTo>
                    <a:pt x="707" y="233"/>
                  </a:lnTo>
                  <a:lnTo>
                    <a:pt x="714" y="231"/>
                  </a:lnTo>
                  <a:lnTo>
                    <a:pt x="719" y="229"/>
                  </a:lnTo>
                  <a:lnTo>
                    <a:pt x="727" y="227"/>
                  </a:lnTo>
                  <a:lnTo>
                    <a:pt x="732" y="226"/>
                  </a:lnTo>
                  <a:lnTo>
                    <a:pt x="738" y="223"/>
                  </a:lnTo>
                  <a:lnTo>
                    <a:pt x="745" y="221"/>
                  </a:lnTo>
                  <a:lnTo>
                    <a:pt x="749" y="220"/>
                  </a:lnTo>
                  <a:lnTo>
                    <a:pt x="757" y="219"/>
                  </a:lnTo>
                  <a:lnTo>
                    <a:pt x="762" y="216"/>
                  </a:lnTo>
                  <a:lnTo>
                    <a:pt x="768" y="214"/>
                  </a:lnTo>
                  <a:lnTo>
                    <a:pt x="772" y="211"/>
                  </a:lnTo>
                  <a:lnTo>
                    <a:pt x="778" y="210"/>
                  </a:lnTo>
                  <a:lnTo>
                    <a:pt x="784" y="207"/>
                  </a:lnTo>
                  <a:lnTo>
                    <a:pt x="789" y="206"/>
                  </a:lnTo>
                  <a:lnTo>
                    <a:pt x="794" y="203"/>
                  </a:lnTo>
                  <a:lnTo>
                    <a:pt x="799" y="201"/>
                  </a:lnTo>
                  <a:lnTo>
                    <a:pt x="804" y="199"/>
                  </a:lnTo>
                  <a:lnTo>
                    <a:pt x="808" y="196"/>
                  </a:lnTo>
                  <a:lnTo>
                    <a:pt x="812" y="193"/>
                  </a:lnTo>
                  <a:lnTo>
                    <a:pt x="818" y="191"/>
                  </a:lnTo>
                  <a:lnTo>
                    <a:pt x="821" y="187"/>
                  </a:lnTo>
                  <a:lnTo>
                    <a:pt x="825" y="186"/>
                  </a:lnTo>
                  <a:lnTo>
                    <a:pt x="829" y="183"/>
                  </a:lnTo>
                  <a:lnTo>
                    <a:pt x="834" y="180"/>
                  </a:lnTo>
                  <a:lnTo>
                    <a:pt x="836" y="177"/>
                  </a:lnTo>
                  <a:lnTo>
                    <a:pt x="839" y="174"/>
                  </a:lnTo>
                  <a:lnTo>
                    <a:pt x="844" y="171"/>
                  </a:lnTo>
                  <a:lnTo>
                    <a:pt x="846" y="170"/>
                  </a:lnTo>
                  <a:lnTo>
                    <a:pt x="849" y="166"/>
                  </a:lnTo>
                  <a:lnTo>
                    <a:pt x="851" y="163"/>
                  </a:lnTo>
                  <a:lnTo>
                    <a:pt x="854" y="161"/>
                  </a:lnTo>
                  <a:lnTo>
                    <a:pt x="856" y="159"/>
                  </a:lnTo>
                  <a:lnTo>
                    <a:pt x="858" y="156"/>
                  </a:lnTo>
                  <a:lnTo>
                    <a:pt x="861" y="151"/>
                  </a:lnTo>
                  <a:lnTo>
                    <a:pt x="862" y="149"/>
                  </a:lnTo>
                  <a:lnTo>
                    <a:pt x="864" y="146"/>
                  </a:lnTo>
                  <a:lnTo>
                    <a:pt x="865" y="143"/>
                  </a:lnTo>
                  <a:lnTo>
                    <a:pt x="865" y="140"/>
                  </a:lnTo>
                  <a:lnTo>
                    <a:pt x="866" y="137"/>
                  </a:lnTo>
                  <a:lnTo>
                    <a:pt x="868" y="134"/>
                  </a:lnTo>
                  <a:lnTo>
                    <a:pt x="868" y="130"/>
                  </a:lnTo>
                  <a:lnTo>
                    <a:pt x="868" y="127"/>
                  </a:lnTo>
                  <a:lnTo>
                    <a:pt x="868" y="124"/>
                  </a:lnTo>
                  <a:lnTo>
                    <a:pt x="868" y="120"/>
                  </a:lnTo>
                  <a:lnTo>
                    <a:pt x="866" y="117"/>
                  </a:lnTo>
                  <a:lnTo>
                    <a:pt x="866" y="114"/>
                  </a:lnTo>
                  <a:lnTo>
                    <a:pt x="865" y="111"/>
                  </a:lnTo>
                  <a:lnTo>
                    <a:pt x="865" y="109"/>
                  </a:lnTo>
                  <a:lnTo>
                    <a:pt x="862" y="104"/>
                  </a:lnTo>
                  <a:lnTo>
                    <a:pt x="861" y="100"/>
                  </a:lnTo>
                  <a:lnTo>
                    <a:pt x="858" y="97"/>
                  </a:lnTo>
                  <a:lnTo>
                    <a:pt x="856" y="94"/>
                  </a:lnTo>
                  <a:lnTo>
                    <a:pt x="854" y="92"/>
                  </a:lnTo>
                  <a:lnTo>
                    <a:pt x="851" y="89"/>
                  </a:lnTo>
                  <a:lnTo>
                    <a:pt x="848" y="86"/>
                  </a:lnTo>
                  <a:lnTo>
                    <a:pt x="845" y="83"/>
                  </a:lnTo>
                  <a:lnTo>
                    <a:pt x="841" y="80"/>
                  </a:lnTo>
                  <a:lnTo>
                    <a:pt x="838" y="77"/>
                  </a:lnTo>
                  <a:lnTo>
                    <a:pt x="835" y="74"/>
                  </a:lnTo>
                  <a:lnTo>
                    <a:pt x="831" y="72"/>
                  </a:lnTo>
                  <a:lnTo>
                    <a:pt x="826" y="69"/>
                  </a:lnTo>
                  <a:lnTo>
                    <a:pt x="822" y="67"/>
                  </a:lnTo>
                  <a:lnTo>
                    <a:pt x="818" y="64"/>
                  </a:lnTo>
                  <a:lnTo>
                    <a:pt x="814" y="63"/>
                  </a:lnTo>
                  <a:lnTo>
                    <a:pt x="809" y="60"/>
                  </a:lnTo>
                  <a:lnTo>
                    <a:pt x="804" y="59"/>
                  </a:lnTo>
                  <a:lnTo>
                    <a:pt x="799" y="56"/>
                  </a:lnTo>
                  <a:lnTo>
                    <a:pt x="795" y="54"/>
                  </a:lnTo>
                  <a:lnTo>
                    <a:pt x="789" y="52"/>
                  </a:lnTo>
                  <a:lnTo>
                    <a:pt x="784" y="50"/>
                  </a:lnTo>
                  <a:lnTo>
                    <a:pt x="779" y="49"/>
                  </a:lnTo>
                  <a:lnTo>
                    <a:pt x="774" y="47"/>
                  </a:lnTo>
                  <a:lnTo>
                    <a:pt x="768" y="44"/>
                  </a:lnTo>
                  <a:lnTo>
                    <a:pt x="762" y="43"/>
                  </a:lnTo>
                  <a:lnTo>
                    <a:pt x="757" y="42"/>
                  </a:lnTo>
                  <a:lnTo>
                    <a:pt x="751" y="40"/>
                  </a:lnTo>
                  <a:lnTo>
                    <a:pt x="745" y="39"/>
                  </a:lnTo>
                  <a:lnTo>
                    <a:pt x="738" y="37"/>
                  </a:lnTo>
                  <a:lnTo>
                    <a:pt x="732" y="36"/>
                  </a:lnTo>
                  <a:lnTo>
                    <a:pt x="727" y="34"/>
                  </a:lnTo>
                  <a:lnTo>
                    <a:pt x="721" y="33"/>
                  </a:lnTo>
                  <a:lnTo>
                    <a:pt x="714" y="32"/>
                  </a:lnTo>
                  <a:lnTo>
                    <a:pt x="708" y="30"/>
                  </a:lnTo>
                  <a:lnTo>
                    <a:pt x="701" y="29"/>
                  </a:lnTo>
                  <a:lnTo>
                    <a:pt x="695" y="27"/>
                  </a:lnTo>
                  <a:lnTo>
                    <a:pt x="689" y="26"/>
                  </a:lnTo>
                  <a:lnTo>
                    <a:pt x="682" y="26"/>
                  </a:lnTo>
                  <a:lnTo>
                    <a:pt x="677" y="24"/>
                  </a:lnTo>
                  <a:lnTo>
                    <a:pt x="669" y="23"/>
                  </a:lnTo>
                  <a:lnTo>
                    <a:pt x="664" y="23"/>
                  </a:lnTo>
                  <a:lnTo>
                    <a:pt x="657" y="22"/>
                  </a:lnTo>
                  <a:lnTo>
                    <a:pt x="649" y="20"/>
                  </a:lnTo>
                  <a:lnTo>
                    <a:pt x="644" y="19"/>
                  </a:lnTo>
                  <a:lnTo>
                    <a:pt x="638" y="19"/>
                  </a:lnTo>
                  <a:lnTo>
                    <a:pt x="631" y="17"/>
                  </a:lnTo>
                  <a:lnTo>
                    <a:pt x="625" y="17"/>
                  </a:lnTo>
                  <a:lnTo>
                    <a:pt x="618" y="16"/>
                  </a:lnTo>
                  <a:lnTo>
                    <a:pt x="612" y="16"/>
                  </a:lnTo>
                  <a:lnTo>
                    <a:pt x="607" y="14"/>
                  </a:lnTo>
                  <a:lnTo>
                    <a:pt x="600" y="14"/>
                  </a:lnTo>
                  <a:lnTo>
                    <a:pt x="594" y="13"/>
                  </a:lnTo>
                  <a:lnTo>
                    <a:pt x="587" y="13"/>
                  </a:lnTo>
                  <a:lnTo>
                    <a:pt x="581" y="12"/>
                  </a:lnTo>
                  <a:lnTo>
                    <a:pt x="575" y="10"/>
                  </a:lnTo>
                  <a:lnTo>
                    <a:pt x="570" y="10"/>
                  </a:lnTo>
                  <a:lnTo>
                    <a:pt x="564" y="9"/>
                  </a:lnTo>
                  <a:lnTo>
                    <a:pt x="558" y="9"/>
                  </a:lnTo>
                  <a:lnTo>
                    <a:pt x="552" y="9"/>
                  </a:lnTo>
                  <a:lnTo>
                    <a:pt x="547" y="7"/>
                  </a:lnTo>
                  <a:lnTo>
                    <a:pt x="541" y="7"/>
                  </a:lnTo>
                  <a:lnTo>
                    <a:pt x="535" y="6"/>
                  </a:lnTo>
                  <a:lnTo>
                    <a:pt x="531" y="6"/>
                  </a:lnTo>
                  <a:lnTo>
                    <a:pt x="525" y="4"/>
                  </a:lnTo>
                  <a:lnTo>
                    <a:pt x="520" y="4"/>
                  </a:lnTo>
                  <a:lnTo>
                    <a:pt x="515" y="4"/>
                  </a:lnTo>
                  <a:lnTo>
                    <a:pt x="510" y="3"/>
                  </a:lnTo>
                  <a:lnTo>
                    <a:pt x="504" y="3"/>
                  </a:lnTo>
                  <a:lnTo>
                    <a:pt x="498" y="3"/>
                  </a:lnTo>
                  <a:lnTo>
                    <a:pt x="494" y="3"/>
                  </a:lnTo>
                  <a:lnTo>
                    <a:pt x="488" y="3"/>
                  </a:lnTo>
                  <a:lnTo>
                    <a:pt x="483" y="2"/>
                  </a:lnTo>
                  <a:lnTo>
                    <a:pt x="477" y="2"/>
                  </a:lnTo>
                  <a:lnTo>
                    <a:pt x="471" y="2"/>
                  </a:lnTo>
                  <a:lnTo>
                    <a:pt x="465" y="2"/>
                  </a:lnTo>
                  <a:lnTo>
                    <a:pt x="460" y="2"/>
                  </a:lnTo>
                  <a:lnTo>
                    <a:pt x="455" y="2"/>
                  </a:lnTo>
                  <a:lnTo>
                    <a:pt x="450" y="2"/>
                  </a:lnTo>
                  <a:lnTo>
                    <a:pt x="444" y="2"/>
                  </a:lnTo>
                  <a:lnTo>
                    <a:pt x="438" y="0"/>
                  </a:lnTo>
                  <a:lnTo>
                    <a:pt x="434" y="0"/>
                  </a:lnTo>
                  <a:lnTo>
                    <a:pt x="428" y="0"/>
                  </a:lnTo>
                  <a:lnTo>
                    <a:pt x="423" y="0"/>
                  </a:lnTo>
                  <a:lnTo>
                    <a:pt x="417" y="0"/>
                  </a:lnTo>
                  <a:lnTo>
                    <a:pt x="411" y="0"/>
                  </a:lnTo>
                  <a:lnTo>
                    <a:pt x="407" y="0"/>
                  </a:lnTo>
                  <a:lnTo>
                    <a:pt x="401" y="0"/>
                  </a:lnTo>
                  <a:lnTo>
                    <a:pt x="395" y="0"/>
                  </a:lnTo>
                  <a:lnTo>
                    <a:pt x="391" y="0"/>
                  </a:lnTo>
                  <a:lnTo>
                    <a:pt x="385" y="0"/>
                  </a:lnTo>
                  <a:lnTo>
                    <a:pt x="381" y="2"/>
                  </a:lnTo>
                  <a:lnTo>
                    <a:pt x="375" y="2"/>
                  </a:lnTo>
                  <a:lnTo>
                    <a:pt x="371" y="2"/>
                  </a:lnTo>
                  <a:lnTo>
                    <a:pt x="367" y="2"/>
                  </a:lnTo>
                  <a:lnTo>
                    <a:pt x="363" y="2"/>
                  </a:lnTo>
                  <a:lnTo>
                    <a:pt x="357" y="2"/>
                  </a:lnTo>
                  <a:lnTo>
                    <a:pt x="353" y="2"/>
                  </a:lnTo>
                  <a:lnTo>
                    <a:pt x="348" y="2"/>
                  </a:lnTo>
                  <a:lnTo>
                    <a:pt x="344" y="3"/>
                  </a:lnTo>
                  <a:lnTo>
                    <a:pt x="340" y="3"/>
                  </a:lnTo>
                  <a:lnTo>
                    <a:pt x="336" y="3"/>
                  </a:lnTo>
                  <a:lnTo>
                    <a:pt x="331" y="3"/>
                  </a:lnTo>
                  <a:lnTo>
                    <a:pt x="327" y="3"/>
                  </a:lnTo>
                  <a:lnTo>
                    <a:pt x="323" y="3"/>
                  </a:lnTo>
                  <a:lnTo>
                    <a:pt x="320" y="3"/>
                  </a:lnTo>
                  <a:lnTo>
                    <a:pt x="316" y="3"/>
                  </a:lnTo>
                  <a:lnTo>
                    <a:pt x="313" y="4"/>
                  </a:lnTo>
                  <a:lnTo>
                    <a:pt x="308" y="4"/>
                  </a:lnTo>
                  <a:lnTo>
                    <a:pt x="306" y="4"/>
                  </a:lnTo>
                  <a:lnTo>
                    <a:pt x="303" y="4"/>
                  </a:lnTo>
                  <a:lnTo>
                    <a:pt x="300" y="6"/>
                  </a:lnTo>
                  <a:lnTo>
                    <a:pt x="297" y="6"/>
                  </a:lnTo>
                  <a:lnTo>
                    <a:pt x="294" y="6"/>
                  </a:lnTo>
                  <a:lnTo>
                    <a:pt x="291" y="6"/>
                  </a:lnTo>
                  <a:lnTo>
                    <a:pt x="290" y="6"/>
                  </a:lnTo>
                  <a:lnTo>
                    <a:pt x="286" y="6"/>
                  </a:lnTo>
                  <a:lnTo>
                    <a:pt x="283" y="7"/>
                  </a:lnTo>
                  <a:lnTo>
                    <a:pt x="278" y="7"/>
                  </a:lnTo>
                  <a:lnTo>
                    <a:pt x="277" y="7"/>
                  </a:lnTo>
                  <a:lnTo>
                    <a:pt x="276" y="7"/>
                  </a:lnTo>
                  <a:lnTo>
                    <a:pt x="276" y="7"/>
                  </a:lnTo>
                  <a:lnTo>
                    <a:pt x="276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6"/>
            <p:cNvSpPr>
              <a:spLocks/>
            </p:cNvSpPr>
            <p:nvPr/>
          </p:nvSpPr>
          <p:spPr bwMode="auto">
            <a:xfrm>
              <a:off x="2537" y="2904"/>
              <a:ext cx="548" cy="139"/>
            </a:xfrm>
            <a:custGeom>
              <a:avLst/>
              <a:gdLst/>
              <a:ahLst/>
              <a:cxnLst>
                <a:cxn ang="0">
                  <a:pos x="63" y="18"/>
                </a:cxn>
                <a:cxn ang="0">
                  <a:pos x="30" y="38"/>
                </a:cxn>
                <a:cxn ang="0">
                  <a:pos x="6" y="68"/>
                </a:cxn>
                <a:cxn ang="0">
                  <a:pos x="2" y="103"/>
                </a:cxn>
                <a:cxn ang="0">
                  <a:pos x="12" y="125"/>
                </a:cxn>
                <a:cxn ang="0">
                  <a:pos x="32" y="147"/>
                </a:cxn>
                <a:cxn ang="0">
                  <a:pos x="60" y="169"/>
                </a:cxn>
                <a:cxn ang="0">
                  <a:pos x="95" y="187"/>
                </a:cxn>
                <a:cxn ang="0">
                  <a:pos x="136" y="206"/>
                </a:cxn>
                <a:cxn ang="0">
                  <a:pos x="183" y="222"/>
                </a:cxn>
                <a:cxn ang="0">
                  <a:pos x="236" y="237"/>
                </a:cxn>
                <a:cxn ang="0">
                  <a:pos x="293" y="250"/>
                </a:cxn>
                <a:cxn ang="0">
                  <a:pos x="359" y="262"/>
                </a:cxn>
                <a:cxn ang="0">
                  <a:pos x="427" y="270"/>
                </a:cxn>
                <a:cxn ang="0">
                  <a:pos x="503" y="277"/>
                </a:cxn>
                <a:cxn ang="0">
                  <a:pos x="580" y="277"/>
                </a:cxn>
                <a:cxn ang="0">
                  <a:pos x="657" y="273"/>
                </a:cxn>
                <a:cxn ang="0">
                  <a:pos x="731" y="263"/>
                </a:cxn>
                <a:cxn ang="0">
                  <a:pos x="801" y="250"/>
                </a:cxn>
                <a:cxn ang="0">
                  <a:pos x="864" y="236"/>
                </a:cxn>
                <a:cxn ang="0">
                  <a:pos x="917" y="222"/>
                </a:cxn>
                <a:cxn ang="0">
                  <a:pos x="959" y="209"/>
                </a:cxn>
                <a:cxn ang="0">
                  <a:pos x="988" y="199"/>
                </a:cxn>
                <a:cxn ang="0">
                  <a:pos x="1011" y="189"/>
                </a:cxn>
                <a:cxn ang="0">
                  <a:pos x="1037" y="176"/>
                </a:cxn>
                <a:cxn ang="0">
                  <a:pos x="1065" y="156"/>
                </a:cxn>
                <a:cxn ang="0">
                  <a:pos x="1086" y="130"/>
                </a:cxn>
                <a:cxn ang="0">
                  <a:pos x="1095" y="98"/>
                </a:cxn>
                <a:cxn ang="0">
                  <a:pos x="1081" y="63"/>
                </a:cxn>
                <a:cxn ang="0">
                  <a:pos x="1051" y="33"/>
                </a:cxn>
                <a:cxn ang="0">
                  <a:pos x="1019" y="12"/>
                </a:cxn>
                <a:cxn ang="0">
                  <a:pos x="998" y="0"/>
                </a:cxn>
                <a:cxn ang="0">
                  <a:pos x="989" y="16"/>
                </a:cxn>
                <a:cxn ang="0">
                  <a:pos x="968" y="49"/>
                </a:cxn>
                <a:cxn ang="0">
                  <a:pos x="937" y="82"/>
                </a:cxn>
                <a:cxn ang="0">
                  <a:pos x="912" y="99"/>
                </a:cxn>
                <a:cxn ang="0">
                  <a:pos x="882" y="115"/>
                </a:cxn>
                <a:cxn ang="0">
                  <a:pos x="847" y="128"/>
                </a:cxn>
                <a:cxn ang="0">
                  <a:pos x="808" y="136"/>
                </a:cxn>
                <a:cxn ang="0">
                  <a:pos x="768" y="143"/>
                </a:cxn>
                <a:cxn ang="0">
                  <a:pos x="731" y="150"/>
                </a:cxn>
                <a:cxn ang="0">
                  <a:pos x="693" y="157"/>
                </a:cxn>
                <a:cxn ang="0">
                  <a:pos x="654" y="163"/>
                </a:cxn>
                <a:cxn ang="0">
                  <a:pos x="614" y="166"/>
                </a:cxn>
                <a:cxn ang="0">
                  <a:pos x="576" y="170"/>
                </a:cxn>
                <a:cxn ang="0">
                  <a:pos x="534" y="170"/>
                </a:cxn>
                <a:cxn ang="0">
                  <a:pos x="493" y="170"/>
                </a:cxn>
                <a:cxn ang="0">
                  <a:pos x="451" y="167"/>
                </a:cxn>
                <a:cxn ang="0">
                  <a:pos x="413" y="165"/>
                </a:cxn>
                <a:cxn ang="0">
                  <a:pos x="377" y="160"/>
                </a:cxn>
                <a:cxn ang="0">
                  <a:pos x="346" y="155"/>
                </a:cxn>
                <a:cxn ang="0">
                  <a:pos x="317" y="149"/>
                </a:cxn>
                <a:cxn ang="0">
                  <a:pos x="289" y="142"/>
                </a:cxn>
                <a:cxn ang="0">
                  <a:pos x="264" y="133"/>
                </a:cxn>
                <a:cxn ang="0">
                  <a:pos x="240" y="123"/>
                </a:cxn>
                <a:cxn ang="0">
                  <a:pos x="217" y="112"/>
                </a:cxn>
                <a:cxn ang="0">
                  <a:pos x="194" y="99"/>
                </a:cxn>
                <a:cxn ang="0">
                  <a:pos x="173" y="83"/>
                </a:cxn>
                <a:cxn ang="0">
                  <a:pos x="139" y="58"/>
                </a:cxn>
                <a:cxn ang="0">
                  <a:pos x="109" y="33"/>
                </a:cxn>
                <a:cxn ang="0">
                  <a:pos x="87" y="13"/>
                </a:cxn>
              </a:cxnLst>
              <a:rect l="0" t="0" r="r" b="b"/>
              <a:pathLst>
                <a:path w="1095" h="279">
                  <a:moveTo>
                    <a:pt x="86" y="12"/>
                  </a:moveTo>
                  <a:lnTo>
                    <a:pt x="83" y="12"/>
                  </a:lnTo>
                  <a:lnTo>
                    <a:pt x="79" y="12"/>
                  </a:lnTo>
                  <a:lnTo>
                    <a:pt x="76" y="13"/>
                  </a:lnTo>
                  <a:lnTo>
                    <a:pt x="72" y="15"/>
                  </a:lnTo>
                  <a:lnTo>
                    <a:pt x="67" y="16"/>
                  </a:lnTo>
                  <a:lnTo>
                    <a:pt x="63" y="18"/>
                  </a:lnTo>
                  <a:lnTo>
                    <a:pt x="59" y="20"/>
                  </a:lnTo>
                  <a:lnTo>
                    <a:pt x="55" y="22"/>
                  </a:lnTo>
                  <a:lnTo>
                    <a:pt x="49" y="25"/>
                  </a:lnTo>
                  <a:lnTo>
                    <a:pt x="45" y="28"/>
                  </a:lnTo>
                  <a:lnTo>
                    <a:pt x="40" y="30"/>
                  </a:lnTo>
                  <a:lnTo>
                    <a:pt x="36" y="33"/>
                  </a:lnTo>
                  <a:lnTo>
                    <a:pt x="30" y="38"/>
                  </a:lnTo>
                  <a:lnTo>
                    <a:pt x="26" y="42"/>
                  </a:lnTo>
                  <a:lnTo>
                    <a:pt x="22" y="45"/>
                  </a:lnTo>
                  <a:lnTo>
                    <a:pt x="19" y="49"/>
                  </a:lnTo>
                  <a:lnTo>
                    <a:pt x="15" y="53"/>
                  </a:lnTo>
                  <a:lnTo>
                    <a:pt x="12" y="58"/>
                  </a:lnTo>
                  <a:lnTo>
                    <a:pt x="8" y="63"/>
                  </a:lnTo>
                  <a:lnTo>
                    <a:pt x="6" y="68"/>
                  </a:lnTo>
                  <a:lnTo>
                    <a:pt x="3" y="72"/>
                  </a:lnTo>
                  <a:lnTo>
                    <a:pt x="2" y="78"/>
                  </a:lnTo>
                  <a:lnTo>
                    <a:pt x="0" y="83"/>
                  </a:lnTo>
                  <a:lnTo>
                    <a:pt x="0" y="89"/>
                  </a:lnTo>
                  <a:lnTo>
                    <a:pt x="0" y="95"/>
                  </a:lnTo>
                  <a:lnTo>
                    <a:pt x="0" y="100"/>
                  </a:lnTo>
                  <a:lnTo>
                    <a:pt x="2" y="103"/>
                  </a:lnTo>
                  <a:lnTo>
                    <a:pt x="3" y="106"/>
                  </a:lnTo>
                  <a:lnTo>
                    <a:pt x="3" y="109"/>
                  </a:lnTo>
                  <a:lnTo>
                    <a:pt x="5" y="113"/>
                  </a:lnTo>
                  <a:lnTo>
                    <a:pt x="6" y="115"/>
                  </a:lnTo>
                  <a:lnTo>
                    <a:pt x="8" y="119"/>
                  </a:lnTo>
                  <a:lnTo>
                    <a:pt x="9" y="122"/>
                  </a:lnTo>
                  <a:lnTo>
                    <a:pt x="12" y="125"/>
                  </a:lnTo>
                  <a:lnTo>
                    <a:pt x="13" y="128"/>
                  </a:lnTo>
                  <a:lnTo>
                    <a:pt x="16" y="132"/>
                  </a:lnTo>
                  <a:lnTo>
                    <a:pt x="19" y="135"/>
                  </a:lnTo>
                  <a:lnTo>
                    <a:pt x="22" y="139"/>
                  </a:lnTo>
                  <a:lnTo>
                    <a:pt x="25" y="140"/>
                  </a:lnTo>
                  <a:lnTo>
                    <a:pt x="29" y="145"/>
                  </a:lnTo>
                  <a:lnTo>
                    <a:pt x="32" y="147"/>
                  </a:lnTo>
                  <a:lnTo>
                    <a:pt x="36" y="150"/>
                  </a:lnTo>
                  <a:lnTo>
                    <a:pt x="39" y="153"/>
                  </a:lnTo>
                  <a:lnTo>
                    <a:pt x="43" y="156"/>
                  </a:lnTo>
                  <a:lnTo>
                    <a:pt x="46" y="159"/>
                  </a:lnTo>
                  <a:lnTo>
                    <a:pt x="52" y="162"/>
                  </a:lnTo>
                  <a:lnTo>
                    <a:pt x="55" y="165"/>
                  </a:lnTo>
                  <a:lnTo>
                    <a:pt x="60" y="169"/>
                  </a:lnTo>
                  <a:lnTo>
                    <a:pt x="65" y="170"/>
                  </a:lnTo>
                  <a:lnTo>
                    <a:pt x="69" y="175"/>
                  </a:lnTo>
                  <a:lnTo>
                    <a:pt x="73" y="176"/>
                  </a:lnTo>
                  <a:lnTo>
                    <a:pt x="79" y="180"/>
                  </a:lnTo>
                  <a:lnTo>
                    <a:pt x="83" y="182"/>
                  </a:lnTo>
                  <a:lnTo>
                    <a:pt x="90" y="186"/>
                  </a:lnTo>
                  <a:lnTo>
                    <a:pt x="95" y="187"/>
                  </a:lnTo>
                  <a:lnTo>
                    <a:pt x="100" y="190"/>
                  </a:lnTo>
                  <a:lnTo>
                    <a:pt x="106" y="193"/>
                  </a:lnTo>
                  <a:lnTo>
                    <a:pt x="112" y="196"/>
                  </a:lnTo>
                  <a:lnTo>
                    <a:pt x="117" y="199"/>
                  </a:lnTo>
                  <a:lnTo>
                    <a:pt x="123" y="200"/>
                  </a:lnTo>
                  <a:lnTo>
                    <a:pt x="129" y="203"/>
                  </a:lnTo>
                  <a:lnTo>
                    <a:pt x="136" y="206"/>
                  </a:lnTo>
                  <a:lnTo>
                    <a:pt x="142" y="207"/>
                  </a:lnTo>
                  <a:lnTo>
                    <a:pt x="149" y="210"/>
                  </a:lnTo>
                  <a:lnTo>
                    <a:pt x="155" y="213"/>
                  </a:lnTo>
                  <a:lnTo>
                    <a:pt x="162" y="216"/>
                  </a:lnTo>
                  <a:lnTo>
                    <a:pt x="169" y="217"/>
                  </a:lnTo>
                  <a:lnTo>
                    <a:pt x="176" y="220"/>
                  </a:lnTo>
                  <a:lnTo>
                    <a:pt x="183" y="222"/>
                  </a:lnTo>
                  <a:lnTo>
                    <a:pt x="190" y="225"/>
                  </a:lnTo>
                  <a:lnTo>
                    <a:pt x="197" y="226"/>
                  </a:lnTo>
                  <a:lnTo>
                    <a:pt x="204" y="229"/>
                  </a:lnTo>
                  <a:lnTo>
                    <a:pt x="212" y="230"/>
                  </a:lnTo>
                  <a:lnTo>
                    <a:pt x="220" y="233"/>
                  </a:lnTo>
                  <a:lnTo>
                    <a:pt x="227" y="235"/>
                  </a:lnTo>
                  <a:lnTo>
                    <a:pt x="236" y="237"/>
                  </a:lnTo>
                  <a:lnTo>
                    <a:pt x="243" y="239"/>
                  </a:lnTo>
                  <a:lnTo>
                    <a:pt x="252" y="242"/>
                  </a:lnTo>
                  <a:lnTo>
                    <a:pt x="259" y="243"/>
                  </a:lnTo>
                  <a:lnTo>
                    <a:pt x="267" y="245"/>
                  </a:lnTo>
                  <a:lnTo>
                    <a:pt x="276" y="246"/>
                  </a:lnTo>
                  <a:lnTo>
                    <a:pt x="286" y="249"/>
                  </a:lnTo>
                  <a:lnTo>
                    <a:pt x="293" y="250"/>
                  </a:lnTo>
                  <a:lnTo>
                    <a:pt x="303" y="252"/>
                  </a:lnTo>
                  <a:lnTo>
                    <a:pt x="312" y="253"/>
                  </a:lnTo>
                  <a:lnTo>
                    <a:pt x="322" y="256"/>
                  </a:lnTo>
                  <a:lnTo>
                    <a:pt x="330" y="256"/>
                  </a:lnTo>
                  <a:lnTo>
                    <a:pt x="339" y="257"/>
                  </a:lnTo>
                  <a:lnTo>
                    <a:pt x="349" y="260"/>
                  </a:lnTo>
                  <a:lnTo>
                    <a:pt x="359" y="262"/>
                  </a:lnTo>
                  <a:lnTo>
                    <a:pt x="367" y="263"/>
                  </a:lnTo>
                  <a:lnTo>
                    <a:pt x="377" y="265"/>
                  </a:lnTo>
                  <a:lnTo>
                    <a:pt x="387" y="266"/>
                  </a:lnTo>
                  <a:lnTo>
                    <a:pt x="397" y="267"/>
                  </a:lnTo>
                  <a:lnTo>
                    <a:pt x="407" y="269"/>
                  </a:lnTo>
                  <a:lnTo>
                    <a:pt x="417" y="270"/>
                  </a:lnTo>
                  <a:lnTo>
                    <a:pt x="427" y="270"/>
                  </a:lnTo>
                  <a:lnTo>
                    <a:pt x="439" y="272"/>
                  </a:lnTo>
                  <a:lnTo>
                    <a:pt x="449" y="273"/>
                  </a:lnTo>
                  <a:lnTo>
                    <a:pt x="459" y="275"/>
                  </a:lnTo>
                  <a:lnTo>
                    <a:pt x="470" y="276"/>
                  </a:lnTo>
                  <a:lnTo>
                    <a:pt x="481" y="277"/>
                  </a:lnTo>
                  <a:lnTo>
                    <a:pt x="491" y="277"/>
                  </a:lnTo>
                  <a:lnTo>
                    <a:pt x="503" y="277"/>
                  </a:lnTo>
                  <a:lnTo>
                    <a:pt x="514" y="277"/>
                  </a:lnTo>
                  <a:lnTo>
                    <a:pt x="524" y="279"/>
                  </a:lnTo>
                  <a:lnTo>
                    <a:pt x="536" y="279"/>
                  </a:lnTo>
                  <a:lnTo>
                    <a:pt x="547" y="279"/>
                  </a:lnTo>
                  <a:lnTo>
                    <a:pt x="557" y="279"/>
                  </a:lnTo>
                  <a:lnTo>
                    <a:pt x="568" y="279"/>
                  </a:lnTo>
                  <a:lnTo>
                    <a:pt x="580" y="277"/>
                  </a:lnTo>
                  <a:lnTo>
                    <a:pt x="591" y="277"/>
                  </a:lnTo>
                  <a:lnTo>
                    <a:pt x="601" y="277"/>
                  </a:lnTo>
                  <a:lnTo>
                    <a:pt x="613" y="276"/>
                  </a:lnTo>
                  <a:lnTo>
                    <a:pt x="624" y="276"/>
                  </a:lnTo>
                  <a:lnTo>
                    <a:pt x="634" y="275"/>
                  </a:lnTo>
                  <a:lnTo>
                    <a:pt x="645" y="273"/>
                  </a:lnTo>
                  <a:lnTo>
                    <a:pt x="657" y="273"/>
                  </a:lnTo>
                  <a:lnTo>
                    <a:pt x="667" y="272"/>
                  </a:lnTo>
                  <a:lnTo>
                    <a:pt x="678" y="270"/>
                  </a:lnTo>
                  <a:lnTo>
                    <a:pt x="688" y="269"/>
                  </a:lnTo>
                  <a:lnTo>
                    <a:pt x="700" y="267"/>
                  </a:lnTo>
                  <a:lnTo>
                    <a:pt x="710" y="266"/>
                  </a:lnTo>
                  <a:lnTo>
                    <a:pt x="721" y="265"/>
                  </a:lnTo>
                  <a:lnTo>
                    <a:pt x="731" y="263"/>
                  </a:lnTo>
                  <a:lnTo>
                    <a:pt x="741" y="262"/>
                  </a:lnTo>
                  <a:lnTo>
                    <a:pt x="751" y="259"/>
                  </a:lnTo>
                  <a:lnTo>
                    <a:pt x="761" y="257"/>
                  </a:lnTo>
                  <a:lnTo>
                    <a:pt x="771" y="256"/>
                  </a:lnTo>
                  <a:lnTo>
                    <a:pt x="781" y="253"/>
                  </a:lnTo>
                  <a:lnTo>
                    <a:pt x="791" y="252"/>
                  </a:lnTo>
                  <a:lnTo>
                    <a:pt x="801" y="250"/>
                  </a:lnTo>
                  <a:lnTo>
                    <a:pt x="810" y="247"/>
                  </a:lnTo>
                  <a:lnTo>
                    <a:pt x="820" y="246"/>
                  </a:lnTo>
                  <a:lnTo>
                    <a:pt x="830" y="245"/>
                  </a:lnTo>
                  <a:lnTo>
                    <a:pt x="838" y="242"/>
                  </a:lnTo>
                  <a:lnTo>
                    <a:pt x="847" y="240"/>
                  </a:lnTo>
                  <a:lnTo>
                    <a:pt x="855" y="237"/>
                  </a:lnTo>
                  <a:lnTo>
                    <a:pt x="864" y="236"/>
                  </a:lnTo>
                  <a:lnTo>
                    <a:pt x="872" y="233"/>
                  </a:lnTo>
                  <a:lnTo>
                    <a:pt x="880" y="232"/>
                  </a:lnTo>
                  <a:lnTo>
                    <a:pt x="888" y="230"/>
                  </a:lnTo>
                  <a:lnTo>
                    <a:pt x="895" y="227"/>
                  </a:lnTo>
                  <a:lnTo>
                    <a:pt x="902" y="226"/>
                  </a:lnTo>
                  <a:lnTo>
                    <a:pt x="910" y="223"/>
                  </a:lnTo>
                  <a:lnTo>
                    <a:pt x="917" y="222"/>
                  </a:lnTo>
                  <a:lnTo>
                    <a:pt x="924" y="220"/>
                  </a:lnTo>
                  <a:lnTo>
                    <a:pt x="931" y="217"/>
                  </a:lnTo>
                  <a:lnTo>
                    <a:pt x="937" y="216"/>
                  </a:lnTo>
                  <a:lnTo>
                    <a:pt x="944" y="215"/>
                  </a:lnTo>
                  <a:lnTo>
                    <a:pt x="948" y="212"/>
                  </a:lnTo>
                  <a:lnTo>
                    <a:pt x="954" y="210"/>
                  </a:lnTo>
                  <a:lnTo>
                    <a:pt x="959" y="209"/>
                  </a:lnTo>
                  <a:lnTo>
                    <a:pt x="964" y="207"/>
                  </a:lnTo>
                  <a:lnTo>
                    <a:pt x="968" y="206"/>
                  </a:lnTo>
                  <a:lnTo>
                    <a:pt x="974" y="205"/>
                  </a:lnTo>
                  <a:lnTo>
                    <a:pt x="978" y="203"/>
                  </a:lnTo>
                  <a:lnTo>
                    <a:pt x="982" y="202"/>
                  </a:lnTo>
                  <a:lnTo>
                    <a:pt x="985" y="200"/>
                  </a:lnTo>
                  <a:lnTo>
                    <a:pt x="988" y="199"/>
                  </a:lnTo>
                  <a:lnTo>
                    <a:pt x="991" y="199"/>
                  </a:lnTo>
                  <a:lnTo>
                    <a:pt x="994" y="197"/>
                  </a:lnTo>
                  <a:lnTo>
                    <a:pt x="997" y="196"/>
                  </a:lnTo>
                  <a:lnTo>
                    <a:pt x="999" y="196"/>
                  </a:lnTo>
                  <a:lnTo>
                    <a:pt x="1004" y="193"/>
                  </a:lnTo>
                  <a:lnTo>
                    <a:pt x="1009" y="190"/>
                  </a:lnTo>
                  <a:lnTo>
                    <a:pt x="1011" y="189"/>
                  </a:lnTo>
                  <a:lnTo>
                    <a:pt x="1015" y="187"/>
                  </a:lnTo>
                  <a:lnTo>
                    <a:pt x="1018" y="186"/>
                  </a:lnTo>
                  <a:lnTo>
                    <a:pt x="1022" y="185"/>
                  </a:lnTo>
                  <a:lnTo>
                    <a:pt x="1025" y="182"/>
                  </a:lnTo>
                  <a:lnTo>
                    <a:pt x="1029" y="180"/>
                  </a:lnTo>
                  <a:lnTo>
                    <a:pt x="1032" y="179"/>
                  </a:lnTo>
                  <a:lnTo>
                    <a:pt x="1037" y="176"/>
                  </a:lnTo>
                  <a:lnTo>
                    <a:pt x="1041" y="173"/>
                  </a:lnTo>
                  <a:lnTo>
                    <a:pt x="1045" y="170"/>
                  </a:lnTo>
                  <a:lnTo>
                    <a:pt x="1049" y="169"/>
                  </a:lnTo>
                  <a:lnTo>
                    <a:pt x="1054" y="166"/>
                  </a:lnTo>
                  <a:lnTo>
                    <a:pt x="1057" y="162"/>
                  </a:lnTo>
                  <a:lnTo>
                    <a:pt x="1061" y="159"/>
                  </a:lnTo>
                  <a:lnTo>
                    <a:pt x="1065" y="156"/>
                  </a:lnTo>
                  <a:lnTo>
                    <a:pt x="1068" y="153"/>
                  </a:lnTo>
                  <a:lnTo>
                    <a:pt x="1071" y="149"/>
                  </a:lnTo>
                  <a:lnTo>
                    <a:pt x="1075" y="146"/>
                  </a:lnTo>
                  <a:lnTo>
                    <a:pt x="1078" y="143"/>
                  </a:lnTo>
                  <a:lnTo>
                    <a:pt x="1081" y="139"/>
                  </a:lnTo>
                  <a:lnTo>
                    <a:pt x="1084" y="135"/>
                  </a:lnTo>
                  <a:lnTo>
                    <a:pt x="1086" y="130"/>
                  </a:lnTo>
                  <a:lnTo>
                    <a:pt x="1088" y="126"/>
                  </a:lnTo>
                  <a:lnTo>
                    <a:pt x="1091" y="122"/>
                  </a:lnTo>
                  <a:lnTo>
                    <a:pt x="1092" y="118"/>
                  </a:lnTo>
                  <a:lnTo>
                    <a:pt x="1094" y="113"/>
                  </a:lnTo>
                  <a:lnTo>
                    <a:pt x="1094" y="108"/>
                  </a:lnTo>
                  <a:lnTo>
                    <a:pt x="1095" y="103"/>
                  </a:lnTo>
                  <a:lnTo>
                    <a:pt x="1095" y="98"/>
                  </a:lnTo>
                  <a:lnTo>
                    <a:pt x="1094" y="93"/>
                  </a:lnTo>
                  <a:lnTo>
                    <a:pt x="1092" y="88"/>
                  </a:lnTo>
                  <a:lnTo>
                    <a:pt x="1092" y="83"/>
                  </a:lnTo>
                  <a:lnTo>
                    <a:pt x="1089" y="78"/>
                  </a:lnTo>
                  <a:lnTo>
                    <a:pt x="1086" y="73"/>
                  </a:lnTo>
                  <a:lnTo>
                    <a:pt x="1084" y="68"/>
                  </a:lnTo>
                  <a:lnTo>
                    <a:pt x="1081" y="63"/>
                  </a:lnTo>
                  <a:lnTo>
                    <a:pt x="1076" y="59"/>
                  </a:lnTo>
                  <a:lnTo>
                    <a:pt x="1074" y="55"/>
                  </a:lnTo>
                  <a:lnTo>
                    <a:pt x="1069" y="49"/>
                  </a:lnTo>
                  <a:lnTo>
                    <a:pt x="1065" y="46"/>
                  </a:lnTo>
                  <a:lnTo>
                    <a:pt x="1061" y="42"/>
                  </a:lnTo>
                  <a:lnTo>
                    <a:pt x="1057" y="38"/>
                  </a:lnTo>
                  <a:lnTo>
                    <a:pt x="1051" y="33"/>
                  </a:lnTo>
                  <a:lnTo>
                    <a:pt x="1047" y="30"/>
                  </a:lnTo>
                  <a:lnTo>
                    <a:pt x="1042" y="28"/>
                  </a:lnTo>
                  <a:lnTo>
                    <a:pt x="1038" y="23"/>
                  </a:lnTo>
                  <a:lnTo>
                    <a:pt x="1032" y="20"/>
                  </a:lnTo>
                  <a:lnTo>
                    <a:pt x="1028" y="18"/>
                  </a:lnTo>
                  <a:lnTo>
                    <a:pt x="1024" y="15"/>
                  </a:lnTo>
                  <a:lnTo>
                    <a:pt x="1019" y="12"/>
                  </a:lnTo>
                  <a:lnTo>
                    <a:pt x="1015" y="10"/>
                  </a:lnTo>
                  <a:lnTo>
                    <a:pt x="1012" y="8"/>
                  </a:lnTo>
                  <a:lnTo>
                    <a:pt x="1009" y="6"/>
                  </a:lnTo>
                  <a:lnTo>
                    <a:pt x="1005" y="5"/>
                  </a:lnTo>
                  <a:lnTo>
                    <a:pt x="1002" y="3"/>
                  </a:lnTo>
                  <a:lnTo>
                    <a:pt x="1001" y="2"/>
                  </a:lnTo>
                  <a:lnTo>
                    <a:pt x="998" y="0"/>
                  </a:lnTo>
                  <a:lnTo>
                    <a:pt x="997" y="0"/>
                  </a:lnTo>
                  <a:lnTo>
                    <a:pt x="995" y="2"/>
                  </a:lnTo>
                  <a:lnTo>
                    <a:pt x="995" y="5"/>
                  </a:lnTo>
                  <a:lnTo>
                    <a:pt x="994" y="6"/>
                  </a:lnTo>
                  <a:lnTo>
                    <a:pt x="992" y="9"/>
                  </a:lnTo>
                  <a:lnTo>
                    <a:pt x="991" y="12"/>
                  </a:lnTo>
                  <a:lnTo>
                    <a:pt x="989" y="16"/>
                  </a:lnTo>
                  <a:lnTo>
                    <a:pt x="987" y="19"/>
                  </a:lnTo>
                  <a:lnTo>
                    <a:pt x="984" y="23"/>
                  </a:lnTo>
                  <a:lnTo>
                    <a:pt x="981" y="28"/>
                  </a:lnTo>
                  <a:lnTo>
                    <a:pt x="978" y="33"/>
                  </a:lnTo>
                  <a:lnTo>
                    <a:pt x="975" y="38"/>
                  </a:lnTo>
                  <a:lnTo>
                    <a:pt x="972" y="43"/>
                  </a:lnTo>
                  <a:lnTo>
                    <a:pt x="968" y="49"/>
                  </a:lnTo>
                  <a:lnTo>
                    <a:pt x="964" y="55"/>
                  </a:lnTo>
                  <a:lnTo>
                    <a:pt x="958" y="59"/>
                  </a:lnTo>
                  <a:lnTo>
                    <a:pt x="954" y="65"/>
                  </a:lnTo>
                  <a:lnTo>
                    <a:pt x="948" y="70"/>
                  </a:lnTo>
                  <a:lnTo>
                    <a:pt x="942" y="76"/>
                  </a:lnTo>
                  <a:lnTo>
                    <a:pt x="939" y="78"/>
                  </a:lnTo>
                  <a:lnTo>
                    <a:pt x="937" y="82"/>
                  </a:lnTo>
                  <a:lnTo>
                    <a:pt x="934" y="83"/>
                  </a:lnTo>
                  <a:lnTo>
                    <a:pt x="931" y="86"/>
                  </a:lnTo>
                  <a:lnTo>
                    <a:pt x="927" y="89"/>
                  </a:lnTo>
                  <a:lnTo>
                    <a:pt x="922" y="92"/>
                  </a:lnTo>
                  <a:lnTo>
                    <a:pt x="919" y="93"/>
                  </a:lnTo>
                  <a:lnTo>
                    <a:pt x="917" y="98"/>
                  </a:lnTo>
                  <a:lnTo>
                    <a:pt x="912" y="99"/>
                  </a:lnTo>
                  <a:lnTo>
                    <a:pt x="908" y="102"/>
                  </a:lnTo>
                  <a:lnTo>
                    <a:pt x="904" y="103"/>
                  </a:lnTo>
                  <a:lnTo>
                    <a:pt x="900" y="106"/>
                  </a:lnTo>
                  <a:lnTo>
                    <a:pt x="895" y="109"/>
                  </a:lnTo>
                  <a:lnTo>
                    <a:pt x="891" y="110"/>
                  </a:lnTo>
                  <a:lnTo>
                    <a:pt x="887" y="113"/>
                  </a:lnTo>
                  <a:lnTo>
                    <a:pt x="882" y="115"/>
                  </a:lnTo>
                  <a:lnTo>
                    <a:pt x="877" y="116"/>
                  </a:lnTo>
                  <a:lnTo>
                    <a:pt x="872" y="119"/>
                  </a:lnTo>
                  <a:lnTo>
                    <a:pt x="867" y="120"/>
                  </a:lnTo>
                  <a:lnTo>
                    <a:pt x="862" y="123"/>
                  </a:lnTo>
                  <a:lnTo>
                    <a:pt x="857" y="125"/>
                  </a:lnTo>
                  <a:lnTo>
                    <a:pt x="851" y="126"/>
                  </a:lnTo>
                  <a:lnTo>
                    <a:pt x="847" y="128"/>
                  </a:lnTo>
                  <a:lnTo>
                    <a:pt x="841" y="129"/>
                  </a:lnTo>
                  <a:lnTo>
                    <a:pt x="835" y="130"/>
                  </a:lnTo>
                  <a:lnTo>
                    <a:pt x="830" y="130"/>
                  </a:lnTo>
                  <a:lnTo>
                    <a:pt x="824" y="132"/>
                  </a:lnTo>
                  <a:lnTo>
                    <a:pt x="818" y="133"/>
                  </a:lnTo>
                  <a:lnTo>
                    <a:pt x="812" y="135"/>
                  </a:lnTo>
                  <a:lnTo>
                    <a:pt x="808" y="136"/>
                  </a:lnTo>
                  <a:lnTo>
                    <a:pt x="802" y="136"/>
                  </a:lnTo>
                  <a:lnTo>
                    <a:pt x="797" y="139"/>
                  </a:lnTo>
                  <a:lnTo>
                    <a:pt x="791" y="139"/>
                  </a:lnTo>
                  <a:lnTo>
                    <a:pt x="785" y="140"/>
                  </a:lnTo>
                  <a:lnTo>
                    <a:pt x="780" y="142"/>
                  </a:lnTo>
                  <a:lnTo>
                    <a:pt x="774" y="143"/>
                  </a:lnTo>
                  <a:lnTo>
                    <a:pt x="768" y="143"/>
                  </a:lnTo>
                  <a:lnTo>
                    <a:pt x="764" y="145"/>
                  </a:lnTo>
                  <a:lnTo>
                    <a:pt x="758" y="146"/>
                  </a:lnTo>
                  <a:lnTo>
                    <a:pt x="753" y="147"/>
                  </a:lnTo>
                  <a:lnTo>
                    <a:pt x="747" y="147"/>
                  </a:lnTo>
                  <a:lnTo>
                    <a:pt x="741" y="149"/>
                  </a:lnTo>
                  <a:lnTo>
                    <a:pt x="735" y="150"/>
                  </a:lnTo>
                  <a:lnTo>
                    <a:pt x="731" y="150"/>
                  </a:lnTo>
                  <a:lnTo>
                    <a:pt x="725" y="152"/>
                  </a:lnTo>
                  <a:lnTo>
                    <a:pt x="720" y="153"/>
                  </a:lnTo>
                  <a:lnTo>
                    <a:pt x="714" y="153"/>
                  </a:lnTo>
                  <a:lnTo>
                    <a:pt x="710" y="155"/>
                  </a:lnTo>
                  <a:lnTo>
                    <a:pt x="704" y="156"/>
                  </a:lnTo>
                  <a:lnTo>
                    <a:pt x="698" y="156"/>
                  </a:lnTo>
                  <a:lnTo>
                    <a:pt x="693" y="157"/>
                  </a:lnTo>
                  <a:lnTo>
                    <a:pt x="687" y="159"/>
                  </a:lnTo>
                  <a:lnTo>
                    <a:pt x="681" y="159"/>
                  </a:lnTo>
                  <a:lnTo>
                    <a:pt x="675" y="160"/>
                  </a:lnTo>
                  <a:lnTo>
                    <a:pt x="671" y="160"/>
                  </a:lnTo>
                  <a:lnTo>
                    <a:pt x="665" y="162"/>
                  </a:lnTo>
                  <a:lnTo>
                    <a:pt x="660" y="162"/>
                  </a:lnTo>
                  <a:lnTo>
                    <a:pt x="654" y="163"/>
                  </a:lnTo>
                  <a:lnTo>
                    <a:pt x="648" y="163"/>
                  </a:lnTo>
                  <a:lnTo>
                    <a:pt x="643" y="165"/>
                  </a:lnTo>
                  <a:lnTo>
                    <a:pt x="637" y="165"/>
                  </a:lnTo>
                  <a:lnTo>
                    <a:pt x="633" y="165"/>
                  </a:lnTo>
                  <a:lnTo>
                    <a:pt x="627" y="166"/>
                  </a:lnTo>
                  <a:lnTo>
                    <a:pt x="621" y="166"/>
                  </a:lnTo>
                  <a:lnTo>
                    <a:pt x="614" y="166"/>
                  </a:lnTo>
                  <a:lnTo>
                    <a:pt x="610" y="167"/>
                  </a:lnTo>
                  <a:lnTo>
                    <a:pt x="603" y="167"/>
                  </a:lnTo>
                  <a:lnTo>
                    <a:pt x="598" y="169"/>
                  </a:lnTo>
                  <a:lnTo>
                    <a:pt x="593" y="169"/>
                  </a:lnTo>
                  <a:lnTo>
                    <a:pt x="587" y="169"/>
                  </a:lnTo>
                  <a:lnTo>
                    <a:pt x="581" y="169"/>
                  </a:lnTo>
                  <a:lnTo>
                    <a:pt x="576" y="170"/>
                  </a:lnTo>
                  <a:lnTo>
                    <a:pt x="570" y="170"/>
                  </a:lnTo>
                  <a:lnTo>
                    <a:pt x="563" y="170"/>
                  </a:lnTo>
                  <a:lnTo>
                    <a:pt x="557" y="170"/>
                  </a:lnTo>
                  <a:lnTo>
                    <a:pt x="551" y="170"/>
                  </a:lnTo>
                  <a:lnTo>
                    <a:pt x="546" y="170"/>
                  </a:lnTo>
                  <a:lnTo>
                    <a:pt x="540" y="170"/>
                  </a:lnTo>
                  <a:lnTo>
                    <a:pt x="534" y="170"/>
                  </a:lnTo>
                  <a:lnTo>
                    <a:pt x="528" y="170"/>
                  </a:lnTo>
                  <a:lnTo>
                    <a:pt x="523" y="170"/>
                  </a:lnTo>
                  <a:lnTo>
                    <a:pt x="517" y="170"/>
                  </a:lnTo>
                  <a:lnTo>
                    <a:pt x="510" y="170"/>
                  </a:lnTo>
                  <a:lnTo>
                    <a:pt x="504" y="170"/>
                  </a:lnTo>
                  <a:lnTo>
                    <a:pt x="498" y="170"/>
                  </a:lnTo>
                  <a:lnTo>
                    <a:pt x="493" y="170"/>
                  </a:lnTo>
                  <a:lnTo>
                    <a:pt x="487" y="170"/>
                  </a:lnTo>
                  <a:lnTo>
                    <a:pt x="481" y="170"/>
                  </a:lnTo>
                  <a:lnTo>
                    <a:pt x="474" y="169"/>
                  </a:lnTo>
                  <a:lnTo>
                    <a:pt x="469" y="169"/>
                  </a:lnTo>
                  <a:lnTo>
                    <a:pt x="463" y="169"/>
                  </a:lnTo>
                  <a:lnTo>
                    <a:pt x="457" y="169"/>
                  </a:lnTo>
                  <a:lnTo>
                    <a:pt x="451" y="167"/>
                  </a:lnTo>
                  <a:lnTo>
                    <a:pt x="446" y="167"/>
                  </a:lnTo>
                  <a:lnTo>
                    <a:pt x="440" y="166"/>
                  </a:lnTo>
                  <a:lnTo>
                    <a:pt x="434" y="166"/>
                  </a:lnTo>
                  <a:lnTo>
                    <a:pt x="429" y="166"/>
                  </a:lnTo>
                  <a:lnTo>
                    <a:pt x="423" y="165"/>
                  </a:lnTo>
                  <a:lnTo>
                    <a:pt x="417" y="165"/>
                  </a:lnTo>
                  <a:lnTo>
                    <a:pt x="413" y="165"/>
                  </a:lnTo>
                  <a:lnTo>
                    <a:pt x="407" y="163"/>
                  </a:lnTo>
                  <a:lnTo>
                    <a:pt x="403" y="163"/>
                  </a:lnTo>
                  <a:lnTo>
                    <a:pt x="397" y="162"/>
                  </a:lnTo>
                  <a:lnTo>
                    <a:pt x="393" y="162"/>
                  </a:lnTo>
                  <a:lnTo>
                    <a:pt x="387" y="162"/>
                  </a:lnTo>
                  <a:lnTo>
                    <a:pt x="383" y="160"/>
                  </a:lnTo>
                  <a:lnTo>
                    <a:pt x="377" y="160"/>
                  </a:lnTo>
                  <a:lnTo>
                    <a:pt x="373" y="159"/>
                  </a:lnTo>
                  <a:lnTo>
                    <a:pt x="369" y="159"/>
                  </a:lnTo>
                  <a:lnTo>
                    <a:pt x="364" y="157"/>
                  </a:lnTo>
                  <a:lnTo>
                    <a:pt x="359" y="157"/>
                  </a:lnTo>
                  <a:lnTo>
                    <a:pt x="354" y="156"/>
                  </a:lnTo>
                  <a:lnTo>
                    <a:pt x="350" y="156"/>
                  </a:lnTo>
                  <a:lnTo>
                    <a:pt x="346" y="155"/>
                  </a:lnTo>
                  <a:lnTo>
                    <a:pt x="341" y="155"/>
                  </a:lnTo>
                  <a:lnTo>
                    <a:pt x="337" y="153"/>
                  </a:lnTo>
                  <a:lnTo>
                    <a:pt x="333" y="153"/>
                  </a:lnTo>
                  <a:lnTo>
                    <a:pt x="329" y="152"/>
                  </a:lnTo>
                  <a:lnTo>
                    <a:pt x="324" y="150"/>
                  </a:lnTo>
                  <a:lnTo>
                    <a:pt x="322" y="150"/>
                  </a:lnTo>
                  <a:lnTo>
                    <a:pt x="317" y="149"/>
                  </a:lnTo>
                  <a:lnTo>
                    <a:pt x="313" y="147"/>
                  </a:lnTo>
                  <a:lnTo>
                    <a:pt x="309" y="146"/>
                  </a:lnTo>
                  <a:lnTo>
                    <a:pt x="304" y="146"/>
                  </a:lnTo>
                  <a:lnTo>
                    <a:pt x="302" y="145"/>
                  </a:lnTo>
                  <a:lnTo>
                    <a:pt x="297" y="143"/>
                  </a:lnTo>
                  <a:lnTo>
                    <a:pt x="293" y="143"/>
                  </a:lnTo>
                  <a:lnTo>
                    <a:pt x="289" y="142"/>
                  </a:lnTo>
                  <a:lnTo>
                    <a:pt x="286" y="140"/>
                  </a:lnTo>
                  <a:lnTo>
                    <a:pt x="282" y="139"/>
                  </a:lnTo>
                  <a:lnTo>
                    <a:pt x="277" y="138"/>
                  </a:lnTo>
                  <a:lnTo>
                    <a:pt x="274" y="136"/>
                  </a:lnTo>
                  <a:lnTo>
                    <a:pt x="272" y="135"/>
                  </a:lnTo>
                  <a:lnTo>
                    <a:pt x="267" y="135"/>
                  </a:lnTo>
                  <a:lnTo>
                    <a:pt x="264" y="133"/>
                  </a:lnTo>
                  <a:lnTo>
                    <a:pt x="262" y="132"/>
                  </a:lnTo>
                  <a:lnTo>
                    <a:pt x="257" y="130"/>
                  </a:lnTo>
                  <a:lnTo>
                    <a:pt x="253" y="129"/>
                  </a:lnTo>
                  <a:lnTo>
                    <a:pt x="250" y="128"/>
                  </a:lnTo>
                  <a:lnTo>
                    <a:pt x="247" y="126"/>
                  </a:lnTo>
                  <a:lnTo>
                    <a:pt x="243" y="125"/>
                  </a:lnTo>
                  <a:lnTo>
                    <a:pt x="240" y="123"/>
                  </a:lnTo>
                  <a:lnTo>
                    <a:pt x="237" y="120"/>
                  </a:lnTo>
                  <a:lnTo>
                    <a:pt x="233" y="120"/>
                  </a:lnTo>
                  <a:lnTo>
                    <a:pt x="230" y="118"/>
                  </a:lnTo>
                  <a:lnTo>
                    <a:pt x="227" y="116"/>
                  </a:lnTo>
                  <a:lnTo>
                    <a:pt x="224" y="115"/>
                  </a:lnTo>
                  <a:lnTo>
                    <a:pt x="220" y="113"/>
                  </a:lnTo>
                  <a:lnTo>
                    <a:pt x="217" y="112"/>
                  </a:lnTo>
                  <a:lnTo>
                    <a:pt x="214" y="110"/>
                  </a:lnTo>
                  <a:lnTo>
                    <a:pt x="212" y="109"/>
                  </a:lnTo>
                  <a:lnTo>
                    <a:pt x="209" y="108"/>
                  </a:lnTo>
                  <a:lnTo>
                    <a:pt x="204" y="105"/>
                  </a:lnTo>
                  <a:lnTo>
                    <a:pt x="202" y="103"/>
                  </a:lnTo>
                  <a:lnTo>
                    <a:pt x="197" y="100"/>
                  </a:lnTo>
                  <a:lnTo>
                    <a:pt x="194" y="99"/>
                  </a:lnTo>
                  <a:lnTo>
                    <a:pt x="192" y="96"/>
                  </a:lnTo>
                  <a:lnTo>
                    <a:pt x="189" y="95"/>
                  </a:lnTo>
                  <a:lnTo>
                    <a:pt x="185" y="92"/>
                  </a:lnTo>
                  <a:lnTo>
                    <a:pt x="183" y="90"/>
                  </a:lnTo>
                  <a:lnTo>
                    <a:pt x="179" y="88"/>
                  </a:lnTo>
                  <a:lnTo>
                    <a:pt x="176" y="86"/>
                  </a:lnTo>
                  <a:lnTo>
                    <a:pt x="173" y="83"/>
                  </a:lnTo>
                  <a:lnTo>
                    <a:pt x="170" y="82"/>
                  </a:lnTo>
                  <a:lnTo>
                    <a:pt x="165" y="78"/>
                  </a:lnTo>
                  <a:lnTo>
                    <a:pt x="159" y="75"/>
                  </a:lnTo>
                  <a:lnTo>
                    <a:pt x="153" y="69"/>
                  </a:lnTo>
                  <a:lnTo>
                    <a:pt x="149" y="66"/>
                  </a:lnTo>
                  <a:lnTo>
                    <a:pt x="143" y="62"/>
                  </a:lnTo>
                  <a:lnTo>
                    <a:pt x="139" y="58"/>
                  </a:lnTo>
                  <a:lnTo>
                    <a:pt x="133" y="53"/>
                  </a:lnTo>
                  <a:lnTo>
                    <a:pt x="129" y="50"/>
                  </a:lnTo>
                  <a:lnTo>
                    <a:pt x="125" y="46"/>
                  </a:lnTo>
                  <a:lnTo>
                    <a:pt x="120" y="43"/>
                  </a:lnTo>
                  <a:lnTo>
                    <a:pt x="116" y="40"/>
                  </a:lnTo>
                  <a:lnTo>
                    <a:pt x="112" y="36"/>
                  </a:lnTo>
                  <a:lnTo>
                    <a:pt x="109" y="33"/>
                  </a:lnTo>
                  <a:lnTo>
                    <a:pt x="106" y="30"/>
                  </a:lnTo>
                  <a:lnTo>
                    <a:pt x="103" y="28"/>
                  </a:lnTo>
                  <a:lnTo>
                    <a:pt x="99" y="25"/>
                  </a:lnTo>
                  <a:lnTo>
                    <a:pt x="97" y="22"/>
                  </a:lnTo>
                  <a:lnTo>
                    <a:pt x="95" y="20"/>
                  </a:lnTo>
                  <a:lnTo>
                    <a:pt x="90" y="16"/>
                  </a:lnTo>
                  <a:lnTo>
                    <a:pt x="87" y="13"/>
                  </a:lnTo>
                  <a:lnTo>
                    <a:pt x="86" y="12"/>
                  </a:lnTo>
                  <a:lnTo>
                    <a:pt x="8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7"/>
            <p:cNvSpPr>
              <a:spLocks/>
            </p:cNvSpPr>
            <p:nvPr/>
          </p:nvSpPr>
          <p:spPr bwMode="auto">
            <a:xfrm>
              <a:off x="2693" y="2313"/>
              <a:ext cx="212" cy="19"/>
            </a:xfrm>
            <a:custGeom>
              <a:avLst/>
              <a:gdLst/>
              <a:ahLst/>
              <a:cxnLst>
                <a:cxn ang="0">
                  <a:pos x="90" y="10"/>
                </a:cxn>
                <a:cxn ang="0">
                  <a:pos x="107" y="10"/>
                </a:cxn>
                <a:cxn ang="0">
                  <a:pos x="118" y="11"/>
                </a:cxn>
                <a:cxn ang="0">
                  <a:pos x="130" y="11"/>
                </a:cxn>
                <a:cxn ang="0">
                  <a:pos x="144" y="13"/>
                </a:cxn>
                <a:cxn ang="0">
                  <a:pos x="157" y="13"/>
                </a:cxn>
                <a:cxn ang="0">
                  <a:pos x="171" y="14"/>
                </a:cxn>
                <a:cxn ang="0">
                  <a:pos x="185" y="16"/>
                </a:cxn>
                <a:cxn ang="0">
                  <a:pos x="198" y="16"/>
                </a:cxn>
                <a:cxn ang="0">
                  <a:pos x="213" y="17"/>
                </a:cxn>
                <a:cxn ang="0">
                  <a:pos x="225" y="17"/>
                </a:cxn>
                <a:cxn ang="0">
                  <a:pos x="240" y="18"/>
                </a:cxn>
                <a:cxn ang="0">
                  <a:pos x="260" y="20"/>
                </a:cxn>
                <a:cxn ang="0">
                  <a:pos x="275" y="20"/>
                </a:cxn>
                <a:cxn ang="0">
                  <a:pos x="290" y="20"/>
                </a:cxn>
                <a:cxn ang="0">
                  <a:pos x="303" y="20"/>
                </a:cxn>
                <a:cxn ang="0">
                  <a:pos x="317" y="18"/>
                </a:cxn>
                <a:cxn ang="0">
                  <a:pos x="331" y="17"/>
                </a:cxn>
                <a:cxn ang="0">
                  <a:pos x="345" y="17"/>
                </a:cxn>
                <a:cxn ang="0">
                  <a:pos x="360" y="16"/>
                </a:cxn>
                <a:cxn ang="0">
                  <a:pos x="372" y="16"/>
                </a:cxn>
                <a:cxn ang="0">
                  <a:pos x="385" y="14"/>
                </a:cxn>
                <a:cxn ang="0">
                  <a:pos x="404" y="13"/>
                </a:cxn>
                <a:cxn ang="0">
                  <a:pos x="418" y="13"/>
                </a:cxn>
                <a:cxn ang="0">
                  <a:pos x="418" y="14"/>
                </a:cxn>
                <a:cxn ang="0">
                  <a:pos x="405" y="16"/>
                </a:cxn>
                <a:cxn ang="0">
                  <a:pos x="387" y="20"/>
                </a:cxn>
                <a:cxn ang="0">
                  <a:pos x="372" y="21"/>
                </a:cxn>
                <a:cxn ang="0">
                  <a:pos x="360" y="24"/>
                </a:cxn>
                <a:cxn ang="0">
                  <a:pos x="347" y="26"/>
                </a:cxn>
                <a:cxn ang="0">
                  <a:pos x="332" y="27"/>
                </a:cxn>
                <a:cxn ang="0">
                  <a:pos x="320" y="30"/>
                </a:cxn>
                <a:cxn ang="0">
                  <a:pos x="305" y="31"/>
                </a:cxn>
                <a:cxn ang="0">
                  <a:pos x="291" y="33"/>
                </a:cxn>
                <a:cxn ang="0">
                  <a:pos x="278" y="34"/>
                </a:cxn>
                <a:cxn ang="0">
                  <a:pos x="265" y="36"/>
                </a:cxn>
                <a:cxn ang="0">
                  <a:pos x="253" y="36"/>
                </a:cxn>
                <a:cxn ang="0">
                  <a:pos x="237" y="37"/>
                </a:cxn>
                <a:cxn ang="0">
                  <a:pos x="225" y="37"/>
                </a:cxn>
                <a:cxn ang="0">
                  <a:pos x="213" y="37"/>
                </a:cxn>
                <a:cxn ang="0">
                  <a:pos x="201" y="36"/>
                </a:cxn>
                <a:cxn ang="0">
                  <a:pos x="187" y="36"/>
                </a:cxn>
                <a:cxn ang="0">
                  <a:pos x="174" y="34"/>
                </a:cxn>
                <a:cxn ang="0">
                  <a:pos x="160" y="33"/>
                </a:cxn>
                <a:cxn ang="0">
                  <a:pos x="148" y="31"/>
                </a:cxn>
                <a:cxn ang="0">
                  <a:pos x="134" y="28"/>
                </a:cxn>
                <a:cxn ang="0">
                  <a:pos x="123" y="27"/>
                </a:cxn>
                <a:cxn ang="0">
                  <a:pos x="110" y="26"/>
                </a:cxn>
                <a:cxn ang="0">
                  <a:pos x="97" y="24"/>
                </a:cxn>
                <a:cxn ang="0">
                  <a:pos x="80" y="21"/>
                </a:cxn>
                <a:cxn ang="0">
                  <a:pos x="68" y="20"/>
                </a:cxn>
                <a:cxn ang="0">
                  <a:pos x="57" y="17"/>
                </a:cxn>
                <a:cxn ang="0">
                  <a:pos x="43" y="14"/>
                </a:cxn>
                <a:cxn ang="0">
                  <a:pos x="26" y="8"/>
                </a:cxn>
                <a:cxn ang="0">
                  <a:pos x="13" y="4"/>
                </a:cxn>
                <a:cxn ang="0">
                  <a:pos x="0" y="0"/>
                </a:cxn>
              </a:cxnLst>
              <a:rect l="0" t="0" r="r" b="b"/>
              <a:pathLst>
                <a:path w="422" h="37">
                  <a:moveTo>
                    <a:pt x="80" y="10"/>
                  </a:moveTo>
                  <a:lnTo>
                    <a:pt x="83" y="10"/>
                  </a:lnTo>
                  <a:lnTo>
                    <a:pt x="86" y="10"/>
                  </a:lnTo>
                  <a:lnTo>
                    <a:pt x="90" y="10"/>
                  </a:lnTo>
                  <a:lnTo>
                    <a:pt x="94" y="10"/>
                  </a:lnTo>
                  <a:lnTo>
                    <a:pt x="98" y="10"/>
                  </a:lnTo>
                  <a:lnTo>
                    <a:pt x="104" y="10"/>
                  </a:lnTo>
                  <a:lnTo>
                    <a:pt x="107" y="10"/>
                  </a:lnTo>
                  <a:lnTo>
                    <a:pt x="108" y="10"/>
                  </a:lnTo>
                  <a:lnTo>
                    <a:pt x="113" y="10"/>
                  </a:lnTo>
                  <a:lnTo>
                    <a:pt x="116" y="11"/>
                  </a:lnTo>
                  <a:lnTo>
                    <a:pt x="118" y="11"/>
                  </a:lnTo>
                  <a:lnTo>
                    <a:pt x="121" y="11"/>
                  </a:lnTo>
                  <a:lnTo>
                    <a:pt x="124" y="11"/>
                  </a:lnTo>
                  <a:lnTo>
                    <a:pt x="127" y="11"/>
                  </a:lnTo>
                  <a:lnTo>
                    <a:pt x="130" y="11"/>
                  </a:lnTo>
                  <a:lnTo>
                    <a:pt x="134" y="11"/>
                  </a:lnTo>
                  <a:lnTo>
                    <a:pt x="137" y="11"/>
                  </a:lnTo>
                  <a:lnTo>
                    <a:pt x="140" y="13"/>
                  </a:lnTo>
                  <a:lnTo>
                    <a:pt x="144" y="13"/>
                  </a:lnTo>
                  <a:lnTo>
                    <a:pt x="147" y="13"/>
                  </a:lnTo>
                  <a:lnTo>
                    <a:pt x="150" y="13"/>
                  </a:lnTo>
                  <a:lnTo>
                    <a:pt x="154" y="13"/>
                  </a:lnTo>
                  <a:lnTo>
                    <a:pt x="157" y="13"/>
                  </a:lnTo>
                  <a:lnTo>
                    <a:pt x="161" y="13"/>
                  </a:lnTo>
                  <a:lnTo>
                    <a:pt x="164" y="14"/>
                  </a:lnTo>
                  <a:lnTo>
                    <a:pt x="168" y="14"/>
                  </a:lnTo>
                  <a:lnTo>
                    <a:pt x="171" y="14"/>
                  </a:lnTo>
                  <a:lnTo>
                    <a:pt x="175" y="14"/>
                  </a:lnTo>
                  <a:lnTo>
                    <a:pt x="178" y="14"/>
                  </a:lnTo>
                  <a:lnTo>
                    <a:pt x="181" y="16"/>
                  </a:lnTo>
                  <a:lnTo>
                    <a:pt x="185" y="16"/>
                  </a:lnTo>
                  <a:lnTo>
                    <a:pt x="188" y="16"/>
                  </a:lnTo>
                  <a:lnTo>
                    <a:pt x="193" y="16"/>
                  </a:lnTo>
                  <a:lnTo>
                    <a:pt x="195" y="16"/>
                  </a:lnTo>
                  <a:lnTo>
                    <a:pt x="198" y="16"/>
                  </a:lnTo>
                  <a:lnTo>
                    <a:pt x="203" y="16"/>
                  </a:lnTo>
                  <a:lnTo>
                    <a:pt x="205" y="16"/>
                  </a:lnTo>
                  <a:lnTo>
                    <a:pt x="210" y="17"/>
                  </a:lnTo>
                  <a:lnTo>
                    <a:pt x="213" y="17"/>
                  </a:lnTo>
                  <a:lnTo>
                    <a:pt x="215" y="17"/>
                  </a:lnTo>
                  <a:lnTo>
                    <a:pt x="218" y="17"/>
                  </a:lnTo>
                  <a:lnTo>
                    <a:pt x="223" y="17"/>
                  </a:lnTo>
                  <a:lnTo>
                    <a:pt x="225" y="17"/>
                  </a:lnTo>
                  <a:lnTo>
                    <a:pt x="228" y="17"/>
                  </a:lnTo>
                  <a:lnTo>
                    <a:pt x="231" y="17"/>
                  </a:lnTo>
                  <a:lnTo>
                    <a:pt x="234" y="18"/>
                  </a:lnTo>
                  <a:lnTo>
                    <a:pt x="240" y="18"/>
                  </a:lnTo>
                  <a:lnTo>
                    <a:pt x="245" y="18"/>
                  </a:lnTo>
                  <a:lnTo>
                    <a:pt x="250" y="18"/>
                  </a:lnTo>
                  <a:lnTo>
                    <a:pt x="255" y="20"/>
                  </a:lnTo>
                  <a:lnTo>
                    <a:pt x="260" y="20"/>
                  </a:lnTo>
                  <a:lnTo>
                    <a:pt x="264" y="20"/>
                  </a:lnTo>
                  <a:lnTo>
                    <a:pt x="267" y="20"/>
                  </a:lnTo>
                  <a:lnTo>
                    <a:pt x="271" y="20"/>
                  </a:lnTo>
                  <a:lnTo>
                    <a:pt x="275" y="20"/>
                  </a:lnTo>
                  <a:lnTo>
                    <a:pt x="283" y="20"/>
                  </a:lnTo>
                  <a:lnTo>
                    <a:pt x="284" y="20"/>
                  </a:lnTo>
                  <a:lnTo>
                    <a:pt x="287" y="20"/>
                  </a:lnTo>
                  <a:lnTo>
                    <a:pt x="290" y="20"/>
                  </a:lnTo>
                  <a:lnTo>
                    <a:pt x="294" y="20"/>
                  </a:lnTo>
                  <a:lnTo>
                    <a:pt x="297" y="20"/>
                  </a:lnTo>
                  <a:lnTo>
                    <a:pt x="300" y="20"/>
                  </a:lnTo>
                  <a:lnTo>
                    <a:pt x="303" y="20"/>
                  </a:lnTo>
                  <a:lnTo>
                    <a:pt x="307" y="20"/>
                  </a:lnTo>
                  <a:lnTo>
                    <a:pt x="310" y="20"/>
                  </a:lnTo>
                  <a:lnTo>
                    <a:pt x="312" y="18"/>
                  </a:lnTo>
                  <a:lnTo>
                    <a:pt x="317" y="18"/>
                  </a:lnTo>
                  <a:lnTo>
                    <a:pt x="320" y="18"/>
                  </a:lnTo>
                  <a:lnTo>
                    <a:pt x="324" y="18"/>
                  </a:lnTo>
                  <a:lnTo>
                    <a:pt x="327" y="17"/>
                  </a:lnTo>
                  <a:lnTo>
                    <a:pt x="331" y="17"/>
                  </a:lnTo>
                  <a:lnTo>
                    <a:pt x="334" y="17"/>
                  </a:lnTo>
                  <a:lnTo>
                    <a:pt x="337" y="17"/>
                  </a:lnTo>
                  <a:lnTo>
                    <a:pt x="341" y="17"/>
                  </a:lnTo>
                  <a:lnTo>
                    <a:pt x="345" y="17"/>
                  </a:lnTo>
                  <a:lnTo>
                    <a:pt x="348" y="17"/>
                  </a:lnTo>
                  <a:lnTo>
                    <a:pt x="352" y="16"/>
                  </a:lnTo>
                  <a:lnTo>
                    <a:pt x="355" y="16"/>
                  </a:lnTo>
                  <a:lnTo>
                    <a:pt x="360" y="16"/>
                  </a:lnTo>
                  <a:lnTo>
                    <a:pt x="362" y="16"/>
                  </a:lnTo>
                  <a:lnTo>
                    <a:pt x="367" y="16"/>
                  </a:lnTo>
                  <a:lnTo>
                    <a:pt x="370" y="16"/>
                  </a:lnTo>
                  <a:lnTo>
                    <a:pt x="372" y="16"/>
                  </a:lnTo>
                  <a:lnTo>
                    <a:pt x="377" y="16"/>
                  </a:lnTo>
                  <a:lnTo>
                    <a:pt x="378" y="14"/>
                  </a:lnTo>
                  <a:lnTo>
                    <a:pt x="382" y="14"/>
                  </a:lnTo>
                  <a:lnTo>
                    <a:pt x="385" y="14"/>
                  </a:lnTo>
                  <a:lnTo>
                    <a:pt x="388" y="14"/>
                  </a:lnTo>
                  <a:lnTo>
                    <a:pt x="394" y="13"/>
                  </a:lnTo>
                  <a:lnTo>
                    <a:pt x="400" y="13"/>
                  </a:lnTo>
                  <a:lnTo>
                    <a:pt x="404" y="13"/>
                  </a:lnTo>
                  <a:lnTo>
                    <a:pt x="408" y="13"/>
                  </a:lnTo>
                  <a:lnTo>
                    <a:pt x="412" y="13"/>
                  </a:lnTo>
                  <a:lnTo>
                    <a:pt x="415" y="13"/>
                  </a:lnTo>
                  <a:lnTo>
                    <a:pt x="418" y="13"/>
                  </a:lnTo>
                  <a:lnTo>
                    <a:pt x="421" y="13"/>
                  </a:lnTo>
                  <a:lnTo>
                    <a:pt x="422" y="13"/>
                  </a:lnTo>
                  <a:lnTo>
                    <a:pt x="421" y="14"/>
                  </a:lnTo>
                  <a:lnTo>
                    <a:pt x="418" y="14"/>
                  </a:lnTo>
                  <a:lnTo>
                    <a:pt x="415" y="14"/>
                  </a:lnTo>
                  <a:lnTo>
                    <a:pt x="412" y="16"/>
                  </a:lnTo>
                  <a:lnTo>
                    <a:pt x="410" y="16"/>
                  </a:lnTo>
                  <a:lnTo>
                    <a:pt x="405" y="16"/>
                  </a:lnTo>
                  <a:lnTo>
                    <a:pt x="401" y="17"/>
                  </a:lnTo>
                  <a:lnTo>
                    <a:pt x="397" y="17"/>
                  </a:lnTo>
                  <a:lnTo>
                    <a:pt x="392" y="20"/>
                  </a:lnTo>
                  <a:lnTo>
                    <a:pt x="387" y="20"/>
                  </a:lnTo>
                  <a:lnTo>
                    <a:pt x="381" y="21"/>
                  </a:lnTo>
                  <a:lnTo>
                    <a:pt x="378" y="21"/>
                  </a:lnTo>
                  <a:lnTo>
                    <a:pt x="375" y="21"/>
                  </a:lnTo>
                  <a:lnTo>
                    <a:pt x="372" y="21"/>
                  </a:lnTo>
                  <a:lnTo>
                    <a:pt x="370" y="23"/>
                  </a:lnTo>
                  <a:lnTo>
                    <a:pt x="365" y="23"/>
                  </a:lnTo>
                  <a:lnTo>
                    <a:pt x="362" y="23"/>
                  </a:lnTo>
                  <a:lnTo>
                    <a:pt x="360" y="24"/>
                  </a:lnTo>
                  <a:lnTo>
                    <a:pt x="357" y="24"/>
                  </a:lnTo>
                  <a:lnTo>
                    <a:pt x="352" y="24"/>
                  </a:lnTo>
                  <a:lnTo>
                    <a:pt x="350" y="26"/>
                  </a:lnTo>
                  <a:lnTo>
                    <a:pt x="347" y="26"/>
                  </a:lnTo>
                  <a:lnTo>
                    <a:pt x="344" y="27"/>
                  </a:lnTo>
                  <a:lnTo>
                    <a:pt x="340" y="27"/>
                  </a:lnTo>
                  <a:lnTo>
                    <a:pt x="337" y="27"/>
                  </a:lnTo>
                  <a:lnTo>
                    <a:pt x="332" y="27"/>
                  </a:lnTo>
                  <a:lnTo>
                    <a:pt x="330" y="28"/>
                  </a:lnTo>
                  <a:lnTo>
                    <a:pt x="325" y="28"/>
                  </a:lnTo>
                  <a:lnTo>
                    <a:pt x="322" y="28"/>
                  </a:lnTo>
                  <a:lnTo>
                    <a:pt x="320" y="30"/>
                  </a:lnTo>
                  <a:lnTo>
                    <a:pt x="315" y="30"/>
                  </a:lnTo>
                  <a:lnTo>
                    <a:pt x="312" y="30"/>
                  </a:lnTo>
                  <a:lnTo>
                    <a:pt x="308" y="30"/>
                  </a:lnTo>
                  <a:lnTo>
                    <a:pt x="305" y="31"/>
                  </a:lnTo>
                  <a:lnTo>
                    <a:pt x="301" y="31"/>
                  </a:lnTo>
                  <a:lnTo>
                    <a:pt x="298" y="31"/>
                  </a:lnTo>
                  <a:lnTo>
                    <a:pt x="295" y="33"/>
                  </a:lnTo>
                  <a:lnTo>
                    <a:pt x="291" y="33"/>
                  </a:lnTo>
                  <a:lnTo>
                    <a:pt x="288" y="34"/>
                  </a:lnTo>
                  <a:lnTo>
                    <a:pt x="285" y="34"/>
                  </a:lnTo>
                  <a:lnTo>
                    <a:pt x="281" y="34"/>
                  </a:lnTo>
                  <a:lnTo>
                    <a:pt x="278" y="34"/>
                  </a:lnTo>
                  <a:lnTo>
                    <a:pt x="274" y="34"/>
                  </a:lnTo>
                  <a:lnTo>
                    <a:pt x="271" y="34"/>
                  </a:lnTo>
                  <a:lnTo>
                    <a:pt x="268" y="36"/>
                  </a:lnTo>
                  <a:lnTo>
                    <a:pt x="265" y="36"/>
                  </a:lnTo>
                  <a:lnTo>
                    <a:pt x="263" y="36"/>
                  </a:lnTo>
                  <a:lnTo>
                    <a:pt x="260" y="36"/>
                  </a:lnTo>
                  <a:lnTo>
                    <a:pt x="257" y="36"/>
                  </a:lnTo>
                  <a:lnTo>
                    <a:pt x="253" y="36"/>
                  </a:lnTo>
                  <a:lnTo>
                    <a:pt x="250" y="37"/>
                  </a:lnTo>
                  <a:lnTo>
                    <a:pt x="244" y="37"/>
                  </a:lnTo>
                  <a:lnTo>
                    <a:pt x="240" y="37"/>
                  </a:lnTo>
                  <a:lnTo>
                    <a:pt x="237" y="37"/>
                  </a:lnTo>
                  <a:lnTo>
                    <a:pt x="234" y="37"/>
                  </a:lnTo>
                  <a:lnTo>
                    <a:pt x="230" y="37"/>
                  </a:lnTo>
                  <a:lnTo>
                    <a:pt x="228" y="37"/>
                  </a:lnTo>
                  <a:lnTo>
                    <a:pt x="225" y="37"/>
                  </a:lnTo>
                  <a:lnTo>
                    <a:pt x="223" y="37"/>
                  </a:lnTo>
                  <a:lnTo>
                    <a:pt x="218" y="37"/>
                  </a:lnTo>
                  <a:lnTo>
                    <a:pt x="217" y="37"/>
                  </a:lnTo>
                  <a:lnTo>
                    <a:pt x="213" y="37"/>
                  </a:lnTo>
                  <a:lnTo>
                    <a:pt x="210" y="37"/>
                  </a:lnTo>
                  <a:lnTo>
                    <a:pt x="207" y="37"/>
                  </a:lnTo>
                  <a:lnTo>
                    <a:pt x="204" y="37"/>
                  </a:lnTo>
                  <a:lnTo>
                    <a:pt x="201" y="36"/>
                  </a:lnTo>
                  <a:lnTo>
                    <a:pt x="197" y="36"/>
                  </a:lnTo>
                  <a:lnTo>
                    <a:pt x="194" y="36"/>
                  </a:lnTo>
                  <a:lnTo>
                    <a:pt x="191" y="36"/>
                  </a:lnTo>
                  <a:lnTo>
                    <a:pt x="187" y="36"/>
                  </a:lnTo>
                  <a:lnTo>
                    <a:pt x="184" y="36"/>
                  </a:lnTo>
                  <a:lnTo>
                    <a:pt x="181" y="34"/>
                  </a:lnTo>
                  <a:lnTo>
                    <a:pt x="177" y="34"/>
                  </a:lnTo>
                  <a:lnTo>
                    <a:pt x="174" y="34"/>
                  </a:lnTo>
                  <a:lnTo>
                    <a:pt x="170" y="34"/>
                  </a:lnTo>
                  <a:lnTo>
                    <a:pt x="167" y="33"/>
                  </a:lnTo>
                  <a:lnTo>
                    <a:pt x="164" y="33"/>
                  </a:lnTo>
                  <a:lnTo>
                    <a:pt x="160" y="33"/>
                  </a:lnTo>
                  <a:lnTo>
                    <a:pt x="157" y="31"/>
                  </a:lnTo>
                  <a:lnTo>
                    <a:pt x="154" y="31"/>
                  </a:lnTo>
                  <a:lnTo>
                    <a:pt x="151" y="31"/>
                  </a:lnTo>
                  <a:lnTo>
                    <a:pt x="148" y="31"/>
                  </a:lnTo>
                  <a:lnTo>
                    <a:pt x="144" y="30"/>
                  </a:lnTo>
                  <a:lnTo>
                    <a:pt x="141" y="30"/>
                  </a:lnTo>
                  <a:lnTo>
                    <a:pt x="138" y="30"/>
                  </a:lnTo>
                  <a:lnTo>
                    <a:pt x="134" y="28"/>
                  </a:lnTo>
                  <a:lnTo>
                    <a:pt x="131" y="28"/>
                  </a:lnTo>
                  <a:lnTo>
                    <a:pt x="128" y="27"/>
                  </a:lnTo>
                  <a:lnTo>
                    <a:pt x="126" y="27"/>
                  </a:lnTo>
                  <a:lnTo>
                    <a:pt x="123" y="27"/>
                  </a:lnTo>
                  <a:lnTo>
                    <a:pt x="118" y="27"/>
                  </a:lnTo>
                  <a:lnTo>
                    <a:pt x="116" y="26"/>
                  </a:lnTo>
                  <a:lnTo>
                    <a:pt x="114" y="26"/>
                  </a:lnTo>
                  <a:lnTo>
                    <a:pt x="110" y="26"/>
                  </a:lnTo>
                  <a:lnTo>
                    <a:pt x="107" y="26"/>
                  </a:lnTo>
                  <a:lnTo>
                    <a:pt x="104" y="24"/>
                  </a:lnTo>
                  <a:lnTo>
                    <a:pt x="103" y="24"/>
                  </a:lnTo>
                  <a:lnTo>
                    <a:pt x="97" y="24"/>
                  </a:lnTo>
                  <a:lnTo>
                    <a:pt x="93" y="23"/>
                  </a:lnTo>
                  <a:lnTo>
                    <a:pt x="88" y="21"/>
                  </a:lnTo>
                  <a:lnTo>
                    <a:pt x="84" y="21"/>
                  </a:lnTo>
                  <a:lnTo>
                    <a:pt x="80" y="21"/>
                  </a:lnTo>
                  <a:lnTo>
                    <a:pt x="77" y="21"/>
                  </a:lnTo>
                  <a:lnTo>
                    <a:pt x="74" y="20"/>
                  </a:lnTo>
                  <a:lnTo>
                    <a:pt x="71" y="20"/>
                  </a:lnTo>
                  <a:lnTo>
                    <a:pt x="68" y="20"/>
                  </a:lnTo>
                  <a:lnTo>
                    <a:pt x="68" y="20"/>
                  </a:lnTo>
                  <a:lnTo>
                    <a:pt x="64" y="20"/>
                  </a:lnTo>
                  <a:lnTo>
                    <a:pt x="61" y="20"/>
                  </a:lnTo>
                  <a:lnTo>
                    <a:pt x="57" y="17"/>
                  </a:lnTo>
                  <a:lnTo>
                    <a:pt x="51" y="17"/>
                  </a:lnTo>
                  <a:lnTo>
                    <a:pt x="48" y="16"/>
                  </a:lnTo>
                  <a:lnTo>
                    <a:pt x="46" y="16"/>
                  </a:lnTo>
                  <a:lnTo>
                    <a:pt x="43" y="14"/>
                  </a:lnTo>
                  <a:lnTo>
                    <a:pt x="40" y="13"/>
                  </a:lnTo>
                  <a:lnTo>
                    <a:pt x="34" y="11"/>
                  </a:lnTo>
                  <a:lnTo>
                    <a:pt x="30" y="10"/>
                  </a:lnTo>
                  <a:lnTo>
                    <a:pt x="26" y="8"/>
                  </a:lnTo>
                  <a:lnTo>
                    <a:pt x="23" y="8"/>
                  </a:lnTo>
                  <a:lnTo>
                    <a:pt x="20" y="6"/>
                  </a:lnTo>
                  <a:lnTo>
                    <a:pt x="17" y="6"/>
                  </a:lnTo>
                  <a:lnTo>
                    <a:pt x="13" y="4"/>
                  </a:lnTo>
                  <a:lnTo>
                    <a:pt x="9" y="3"/>
                  </a:lnTo>
                  <a:lnTo>
                    <a:pt x="4" y="1"/>
                  </a:lnTo>
                  <a:lnTo>
                    <a:pt x="1" y="0"/>
                  </a:lnTo>
                  <a:lnTo>
                    <a:pt x="0" y="0"/>
                  </a:lnTo>
                  <a:lnTo>
                    <a:pt x="80" y="10"/>
                  </a:lnTo>
                  <a:lnTo>
                    <a:pt x="80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8"/>
            <p:cNvSpPr>
              <a:spLocks/>
            </p:cNvSpPr>
            <p:nvPr/>
          </p:nvSpPr>
          <p:spPr bwMode="auto">
            <a:xfrm>
              <a:off x="2694" y="2369"/>
              <a:ext cx="182" cy="19"/>
            </a:xfrm>
            <a:custGeom>
              <a:avLst/>
              <a:gdLst/>
              <a:ahLst/>
              <a:cxnLst>
                <a:cxn ang="0">
                  <a:pos x="52" y="6"/>
                </a:cxn>
                <a:cxn ang="0">
                  <a:pos x="67" y="9"/>
                </a:cxn>
                <a:cxn ang="0">
                  <a:pos x="85" y="12"/>
                </a:cxn>
                <a:cxn ang="0">
                  <a:pos x="103" y="15"/>
                </a:cxn>
                <a:cxn ang="0">
                  <a:pos x="120" y="16"/>
                </a:cxn>
                <a:cxn ang="0">
                  <a:pos x="139" y="17"/>
                </a:cxn>
                <a:cxn ang="0">
                  <a:pos x="157" y="19"/>
                </a:cxn>
                <a:cxn ang="0">
                  <a:pos x="176" y="20"/>
                </a:cxn>
                <a:cxn ang="0">
                  <a:pos x="192" y="20"/>
                </a:cxn>
                <a:cxn ang="0">
                  <a:pos x="209" y="20"/>
                </a:cxn>
                <a:cxn ang="0">
                  <a:pos x="224" y="20"/>
                </a:cxn>
                <a:cxn ang="0">
                  <a:pos x="237" y="20"/>
                </a:cxn>
                <a:cxn ang="0">
                  <a:pos x="250" y="20"/>
                </a:cxn>
                <a:cxn ang="0">
                  <a:pos x="266" y="20"/>
                </a:cxn>
                <a:cxn ang="0">
                  <a:pos x="279" y="20"/>
                </a:cxn>
                <a:cxn ang="0">
                  <a:pos x="292" y="17"/>
                </a:cxn>
                <a:cxn ang="0">
                  <a:pos x="306" y="16"/>
                </a:cxn>
                <a:cxn ang="0">
                  <a:pos x="320" y="15"/>
                </a:cxn>
                <a:cxn ang="0">
                  <a:pos x="336" y="13"/>
                </a:cxn>
                <a:cxn ang="0">
                  <a:pos x="349" y="12"/>
                </a:cxn>
                <a:cxn ang="0">
                  <a:pos x="363" y="12"/>
                </a:cxn>
                <a:cxn ang="0">
                  <a:pos x="356" y="12"/>
                </a:cxn>
                <a:cxn ang="0">
                  <a:pos x="340" y="16"/>
                </a:cxn>
                <a:cxn ang="0">
                  <a:pos x="320" y="19"/>
                </a:cxn>
                <a:cxn ang="0">
                  <a:pos x="309" y="22"/>
                </a:cxn>
                <a:cxn ang="0">
                  <a:pos x="294" y="25"/>
                </a:cxn>
                <a:cxn ang="0">
                  <a:pos x="280" y="27"/>
                </a:cxn>
                <a:cxn ang="0">
                  <a:pos x="264" y="30"/>
                </a:cxn>
                <a:cxn ang="0">
                  <a:pos x="249" y="32"/>
                </a:cxn>
                <a:cxn ang="0">
                  <a:pos x="233" y="35"/>
                </a:cxn>
                <a:cxn ang="0">
                  <a:pos x="217" y="36"/>
                </a:cxn>
                <a:cxn ang="0">
                  <a:pos x="202" y="37"/>
                </a:cxn>
                <a:cxn ang="0">
                  <a:pos x="187" y="39"/>
                </a:cxn>
                <a:cxn ang="0">
                  <a:pos x="172" y="39"/>
                </a:cxn>
                <a:cxn ang="0">
                  <a:pos x="159" y="39"/>
                </a:cxn>
                <a:cxn ang="0">
                  <a:pos x="145" y="39"/>
                </a:cxn>
                <a:cxn ang="0">
                  <a:pos x="132" y="37"/>
                </a:cxn>
                <a:cxn ang="0">
                  <a:pos x="119" y="36"/>
                </a:cxn>
                <a:cxn ang="0">
                  <a:pos x="106" y="33"/>
                </a:cxn>
                <a:cxn ang="0">
                  <a:pos x="93" y="32"/>
                </a:cxn>
                <a:cxn ang="0">
                  <a:pos x="79" y="29"/>
                </a:cxn>
                <a:cxn ang="0">
                  <a:pos x="59" y="23"/>
                </a:cxn>
                <a:cxn ang="0">
                  <a:pos x="40" y="17"/>
                </a:cxn>
                <a:cxn ang="0">
                  <a:pos x="25" y="12"/>
                </a:cxn>
                <a:cxn ang="0">
                  <a:pos x="10" y="7"/>
                </a:cxn>
                <a:cxn ang="0">
                  <a:pos x="0" y="2"/>
                </a:cxn>
                <a:cxn ang="0">
                  <a:pos x="9" y="0"/>
                </a:cxn>
                <a:cxn ang="0">
                  <a:pos x="27" y="2"/>
                </a:cxn>
                <a:cxn ang="0">
                  <a:pos x="40" y="3"/>
                </a:cxn>
              </a:cxnLst>
              <a:rect l="0" t="0" r="r" b="b"/>
              <a:pathLst>
                <a:path w="364" h="39">
                  <a:moveTo>
                    <a:pt x="42" y="3"/>
                  </a:moveTo>
                  <a:lnTo>
                    <a:pt x="45" y="5"/>
                  </a:lnTo>
                  <a:lnTo>
                    <a:pt x="49" y="5"/>
                  </a:lnTo>
                  <a:lnTo>
                    <a:pt x="52" y="6"/>
                  </a:lnTo>
                  <a:lnTo>
                    <a:pt x="56" y="6"/>
                  </a:lnTo>
                  <a:lnTo>
                    <a:pt x="60" y="7"/>
                  </a:lnTo>
                  <a:lnTo>
                    <a:pt x="63" y="7"/>
                  </a:lnTo>
                  <a:lnTo>
                    <a:pt x="67" y="9"/>
                  </a:lnTo>
                  <a:lnTo>
                    <a:pt x="72" y="10"/>
                  </a:lnTo>
                  <a:lnTo>
                    <a:pt x="76" y="10"/>
                  </a:lnTo>
                  <a:lnTo>
                    <a:pt x="80" y="12"/>
                  </a:lnTo>
                  <a:lnTo>
                    <a:pt x="85" y="12"/>
                  </a:lnTo>
                  <a:lnTo>
                    <a:pt x="89" y="13"/>
                  </a:lnTo>
                  <a:lnTo>
                    <a:pt x="93" y="13"/>
                  </a:lnTo>
                  <a:lnTo>
                    <a:pt x="97" y="13"/>
                  </a:lnTo>
                  <a:lnTo>
                    <a:pt x="103" y="15"/>
                  </a:lnTo>
                  <a:lnTo>
                    <a:pt x="107" y="16"/>
                  </a:lnTo>
                  <a:lnTo>
                    <a:pt x="112" y="16"/>
                  </a:lnTo>
                  <a:lnTo>
                    <a:pt x="116" y="16"/>
                  </a:lnTo>
                  <a:lnTo>
                    <a:pt x="120" y="16"/>
                  </a:lnTo>
                  <a:lnTo>
                    <a:pt x="125" y="17"/>
                  </a:lnTo>
                  <a:lnTo>
                    <a:pt x="129" y="17"/>
                  </a:lnTo>
                  <a:lnTo>
                    <a:pt x="135" y="17"/>
                  </a:lnTo>
                  <a:lnTo>
                    <a:pt x="139" y="17"/>
                  </a:lnTo>
                  <a:lnTo>
                    <a:pt x="143" y="19"/>
                  </a:lnTo>
                  <a:lnTo>
                    <a:pt x="147" y="19"/>
                  </a:lnTo>
                  <a:lnTo>
                    <a:pt x="152" y="19"/>
                  </a:lnTo>
                  <a:lnTo>
                    <a:pt x="157" y="19"/>
                  </a:lnTo>
                  <a:lnTo>
                    <a:pt x="162" y="20"/>
                  </a:lnTo>
                  <a:lnTo>
                    <a:pt x="166" y="20"/>
                  </a:lnTo>
                  <a:lnTo>
                    <a:pt x="170" y="20"/>
                  </a:lnTo>
                  <a:lnTo>
                    <a:pt x="176" y="20"/>
                  </a:lnTo>
                  <a:lnTo>
                    <a:pt x="180" y="20"/>
                  </a:lnTo>
                  <a:lnTo>
                    <a:pt x="184" y="20"/>
                  </a:lnTo>
                  <a:lnTo>
                    <a:pt x="189" y="20"/>
                  </a:lnTo>
                  <a:lnTo>
                    <a:pt x="192" y="20"/>
                  </a:lnTo>
                  <a:lnTo>
                    <a:pt x="197" y="20"/>
                  </a:lnTo>
                  <a:lnTo>
                    <a:pt x="200" y="20"/>
                  </a:lnTo>
                  <a:lnTo>
                    <a:pt x="204" y="20"/>
                  </a:lnTo>
                  <a:lnTo>
                    <a:pt x="209" y="20"/>
                  </a:lnTo>
                  <a:lnTo>
                    <a:pt x="213" y="20"/>
                  </a:lnTo>
                  <a:lnTo>
                    <a:pt x="216" y="20"/>
                  </a:lnTo>
                  <a:lnTo>
                    <a:pt x="220" y="20"/>
                  </a:lnTo>
                  <a:lnTo>
                    <a:pt x="224" y="20"/>
                  </a:lnTo>
                  <a:lnTo>
                    <a:pt x="227" y="20"/>
                  </a:lnTo>
                  <a:lnTo>
                    <a:pt x="232" y="20"/>
                  </a:lnTo>
                  <a:lnTo>
                    <a:pt x="234" y="20"/>
                  </a:lnTo>
                  <a:lnTo>
                    <a:pt x="237" y="20"/>
                  </a:lnTo>
                  <a:lnTo>
                    <a:pt x="242" y="22"/>
                  </a:lnTo>
                  <a:lnTo>
                    <a:pt x="244" y="20"/>
                  </a:lnTo>
                  <a:lnTo>
                    <a:pt x="247" y="20"/>
                  </a:lnTo>
                  <a:lnTo>
                    <a:pt x="250" y="20"/>
                  </a:lnTo>
                  <a:lnTo>
                    <a:pt x="253" y="20"/>
                  </a:lnTo>
                  <a:lnTo>
                    <a:pt x="257" y="20"/>
                  </a:lnTo>
                  <a:lnTo>
                    <a:pt x="263" y="20"/>
                  </a:lnTo>
                  <a:lnTo>
                    <a:pt x="266" y="20"/>
                  </a:lnTo>
                  <a:lnTo>
                    <a:pt x="270" y="20"/>
                  </a:lnTo>
                  <a:lnTo>
                    <a:pt x="273" y="20"/>
                  </a:lnTo>
                  <a:lnTo>
                    <a:pt x="274" y="20"/>
                  </a:lnTo>
                  <a:lnTo>
                    <a:pt x="279" y="20"/>
                  </a:lnTo>
                  <a:lnTo>
                    <a:pt x="283" y="19"/>
                  </a:lnTo>
                  <a:lnTo>
                    <a:pt x="284" y="19"/>
                  </a:lnTo>
                  <a:lnTo>
                    <a:pt x="289" y="19"/>
                  </a:lnTo>
                  <a:lnTo>
                    <a:pt x="292" y="17"/>
                  </a:lnTo>
                  <a:lnTo>
                    <a:pt x="294" y="17"/>
                  </a:lnTo>
                  <a:lnTo>
                    <a:pt x="299" y="17"/>
                  </a:lnTo>
                  <a:lnTo>
                    <a:pt x="302" y="17"/>
                  </a:lnTo>
                  <a:lnTo>
                    <a:pt x="306" y="16"/>
                  </a:lnTo>
                  <a:lnTo>
                    <a:pt x="310" y="16"/>
                  </a:lnTo>
                  <a:lnTo>
                    <a:pt x="313" y="16"/>
                  </a:lnTo>
                  <a:lnTo>
                    <a:pt x="317" y="16"/>
                  </a:lnTo>
                  <a:lnTo>
                    <a:pt x="320" y="15"/>
                  </a:lnTo>
                  <a:lnTo>
                    <a:pt x="324" y="15"/>
                  </a:lnTo>
                  <a:lnTo>
                    <a:pt x="329" y="15"/>
                  </a:lnTo>
                  <a:lnTo>
                    <a:pt x="331" y="13"/>
                  </a:lnTo>
                  <a:lnTo>
                    <a:pt x="336" y="13"/>
                  </a:lnTo>
                  <a:lnTo>
                    <a:pt x="339" y="13"/>
                  </a:lnTo>
                  <a:lnTo>
                    <a:pt x="343" y="13"/>
                  </a:lnTo>
                  <a:lnTo>
                    <a:pt x="346" y="12"/>
                  </a:lnTo>
                  <a:lnTo>
                    <a:pt x="349" y="12"/>
                  </a:lnTo>
                  <a:lnTo>
                    <a:pt x="351" y="12"/>
                  </a:lnTo>
                  <a:lnTo>
                    <a:pt x="356" y="12"/>
                  </a:lnTo>
                  <a:lnTo>
                    <a:pt x="360" y="12"/>
                  </a:lnTo>
                  <a:lnTo>
                    <a:pt x="363" y="12"/>
                  </a:lnTo>
                  <a:lnTo>
                    <a:pt x="364" y="12"/>
                  </a:lnTo>
                  <a:lnTo>
                    <a:pt x="361" y="12"/>
                  </a:lnTo>
                  <a:lnTo>
                    <a:pt x="359" y="12"/>
                  </a:lnTo>
                  <a:lnTo>
                    <a:pt x="356" y="12"/>
                  </a:lnTo>
                  <a:lnTo>
                    <a:pt x="351" y="13"/>
                  </a:lnTo>
                  <a:lnTo>
                    <a:pt x="349" y="13"/>
                  </a:lnTo>
                  <a:lnTo>
                    <a:pt x="344" y="15"/>
                  </a:lnTo>
                  <a:lnTo>
                    <a:pt x="340" y="16"/>
                  </a:lnTo>
                  <a:lnTo>
                    <a:pt x="334" y="16"/>
                  </a:lnTo>
                  <a:lnTo>
                    <a:pt x="329" y="17"/>
                  </a:lnTo>
                  <a:lnTo>
                    <a:pt x="324" y="19"/>
                  </a:lnTo>
                  <a:lnTo>
                    <a:pt x="320" y="19"/>
                  </a:lnTo>
                  <a:lnTo>
                    <a:pt x="317" y="20"/>
                  </a:lnTo>
                  <a:lnTo>
                    <a:pt x="314" y="20"/>
                  </a:lnTo>
                  <a:lnTo>
                    <a:pt x="311" y="22"/>
                  </a:lnTo>
                  <a:lnTo>
                    <a:pt x="309" y="22"/>
                  </a:lnTo>
                  <a:lnTo>
                    <a:pt x="304" y="23"/>
                  </a:lnTo>
                  <a:lnTo>
                    <a:pt x="302" y="23"/>
                  </a:lnTo>
                  <a:lnTo>
                    <a:pt x="299" y="25"/>
                  </a:lnTo>
                  <a:lnTo>
                    <a:pt x="294" y="25"/>
                  </a:lnTo>
                  <a:lnTo>
                    <a:pt x="292" y="26"/>
                  </a:lnTo>
                  <a:lnTo>
                    <a:pt x="287" y="26"/>
                  </a:lnTo>
                  <a:lnTo>
                    <a:pt x="284" y="26"/>
                  </a:lnTo>
                  <a:lnTo>
                    <a:pt x="280" y="27"/>
                  </a:lnTo>
                  <a:lnTo>
                    <a:pt x="276" y="27"/>
                  </a:lnTo>
                  <a:lnTo>
                    <a:pt x="273" y="27"/>
                  </a:lnTo>
                  <a:lnTo>
                    <a:pt x="269" y="29"/>
                  </a:lnTo>
                  <a:lnTo>
                    <a:pt x="264" y="30"/>
                  </a:lnTo>
                  <a:lnTo>
                    <a:pt x="262" y="30"/>
                  </a:lnTo>
                  <a:lnTo>
                    <a:pt x="257" y="30"/>
                  </a:lnTo>
                  <a:lnTo>
                    <a:pt x="253" y="32"/>
                  </a:lnTo>
                  <a:lnTo>
                    <a:pt x="249" y="32"/>
                  </a:lnTo>
                  <a:lnTo>
                    <a:pt x="246" y="33"/>
                  </a:lnTo>
                  <a:lnTo>
                    <a:pt x="242" y="33"/>
                  </a:lnTo>
                  <a:lnTo>
                    <a:pt x="237" y="35"/>
                  </a:lnTo>
                  <a:lnTo>
                    <a:pt x="233" y="35"/>
                  </a:lnTo>
                  <a:lnTo>
                    <a:pt x="229" y="35"/>
                  </a:lnTo>
                  <a:lnTo>
                    <a:pt x="226" y="36"/>
                  </a:lnTo>
                  <a:lnTo>
                    <a:pt x="222" y="36"/>
                  </a:lnTo>
                  <a:lnTo>
                    <a:pt x="217" y="36"/>
                  </a:lnTo>
                  <a:lnTo>
                    <a:pt x="213" y="36"/>
                  </a:lnTo>
                  <a:lnTo>
                    <a:pt x="210" y="37"/>
                  </a:lnTo>
                  <a:lnTo>
                    <a:pt x="206" y="37"/>
                  </a:lnTo>
                  <a:lnTo>
                    <a:pt x="202" y="37"/>
                  </a:lnTo>
                  <a:lnTo>
                    <a:pt x="199" y="37"/>
                  </a:lnTo>
                  <a:lnTo>
                    <a:pt x="194" y="37"/>
                  </a:lnTo>
                  <a:lnTo>
                    <a:pt x="190" y="39"/>
                  </a:lnTo>
                  <a:lnTo>
                    <a:pt x="187" y="39"/>
                  </a:lnTo>
                  <a:lnTo>
                    <a:pt x="183" y="39"/>
                  </a:lnTo>
                  <a:lnTo>
                    <a:pt x="180" y="39"/>
                  </a:lnTo>
                  <a:lnTo>
                    <a:pt x="176" y="39"/>
                  </a:lnTo>
                  <a:lnTo>
                    <a:pt x="172" y="39"/>
                  </a:lnTo>
                  <a:lnTo>
                    <a:pt x="169" y="39"/>
                  </a:lnTo>
                  <a:lnTo>
                    <a:pt x="165" y="39"/>
                  </a:lnTo>
                  <a:lnTo>
                    <a:pt x="162" y="39"/>
                  </a:lnTo>
                  <a:lnTo>
                    <a:pt x="159" y="39"/>
                  </a:lnTo>
                  <a:lnTo>
                    <a:pt x="155" y="39"/>
                  </a:lnTo>
                  <a:lnTo>
                    <a:pt x="152" y="39"/>
                  </a:lnTo>
                  <a:lnTo>
                    <a:pt x="149" y="39"/>
                  </a:lnTo>
                  <a:lnTo>
                    <a:pt x="145" y="39"/>
                  </a:lnTo>
                  <a:lnTo>
                    <a:pt x="140" y="37"/>
                  </a:lnTo>
                  <a:lnTo>
                    <a:pt x="137" y="37"/>
                  </a:lnTo>
                  <a:lnTo>
                    <a:pt x="135" y="37"/>
                  </a:lnTo>
                  <a:lnTo>
                    <a:pt x="132" y="37"/>
                  </a:lnTo>
                  <a:lnTo>
                    <a:pt x="129" y="37"/>
                  </a:lnTo>
                  <a:lnTo>
                    <a:pt x="125" y="36"/>
                  </a:lnTo>
                  <a:lnTo>
                    <a:pt x="122" y="36"/>
                  </a:lnTo>
                  <a:lnTo>
                    <a:pt x="119" y="36"/>
                  </a:lnTo>
                  <a:lnTo>
                    <a:pt x="115" y="36"/>
                  </a:lnTo>
                  <a:lnTo>
                    <a:pt x="112" y="35"/>
                  </a:lnTo>
                  <a:lnTo>
                    <a:pt x="109" y="35"/>
                  </a:lnTo>
                  <a:lnTo>
                    <a:pt x="106" y="33"/>
                  </a:lnTo>
                  <a:lnTo>
                    <a:pt x="103" y="33"/>
                  </a:lnTo>
                  <a:lnTo>
                    <a:pt x="99" y="32"/>
                  </a:lnTo>
                  <a:lnTo>
                    <a:pt x="97" y="32"/>
                  </a:lnTo>
                  <a:lnTo>
                    <a:pt x="93" y="32"/>
                  </a:lnTo>
                  <a:lnTo>
                    <a:pt x="90" y="30"/>
                  </a:lnTo>
                  <a:lnTo>
                    <a:pt x="87" y="30"/>
                  </a:lnTo>
                  <a:lnTo>
                    <a:pt x="86" y="30"/>
                  </a:lnTo>
                  <a:lnTo>
                    <a:pt x="79" y="29"/>
                  </a:lnTo>
                  <a:lnTo>
                    <a:pt x="75" y="27"/>
                  </a:lnTo>
                  <a:lnTo>
                    <a:pt x="69" y="26"/>
                  </a:lnTo>
                  <a:lnTo>
                    <a:pt x="63" y="25"/>
                  </a:lnTo>
                  <a:lnTo>
                    <a:pt x="59" y="23"/>
                  </a:lnTo>
                  <a:lnTo>
                    <a:pt x="55" y="22"/>
                  </a:lnTo>
                  <a:lnTo>
                    <a:pt x="50" y="20"/>
                  </a:lnTo>
                  <a:lnTo>
                    <a:pt x="45" y="19"/>
                  </a:lnTo>
                  <a:lnTo>
                    <a:pt x="40" y="17"/>
                  </a:lnTo>
                  <a:lnTo>
                    <a:pt x="36" y="16"/>
                  </a:lnTo>
                  <a:lnTo>
                    <a:pt x="32" y="15"/>
                  </a:lnTo>
                  <a:lnTo>
                    <a:pt x="29" y="13"/>
                  </a:lnTo>
                  <a:lnTo>
                    <a:pt x="25" y="12"/>
                  </a:lnTo>
                  <a:lnTo>
                    <a:pt x="20" y="10"/>
                  </a:lnTo>
                  <a:lnTo>
                    <a:pt x="18" y="9"/>
                  </a:lnTo>
                  <a:lnTo>
                    <a:pt x="15" y="7"/>
                  </a:lnTo>
                  <a:lnTo>
                    <a:pt x="10" y="7"/>
                  </a:lnTo>
                  <a:lnTo>
                    <a:pt x="9" y="6"/>
                  </a:lnTo>
                  <a:lnTo>
                    <a:pt x="3" y="5"/>
                  </a:lnTo>
                  <a:lnTo>
                    <a:pt x="0" y="3"/>
                  </a:lnTo>
                  <a:lnTo>
                    <a:pt x="0" y="2"/>
                  </a:lnTo>
                  <a:lnTo>
                    <a:pt x="2" y="2"/>
                  </a:lnTo>
                  <a:lnTo>
                    <a:pt x="3" y="0"/>
                  </a:lnTo>
                  <a:lnTo>
                    <a:pt x="6" y="0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3" y="0"/>
                  </a:lnTo>
                  <a:lnTo>
                    <a:pt x="27" y="2"/>
                  </a:lnTo>
                  <a:lnTo>
                    <a:pt x="32" y="2"/>
                  </a:lnTo>
                  <a:lnTo>
                    <a:pt x="36" y="2"/>
                  </a:lnTo>
                  <a:lnTo>
                    <a:pt x="39" y="3"/>
                  </a:lnTo>
                  <a:lnTo>
                    <a:pt x="40" y="3"/>
                  </a:lnTo>
                  <a:lnTo>
                    <a:pt x="42" y="3"/>
                  </a:lnTo>
                  <a:lnTo>
                    <a:pt x="42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9"/>
            <p:cNvSpPr>
              <a:spLocks/>
            </p:cNvSpPr>
            <p:nvPr/>
          </p:nvSpPr>
          <p:spPr bwMode="auto">
            <a:xfrm>
              <a:off x="2708" y="2393"/>
              <a:ext cx="145" cy="20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66" y="10"/>
                </a:cxn>
                <a:cxn ang="0">
                  <a:pos x="79" y="12"/>
                </a:cxn>
                <a:cxn ang="0">
                  <a:pos x="89" y="15"/>
                </a:cxn>
                <a:cxn ang="0">
                  <a:pos x="102" y="16"/>
                </a:cxn>
                <a:cxn ang="0">
                  <a:pos x="115" y="17"/>
                </a:cxn>
                <a:cxn ang="0">
                  <a:pos x="128" y="20"/>
                </a:cxn>
                <a:cxn ang="0">
                  <a:pos x="142" y="22"/>
                </a:cxn>
                <a:cxn ang="0">
                  <a:pos x="155" y="22"/>
                </a:cxn>
                <a:cxn ang="0">
                  <a:pos x="169" y="22"/>
                </a:cxn>
                <a:cxn ang="0">
                  <a:pos x="183" y="23"/>
                </a:cxn>
                <a:cxn ang="0">
                  <a:pos x="196" y="22"/>
                </a:cxn>
                <a:cxn ang="0">
                  <a:pos x="210" y="20"/>
                </a:cxn>
                <a:cxn ang="0">
                  <a:pos x="225" y="17"/>
                </a:cxn>
                <a:cxn ang="0">
                  <a:pos x="239" y="16"/>
                </a:cxn>
                <a:cxn ang="0">
                  <a:pos x="250" y="15"/>
                </a:cxn>
                <a:cxn ang="0">
                  <a:pos x="262" y="13"/>
                </a:cxn>
                <a:cxn ang="0">
                  <a:pos x="272" y="12"/>
                </a:cxn>
                <a:cxn ang="0">
                  <a:pos x="280" y="10"/>
                </a:cxn>
                <a:cxn ang="0">
                  <a:pos x="290" y="10"/>
                </a:cxn>
                <a:cxn ang="0">
                  <a:pos x="287" y="10"/>
                </a:cxn>
                <a:cxn ang="0">
                  <a:pos x="279" y="12"/>
                </a:cxn>
                <a:cxn ang="0">
                  <a:pos x="269" y="16"/>
                </a:cxn>
                <a:cxn ang="0">
                  <a:pos x="257" y="20"/>
                </a:cxn>
                <a:cxn ang="0">
                  <a:pos x="243" y="25"/>
                </a:cxn>
                <a:cxn ang="0">
                  <a:pos x="227" y="29"/>
                </a:cxn>
                <a:cxn ang="0">
                  <a:pos x="212" y="32"/>
                </a:cxn>
                <a:cxn ang="0">
                  <a:pos x="197" y="36"/>
                </a:cxn>
                <a:cxn ang="0">
                  <a:pos x="183" y="39"/>
                </a:cxn>
                <a:cxn ang="0">
                  <a:pos x="169" y="40"/>
                </a:cxn>
                <a:cxn ang="0">
                  <a:pos x="157" y="42"/>
                </a:cxn>
                <a:cxn ang="0">
                  <a:pos x="147" y="42"/>
                </a:cxn>
                <a:cxn ang="0">
                  <a:pos x="136" y="42"/>
                </a:cxn>
                <a:cxn ang="0">
                  <a:pos x="126" y="40"/>
                </a:cxn>
                <a:cxn ang="0">
                  <a:pos x="116" y="37"/>
                </a:cxn>
                <a:cxn ang="0">
                  <a:pos x="106" y="36"/>
                </a:cxn>
                <a:cxn ang="0">
                  <a:pos x="98" y="35"/>
                </a:cxn>
                <a:cxn ang="0">
                  <a:pos x="80" y="30"/>
                </a:cxn>
                <a:cxn ang="0">
                  <a:pos x="66" y="27"/>
                </a:cxn>
                <a:cxn ang="0">
                  <a:pos x="50" y="22"/>
                </a:cxn>
                <a:cxn ang="0">
                  <a:pos x="35" y="16"/>
                </a:cxn>
                <a:cxn ang="0">
                  <a:pos x="19" y="9"/>
                </a:cxn>
                <a:cxn ang="0">
                  <a:pos x="8" y="3"/>
                </a:cxn>
                <a:cxn ang="0">
                  <a:pos x="0" y="0"/>
                </a:cxn>
              </a:cxnLst>
              <a:rect l="0" t="0" r="r" b="b"/>
              <a:pathLst>
                <a:path w="292" h="42">
                  <a:moveTo>
                    <a:pt x="50" y="6"/>
                  </a:moveTo>
                  <a:lnTo>
                    <a:pt x="53" y="8"/>
                  </a:lnTo>
                  <a:lnTo>
                    <a:pt x="56" y="8"/>
                  </a:lnTo>
                  <a:lnTo>
                    <a:pt x="59" y="9"/>
                  </a:lnTo>
                  <a:lnTo>
                    <a:pt x="63" y="9"/>
                  </a:lnTo>
                  <a:lnTo>
                    <a:pt x="66" y="10"/>
                  </a:lnTo>
                  <a:lnTo>
                    <a:pt x="70" y="10"/>
                  </a:lnTo>
                  <a:lnTo>
                    <a:pt x="75" y="12"/>
                  </a:lnTo>
                  <a:lnTo>
                    <a:pt x="79" y="12"/>
                  </a:lnTo>
                  <a:lnTo>
                    <a:pt x="82" y="13"/>
                  </a:lnTo>
                  <a:lnTo>
                    <a:pt x="86" y="13"/>
                  </a:lnTo>
                  <a:lnTo>
                    <a:pt x="89" y="15"/>
                  </a:lnTo>
                  <a:lnTo>
                    <a:pt x="93" y="15"/>
                  </a:lnTo>
                  <a:lnTo>
                    <a:pt x="98" y="16"/>
                  </a:lnTo>
                  <a:lnTo>
                    <a:pt x="102" y="16"/>
                  </a:lnTo>
                  <a:lnTo>
                    <a:pt x="106" y="17"/>
                  </a:lnTo>
                  <a:lnTo>
                    <a:pt x="110" y="17"/>
                  </a:lnTo>
                  <a:lnTo>
                    <a:pt x="115" y="17"/>
                  </a:lnTo>
                  <a:lnTo>
                    <a:pt x="119" y="19"/>
                  </a:lnTo>
                  <a:lnTo>
                    <a:pt x="123" y="19"/>
                  </a:lnTo>
                  <a:lnTo>
                    <a:pt x="128" y="20"/>
                  </a:lnTo>
                  <a:lnTo>
                    <a:pt x="132" y="20"/>
                  </a:lnTo>
                  <a:lnTo>
                    <a:pt x="136" y="20"/>
                  </a:lnTo>
                  <a:lnTo>
                    <a:pt x="142" y="22"/>
                  </a:lnTo>
                  <a:lnTo>
                    <a:pt x="146" y="22"/>
                  </a:lnTo>
                  <a:lnTo>
                    <a:pt x="150" y="22"/>
                  </a:lnTo>
                  <a:lnTo>
                    <a:pt x="155" y="22"/>
                  </a:lnTo>
                  <a:lnTo>
                    <a:pt x="159" y="22"/>
                  </a:lnTo>
                  <a:lnTo>
                    <a:pt x="165" y="22"/>
                  </a:lnTo>
                  <a:lnTo>
                    <a:pt x="169" y="22"/>
                  </a:lnTo>
                  <a:lnTo>
                    <a:pt x="173" y="22"/>
                  </a:lnTo>
                  <a:lnTo>
                    <a:pt x="179" y="22"/>
                  </a:lnTo>
                  <a:lnTo>
                    <a:pt x="183" y="23"/>
                  </a:lnTo>
                  <a:lnTo>
                    <a:pt x="187" y="22"/>
                  </a:lnTo>
                  <a:lnTo>
                    <a:pt x="192" y="22"/>
                  </a:lnTo>
                  <a:lnTo>
                    <a:pt x="196" y="22"/>
                  </a:lnTo>
                  <a:lnTo>
                    <a:pt x="200" y="20"/>
                  </a:lnTo>
                  <a:lnTo>
                    <a:pt x="206" y="20"/>
                  </a:lnTo>
                  <a:lnTo>
                    <a:pt x="210" y="20"/>
                  </a:lnTo>
                  <a:lnTo>
                    <a:pt x="215" y="19"/>
                  </a:lnTo>
                  <a:lnTo>
                    <a:pt x="220" y="19"/>
                  </a:lnTo>
                  <a:lnTo>
                    <a:pt x="225" y="17"/>
                  </a:lnTo>
                  <a:lnTo>
                    <a:pt x="229" y="17"/>
                  </a:lnTo>
                  <a:lnTo>
                    <a:pt x="233" y="17"/>
                  </a:lnTo>
                  <a:lnTo>
                    <a:pt x="239" y="16"/>
                  </a:lnTo>
                  <a:lnTo>
                    <a:pt x="242" y="16"/>
                  </a:lnTo>
                  <a:lnTo>
                    <a:pt x="246" y="16"/>
                  </a:lnTo>
                  <a:lnTo>
                    <a:pt x="250" y="15"/>
                  </a:lnTo>
                  <a:lnTo>
                    <a:pt x="255" y="15"/>
                  </a:lnTo>
                  <a:lnTo>
                    <a:pt x="259" y="15"/>
                  </a:lnTo>
                  <a:lnTo>
                    <a:pt x="262" y="13"/>
                  </a:lnTo>
                  <a:lnTo>
                    <a:pt x="266" y="13"/>
                  </a:lnTo>
                  <a:lnTo>
                    <a:pt x="269" y="12"/>
                  </a:lnTo>
                  <a:lnTo>
                    <a:pt x="272" y="12"/>
                  </a:lnTo>
                  <a:lnTo>
                    <a:pt x="275" y="12"/>
                  </a:lnTo>
                  <a:lnTo>
                    <a:pt x="277" y="10"/>
                  </a:lnTo>
                  <a:lnTo>
                    <a:pt x="280" y="10"/>
                  </a:lnTo>
                  <a:lnTo>
                    <a:pt x="284" y="10"/>
                  </a:lnTo>
                  <a:lnTo>
                    <a:pt x="287" y="10"/>
                  </a:lnTo>
                  <a:lnTo>
                    <a:pt x="290" y="10"/>
                  </a:lnTo>
                  <a:lnTo>
                    <a:pt x="292" y="10"/>
                  </a:lnTo>
                  <a:lnTo>
                    <a:pt x="289" y="10"/>
                  </a:lnTo>
                  <a:lnTo>
                    <a:pt x="287" y="10"/>
                  </a:lnTo>
                  <a:lnTo>
                    <a:pt x="284" y="10"/>
                  </a:lnTo>
                  <a:lnTo>
                    <a:pt x="282" y="12"/>
                  </a:lnTo>
                  <a:lnTo>
                    <a:pt x="279" y="12"/>
                  </a:lnTo>
                  <a:lnTo>
                    <a:pt x="277" y="15"/>
                  </a:lnTo>
                  <a:lnTo>
                    <a:pt x="273" y="15"/>
                  </a:lnTo>
                  <a:lnTo>
                    <a:pt x="269" y="16"/>
                  </a:lnTo>
                  <a:lnTo>
                    <a:pt x="266" y="16"/>
                  </a:lnTo>
                  <a:lnTo>
                    <a:pt x="262" y="17"/>
                  </a:lnTo>
                  <a:lnTo>
                    <a:pt x="257" y="20"/>
                  </a:lnTo>
                  <a:lnTo>
                    <a:pt x="252" y="22"/>
                  </a:lnTo>
                  <a:lnTo>
                    <a:pt x="247" y="23"/>
                  </a:lnTo>
                  <a:lnTo>
                    <a:pt x="243" y="25"/>
                  </a:lnTo>
                  <a:lnTo>
                    <a:pt x="239" y="26"/>
                  </a:lnTo>
                  <a:lnTo>
                    <a:pt x="233" y="27"/>
                  </a:lnTo>
                  <a:lnTo>
                    <a:pt x="227" y="29"/>
                  </a:lnTo>
                  <a:lnTo>
                    <a:pt x="222" y="30"/>
                  </a:lnTo>
                  <a:lnTo>
                    <a:pt x="217" y="30"/>
                  </a:lnTo>
                  <a:lnTo>
                    <a:pt x="212" y="32"/>
                  </a:lnTo>
                  <a:lnTo>
                    <a:pt x="206" y="33"/>
                  </a:lnTo>
                  <a:lnTo>
                    <a:pt x="202" y="35"/>
                  </a:lnTo>
                  <a:lnTo>
                    <a:pt x="197" y="36"/>
                  </a:lnTo>
                  <a:lnTo>
                    <a:pt x="192" y="37"/>
                  </a:lnTo>
                  <a:lnTo>
                    <a:pt x="187" y="37"/>
                  </a:lnTo>
                  <a:lnTo>
                    <a:pt x="183" y="39"/>
                  </a:lnTo>
                  <a:lnTo>
                    <a:pt x="177" y="40"/>
                  </a:lnTo>
                  <a:lnTo>
                    <a:pt x="173" y="40"/>
                  </a:lnTo>
                  <a:lnTo>
                    <a:pt x="169" y="40"/>
                  </a:lnTo>
                  <a:lnTo>
                    <a:pt x="166" y="42"/>
                  </a:lnTo>
                  <a:lnTo>
                    <a:pt x="162" y="42"/>
                  </a:lnTo>
                  <a:lnTo>
                    <a:pt x="157" y="42"/>
                  </a:lnTo>
                  <a:lnTo>
                    <a:pt x="155" y="42"/>
                  </a:lnTo>
                  <a:lnTo>
                    <a:pt x="150" y="42"/>
                  </a:lnTo>
                  <a:lnTo>
                    <a:pt x="147" y="42"/>
                  </a:lnTo>
                  <a:lnTo>
                    <a:pt x="143" y="42"/>
                  </a:lnTo>
                  <a:lnTo>
                    <a:pt x="139" y="42"/>
                  </a:lnTo>
                  <a:lnTo>
                    <a:pt x="136" y="42"/>
                  </a:lnTo>
                  <a:lnTo>
                    <a:pt x="133" y="40"/>
                  </a:lnTo>
                  <a:lnTo>
                    <a:pt x="129" y="40"/>
                  </a:lnTo>
                  <a:lnTo>
                    <a:pt x="126" y="40"/>
                  </a:lnTo>
                  <a:lnTo>
                    <a:pt x="123" y="39"/>
                  </a:lnTo>
                  <a:lnTo>
                    <a:pt x="120" y="39"/>
                  </a:lnTo>
                  <a:lnTo>
                    <a:pt x="116" y="37"/>
                  </a:lnTo>
                  <a:lnTo>
                    <a:pt x="113" y="37"/>
                  </a:lnTo>
                  <a:lnTo>
                    <a:pt x="110" y="37"/>
                  </a:lnTo>
                  <a:lnTo>
                    <a:pt x="106" y="36"/>
                  </a:lnTo>
                  <a:lnTo>
                    <a:pt x="103" y="36"/>
                  </a:lnTo>
                  <a:lnTo>
                    <a:pt x="100" y="35"/>
                  </a:lnTo>
                  <a:lnTo>
                    <a:pt x="98" y="35"/>
                  </a:lnTo>
                  <a:lnTo>
                    <a:pt x="92" y="33"/>
                  </a:lnTo>
                  <a:lnTo>
                    <a:pt x="86" y="32"/>
                  </a:lnTo>
                  <a:lnTo>
                    <a:pt x="80" y="30"/>
                  </a:lnTo>
                  <a:lnTo>
                    <a:pt x="75" y="29"/>
                  </a:lnTo>
                  <a:lnTo>
                    <a:pt x="70" y="29"/>
                  </a:lnTo>
                  <a:lnTo>
                    <a:pt x="66" y="27"/>
                  </a:lnTo>
                  <a:lnTo>
                    <a:pt x="60" y="26"/>
                  </a:lnTo>
                  <a:lnTo>
                    <a:pt x="56" y="25"/>
                  </a:lnTo>
                  <a:lnTo>
                    <a:pt x="50" y="22"/>
                  </a:lnTo>
                  <a:lnTo>
                    <a:pt x="45" y="20"/>
                  </a:lnTo>
                  <a:lnTo>
                    <a:pt x="39" y="17"/>
                  </a:lnTo>
                  <a:lnTo>
                    <a:pt x="35" y="16"/>
                  </a:lnTo>
                  <a:lnTo>
                    <a:pt x="29" y="15"/>
                  </a:lnTo>
                  <a:lnTo>
                    <a:pt x="23" y="12"/>
                  </a:lnTo>
                  <a:lnTo>
                    <a:pt x="19" y="9"/>
                  </a:lnTo>
                  <a:lnTo>
                    <a:pt x="15" y="8"/>
                  </a:lnTo>
                  <a:lnTo>
                    <a:pt x="10" y="5"/>
                  </a:lnTo>
                  <a:lnTo>
                    <a:pt x="8" y="3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50" y="6"/>
                  </a:lnTo>
                  <a:lnTo>
                    <a:pt x="50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0"/>
            <p:cNvSpPr>
              <a:spLocks/>
            </p:cNvSpPr>
            <p:nvPr/>
          </p:nvSpPr>
          <p:spPr bwMode="auto">
            <a:xfrm>
              <a:off x="2730" y="2371"/>
              <a:ext cx="63" cy="94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10"/>
                </a:cxn>
                <a:cxn ang="0">
                  <a:pos x="0" y="17"/>
                </a:cxn>
                <a:cxn ang="0">
                  <a:pos x="1" y="24"/>
                </a:cxn>
                <a:cxn ang="0">
                  <a:pos x="4" y="32"/>
                </a:cxn>
                <a:cxn ang="0">
                  <a:pos x="5" y="40"/>
                </a:cxn>
                <a:cxn ang="0">
                  <a:pos x="7" y="47"/>
                </a:cxn>
                <a:cxn ang="0">
                  <a:pos x="11" y="56"/>
                </a:cxn>
                <a:cxn ang="0">
                  <a:pos x="14" y="64"/>
                </a:cxn>
                <a:cxn ang="0">
                  <a:pos x="17" y="71"/>
                </a:cxn>
                <a:cxn ang="0">
                  <a:pos x="20" y="79"/>
                </a:cxn>
                <a:cxn ang="0">
                  <a:pos x="24" y="86"/>
                </a:cxn>
                <a:cxn ang="0">
                  <a:pos x="28" y="93"/>
                </a:cxn>
                <a:cxn ang="0">
                  <a:pos x="34" y="100"/>
                </a:cxn>
                <a:cxn ang="0">
                  <a:pos x="38" y="106"/>
                </a:cxn>
                <a:cxn ang="0">
                  <a:pos x="44" y="111"/>
                </a:cxn>
                <a:cxn ang="0">
                  <a:pos x="51" y="117"/>
                </a:cxn>
                <a:cxn ang="0">
                  <a:pos x="57" y="121"/>
                </a:cxn>
                <a:cxn ang="0">
                  <a:pos x="63" y="127"/>
                </a:cxn>
                <a:cxn ang="0">
                  <a:pos x="70" y="134"/>
                </a:cxn>
                <a:cxn ang="0">
                  <a:pos x="77" y="140"/>
                </a:cxn>
                <a:cxn ang="0">
                  <a:pos x="84" y="146"/>
                </a:cxn>
                <a:cxn ang="0">
                  <a:pos x="91" y="153"/>
                </a:cxn>
                <a:cxn ang="0">
                  <a:pos x="97" y="159"/>
                </a:cxn>
                <a:cxn ang="0">
                  <a:pos x="105" y="167"/>
                </a:cxn>
                <a:cxn ang="0">
                  <a:pos x="115" y="177"/>
                </a:cxn>
                <a:cxn ang="0">
                  <a:pos x="122" y="184"/>
                </a:cxn>
                <a:cxn ang="0">
                  <a:pos x="125" y="189"/>
                </a:cxn>
                <a:cxn ang="0">
                  <a:pos x="125" y="187"/>
                </a:cxn>
                <a:cxn ang="0">
                  <a:pos x="121" y="181"/>
                </a:cxn>
                <a:cxn ang="0">
                  <a:pos x="117" y="176"/>
                </a:cxn>
                <a:cxn ang="0">
                  <a:pos x="110" y="169"/>
                </a:cxn>
                <a:cxn ang="0">
                  <a:pos x="104" y="160"/>
                </a:cxn>
                <a:cxn ang="0">
                  <a:pos x="97" y="151"/>
                </a:cxn>
                <a:cxn ang="0">
                  <a:pos x="88" y="141"/>
                </a:cxn>
                <a:cxn ang="0">
                  <a:pos x="80" y="131"/>
                </a:cxn>
                <a:cxn ang="0">
                  <a:pos x="71" y="121"/>
                </a:cxn>
                <a:cxn ang="0">
                  <a:pos x="64" y="111"/>
                </a:cxn>
                <a:cxn ang="0">
                  <a:pos x="57" y="103"/>
                </a:cxn>
                <a:cxn ang="0">
                  <a:pos x="50" y="94"/>
                </a:cxn>
                <a:cxn ang="0">
                  <a:pos x="44" y="86"/>
                </a:cxn>
                <a:cxn ang="0">
                  <a:pos x="40" y="80"/>
                </a:cxn>
                <a:cxn ang="0">
                  <a:pos x="35" y="76"/>
                </a:cxn>
                <a:cxn ang="0">
                  <a:pos x="33" y="70"/>
                </a:cxn>
                <a:cxn ang="0">
                  <a:pos x="27" y="61"/>
                </a:cxn>
                <a:cxn ang="0">
                  <a:pos x="23" y="53"/>
                </a:cxn>
                <a:cxn ang="0">
                  <a:pos x="20" y="47"/>
                </a:cxn>
                <a:cxn ang="0">
                  <a:pos x="17" y="40"/>
                </a:cxn>
                <a:cxn ang="0">
                  <a:pos x="14" y="34"/>
                </a:cxn>
                <a:cxn ang="0">
                  <a:pos x="11" y="29"/>
                </a:cxn>
                <a:cxn ang="0">
                  <a:pos x="8" y="22"/>
                </a:cxn>
                <a:cxn ang="0">
                  <a:pos x="5" y="13"/>
                </a:cxn>
                <a:cxn ang="0">
                  <a:pos x="1" y="4"/>
                </a:cxn>
                <a:cxn ang="0">
                  <a:pos x="0" y="0"/>
                </a:cxn>
              </a:cxnLst>
              <a:rect l="0" t="0" r="r" b="b"/>
              <a:pathLst>
                <a:path w="127" h="189">
                  <a:moveTo>
                    <a:pt x="0" y="0"/>
                  </a:moveTo>
                  <a:lnTo>
                    <a:pt x="0" y="3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0" y="17"/>
                  </a:lnTo>
                  <a:lnTo>
                    <a:pt x="1" y="20"/>
                  </a:lnTo>
                  <a:lnTo>
                    <a:pt x="1" y="24"/>
                  </a:lnTo>
                  <a:lnTo>
                    <a:pt x="3" y="29"/>
                  </a:lnTo>
                  <a:lnTo>
                    <a:pt x="4" y="32"/>
                  </a:lnTo>
                  <a:lnTo>
                    <a:pt x="4" y="36"/>
                  </a:lnTo>
                  <a:lnTo>
                    <a:pt x="5" y="40"/>
                  </a:lnTo>
                  <a:lnTo>
                    <a:pt x="7" y="44"/>
                  </a:lnTo>
                  <a:lnTo>
                    <a:pt x="7" y="47"/>
                  </a:lnTo>
                  <a:lnTo>
                    <a:pt x="10" y="52"/>
                  </a:lnTo>
                  <a:lnTo>
                    <a:pt x="11" y="56"/>
                  </a:lnTo>
                  <a:lnTo>
                    <a:pt x="13" y="60"/>
                  </a:lnTo>
                  <a:lnTo>
                    <a:pt x="14" y="64"/>
                  </a:lnTo>
                  <a:lnTo>
                    <a:pt x="15" y="67"/>
                  </a:lnTo>
                  <a:lnTo>
                    <a:pt x="17" y="71"/>
                  </a:lnTo>
                  <a:lnTo>
                    <a:pt x="18" y="76"/>
                  </a:lnTo>
                  <a:lnTo>
                    <a:pt x="20" y="79"/>
                  </a:lnTo>
                  <a:lnTo>
                    <a:pt x="21" y="83"/>
                  </a:lnTo>
                  <a:lnTo>
                    <a:pt x="24" y="86"/>
                  </a:lnTo>
                  <a:lnTo>
                    <a:pt x="27" y="90"/>
                  </a:lnTo>
                  <a:lnTo>
                    <a:pt x="28" y="93"/>
                  </a:lnTo>
                  <a:lnTo>
                    <a:pt x="31" y="96"/>
                  </a:lnTo>
                  <a:lnTo>
                    <a:pt x="34" y="100"/>
                  </a:lnTo>
                  <a:lnTo>
                    <a:pt x="35" y="103"/>
                  </a:lnTo>
                  <a:lnTo>
                    <a:pt x="38" y="106"/>
                  </a:lnTo>
                  <a:lnTo>
                    <a:pt x="41" y="109"/>
                  </a:lnTo>
                  <a:lnTo>
                    <a:pt x="44" y="111"/>
                  </a:lnTo>
                  <a:lnTo>
                    <a:pt x="47" y="114"/>
                  </a:lnTo>
                  <a:lnTo>
                    <a:pt x="51" y="117"/>
                  </a:lnTo>
                  <a:lnTo>
                    <a:pt x="54" y="120"/>
                  </a:lnTo>
                  <a:lnTo>
                    <a:pt x="57" y="121"/>
                  </a:lnTo>
                  <a:lnTo>
                    <a:pt x="60" y="126"/>
                  </a:lnTo>
                  <a:lnTo>
                    <a:pt x="63" y="127"/>
                  </a:lnTo>
                  <a:lnTo>
                    <a:pt x="67" y="131"/>
                  </a:lnTo>
                  <a:lnTo>
                    <a:pt x="70" y="134"/>
                  </a:lnTo>
                  <a:lnTo>
                    <a:pt x="74" y="137"/>
                  </a:lnTo>
                  <a:lnTo>
                    <a:pt x="77" y="140"/>
                  </a:lnTo>
                  <a:lnTo>
                    <a:pt x="80" y="143"/>
                  </a:lnTo>
                  <a:lnTo>
                    <a:pt x="84" y="146"/>
                  </a:lnTo>
                  <a:lnTo>
                    <a:pt x="87" y="150"/>
                  </a:lnTo>
                  <a:lnTo>
                    <a:pt x="91" y="153"/>
                  </a:lnTo>
                  <a:lnTo>
                    <a:pt x="94" y="156"/>
                  </a:lnTo>
                  <a:lnTo>
                    <a:pt x="97" y="159"/>
                  </a:lnTo>
                  <a:lnTo>
                    <a:pt x="100" y="161"/>
                  </a:lnTo>
                  <a:lnTo>
                    <a:pt x="105" y="167"/>
                  </a:lnTo>
                  <a:lnTo>
                    <a:pt x="110" y="171"/>
                  </a:lnTo>
                  <a:lnTo>
                    <a:pt x="115" y="177"/>
                  </a:lnTo>
                  <a:lnTo>
                    <a:pt x="120" y="181"/>
                  </a:lnTo>
                  <a:lnTo>
                    <a:pt x="122" y="184"/>
                  </a:lnTo>
                  <a:lnTo>
                    <a:pt x="124" y="187"/>
                  </a:lnTo>
                  <a:lnTo>
                    <a:pt x="125" y="189"/>
                  </a:lnTo>
                  <a:lnTo>
                    <a:pt x="127" y="189"/>
                  </a:lnTo>
                  <a:lnTo>
                    <a:pt x="125" y="187"/>
                  </a:lnTo>
                  <a:lnTo>
                    <a:pt x="124" y="184"/>
                  </a:lnTo>
                  <a:lnTo>
                    <a:pt x="121" y="181"/>
                  </a:lnTo>
                  <a:lnTo>
                    <a:pt x="118" y="180"/>
                  </a:lnTo>
                  <a:lnTo>
                    <a:pt x="117" y="176"/>
                  </a:lnTo>
                  <a:lnTo>
                    <a:pt x="114" y="173"/>
                  </a:lnTo>
                  <a:lnTo>
                    <a:pt x="110" y="169"/>
                  </a:lnTo>
                  <a:lnTo>
                    <a:pt x="107" y="166"/>
                  </a:lnTo>
                  <a:lnTo>
                    <a:pt x="104" y="160"/>
                  </a:lnTo>
                  <a:lnTo>
                    <a:pt x="100" y="156"/>
                  </a:lnTo>
                  <a:lnTo>
                    <a:pt x="97" y="151"/>
                  </a:lnTo>
                  <a:lnTo>
                    <a:pt x="93" y="147"/>
                  </a:lnTo>
                  <a:lnTo>
                    <a:pt x="88" y="141"/>
                  </a:lnTo>
                  <a:lnTo>
                    <a:pt x="84" y="137"/>
                  </a:lnTo>
                  <a:lnTo>
                    <a:pt x="80" y="131"/>
                  </a:lnTo>
                  <a:lnTo>
                    <a:pt x="77" y="127"/>
                  </a:lnTo>
                  <a:lnTo>
                    <a:pt x="71" y="121"/>
                  </a:lnTo>
                  <a:lnTo>
                    <a:pt x="68" y="117"/>
                  </a:lnTo>
                  <a:lnTo>
                    <a:pt x="64" y="111"/>
                  </a:lnTo>
                  <a:lnTo>
                    <a:pt x="60" y="107"/>
                  </a:lnTo>
                  <a:lnTo>
                    <a:pt x="57" y="103"/>
                  </a:lnTo>
                  <a:lnTo>
                    <a:pt x="53" y="99"/>
                  </a:lnTo>
                  <a:lnTo>
                    <a:pt x="50" y="94"/>
                  </a:lnTo>
                  <a:lnTo>
                    <a:pt x="47" y="90"/>
                  </a:lnTo>
                  <a:lnTo>
                    <a:pt x="44" y="86"/>
                  </a:lnTo>
                  <a:lnTo>
                    <a:pt x="41" y="83"/>
                  </a:lnTo>
                  <a:lnTo>
                    <a:pt x="40" y="80"/>
                  </a:lnTo>
                  <a:lnTo>
                    <a:pt x="37" y="79"/>
                  </a:lnTo>
                  <a:lnTo>
                    <a:pt x="35" y="76"/>
                  </a:lnTo>
                  <a:lnTo>
                    <a:pt x="35" y="74"/>
                  </a:lnTo>
                  <a:lnTo>
                    <a:pt x="33" y="70"/>
                  </a:lnTo>
                  <a:lnTo>
                    <a:pt x="30" y="66"/>
                  </a:lnTo>
                  <a:lnTo>
                    <a:pt x="27" y="61"/>
                  </a:lnTo>
                  <a:lnTo>
                    <a:pt x="24" y="56"/>
                  </a:lnTo>
                  <a:lnTo>
                    <a:pt x="23" y="53"/>
                  </a:lnTo>
                  <a:lnTo>
                    <a:pt x="21" y="50"/>
                  </a:lnTo>
                  <a:lnTo>
                    <a:pt x="20" y="47"/>
                  </a:lnTo>
                  <a:lnTo>
                    <a:pt x="18" y="44"/>
                  </a:lnTo>
                  <a:lnTo>
                    <a:pt x="17" y="40"/>
                  </a:lnTo>
                  <a:lnTo>
                    <a:pt x="15" y="37"/>
                  </a:lnTo>
                  <a:lnTo>
                    <a:pt x="14" y="34"/>
                  </a:lnTo>
                  <a:lnTo>
                    <a:pt x="13" y="32"/>
                  </a:lnTo>
                  <a:lnTo>
                    <a:pt x="11" y="29"/>
                  </a:lnTo>
                  <a:lnTo>
                    <a:pt x="10" y="24"/>
                  </a:lnTo>
                  <a:lnTo>
                    <a:pt x="8" y="22"/>
                  </a:lnTo>
                  <a:lnTo>
                    <a:pt x="7" y="19"/>
                  </a:lnTo>
                  <a:lnTo>
                    <a:pt x="5" y="13"/>
                  </a:lnTo>
                  <a:lnTo>
                    <a:pt x="4" y="9"/>
                  </a:lnTo>
                  <a:lnTo>
                    <a:pt x="1" y="4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1"/>
            <p:cNvSpPr>
              <a:spLocks/>
            </p:cNvSpPr>
            <p:nvPr/>
          </p:nvSpPr>
          <p:spPr bwMode="auto">
            <a:xfrm>
              <a:off x="2702" y="2742"/>
              <a:ext cx="74" cy="119"/>
            </a:xfrm>
            <a:custGeom>
              <a:avLst/>
              <a:gdLst/>
              <a:ahLst/>
              <a:cxnLst>
                <a:cxn ang="0">
                  <a:pos x="111" y="34"/>
                </a:cxn>
                <a:cxn ang="0">
                  <a:pos x="100" y="46"/>
                </a:cxn>
                <a:cxn ang="0">
                  <a:pos x="90" y="56"/>
                </a:cxn>
                <a:cxn ang="0">
                  <a:pos x="80" y="66"/>
                </a:cxn>
                <a:cxn ang="0">
                  <a:pos x="71" y="76"/>
                </a:cxn>
                <a:cxn ang="0">
                  <a:pos x="63" y="87"/>
                </a:cxn>
                <a:cxn ang="0">
                  <a:pos x="56" y="97"/>
                </a:cxn>
                <a:cxn ang="0">
                  <a:pos x="49" y="107"/>
                </a:cxn>
                <a:cxn ang="0">
                  <a:pos x="41" y="117"/>
                </a:cxn>
                <a:cxn ang="0">
                  <a:pos x="36" y="127"/>
                </a:cxn>
                <a:cxn ang="0">
                  <a:pos x="30" y="135"/>
                </a:cxn>
                <a:cxn ang="0">
                  <a:pos x="26" y="145"/>
                </a:cxn>
                <a:cxn ang="0">
                  <a:pos x="21" y="154"/>
                </a:cxn>
                <a:cxn ang="0">
                  <a:pos x="19" y="163"/>
                </a:cxn>
                <a:cxn ang="0">
                  <a:pos x="14" y="171"/>
                </a:cxn>
                <a:cxn ang="0">
                  <a:pos x="11" y="180"/>
                </a:cxn>
                <a:cxn ang="0">
                  <a:pos x="9" y="187"/>
                </a:cxn>
                <a:cxn ang="0">
                  <a:pos x="6" y="193"/>
                </a:cxn>
                <a:cxn ang="0">
                  <a:pos x="4" y="200"/>
                </a:cxn>
                <a:cxn ang="0">
                  <a:pos x="3" y="207"/>
                </a:cxn>
                <a:cxn ang="0">
                  <a:pos x="2" y="214"/>
                </a:cxn>
                <a:cxn ang="0">
                  <a:pos x="0" y="224"/>
                </a:cxn>
                <a:cxn ang="0">
                  <a:pos x="0" y="231"/>
                </a:cxn>
                <a:cxn ang="0">
                  <a:pos x="0" y="235"/>
                </a:cxn>
                <a:cxn ang="0">
                  <a:pos x="2" y="237"/>
                </a:cxn>
                <a:cxn ang="0">
                  <a:pos x="4" y="231"/>
                </a:cxn>
                <a:cxn ang="0">
                  <a:pos x="6" y="225"/>
                </a:cxn>
                <a:cxn ang="0">
                  <a:pos x="9" y="218"/>
                </a:cxn>
                <a:cxn ang="0">
                  <a:pos x="11" y="211"/>
                </a:cxn>
                <a:cxn ang="0">
                  <a:pos x="14" y="203"/>
                </a:cxn>
                <a:cxn ang="0">
                  <a:pos x="19" y="194"/>
                </a:cxn>
                <a:cxn ang="0">
                  <a:pos x="21" y="184"/>
                </a:cxn>
                <a:cxn ang="0">
                  <a:pos x="27" y="175"/>
                </a:cxn>
                <a:cxn ang="0">
                  <a:pos x="31" y="165"/>
                </a:cxn>
                <a:cxn ang="0">
                  <a:pos x="37" y="154"/>
                </a:cxn>
                <a:cxn ang="0">
                  <a:pos x="44" y="144"/>
                </a:cxn>
                <a:cxn ang="0">
                  <a:pos x="50" y="135"/>
                </a:cxn>
                <a:cxn ang="0">
                  <a:pos x="56" y="125"/>
                </a:cxn>
                <a:cxn ang="0">
                  <a:pos x="63" y="115"/>
                </a:cxn>
                <a:cxn ang="0">
                  <a:pos x="70" y="107"/>
                </a:cxn>
                <a:cxn ang="0">
                  <a:pos x="79" y="100"/>
                </a:cxn>
                <a:cxn ang="0">
                  <a:pos x="87" y="93"/>
                </a:cxn>
                <a:cxn ang="0">
                  <a:pos x="94" y="85"/>
                </a:cxn>
                <a:cxn ang="0">
                  <a:pos x="101" y="78"/>
                </a:cxn>
                <a:cxn ang="0">
                  <a:pos x="107" y="70"/>
                </a:cxn>
                <a:cxn ang="0">
                  <a:pos x="113" y="64"/>
                </a:cxn>
                <a:cxn ang="0">
                  <a:pos x="119" y="56"/>
                </a:cxn>
                <a:cxn ang="0">
                  <a:pos x="123" y="50"/>
                </a:cxn>
                <a:cxn ang="0">
                  <a:pos x="127" y="43"/>
                </a:cxn>
                <a:cxn ang="0">
                  <a:pos x="131" y="37"/>
                </a:cxn>
                <a:cxn ang="0">
                  <a:pos x="134" y="30"/>
                </a:cxn>
                <a:cxn ang="0">
                  <a:pos x="139" y="24"/>
                </a:cxn>
                <a:cxn ang="0">
                  <a:pos x="140" y="20"/>
                </a:cxn>
                <a:cxn ang="0">
                  <a:pos x="144" y="13"/>
                </a:cxn>
                <a:cxn ang="0">
                  <a:pos x="147" y="4"/>
                </a:cxn>
                <a:cxn ang="0">
                  <a:pos x="147" y="0"/>
                </a:cxn>
                <a:cxn ang="0">
                  <a:pos x="141" y="3"/>
                </a:cxn>
                <a:cxn ang="0">
                  <a:pos x="136" y="8"/>
                </a:cxn>
                <a:cxn ang="0">
                  <a:pos x="130" y="14"/>
                </a:cxn>
                <a:cxn ang="0">
                  <a:pos x="124" y="20"/>
                </a:cxn>
                <a:cxn ang="0">
                  <a:pos x="119" y="28"/>
                </a:cxn>
                <a:cxn ang="0">
                  <a:pos x="119" y="30"/>
                </a:cxn>
              </a:cxnLst>
              <a:rect l="0" t="0" r="r" b="b"/>
              <a:pathLst>
                <a:path w="149" h="237">
                  <a:moveTo>
                    <a:pt x="119" y="30"/>
                  </a:moveTo>
                  <a:lnTo>
                    <a:pt x="111" y="34"/>
                  </a:lnTo>
                  <a:lnTo>
                    <a:pt x="106" y="40"/>
                  </a:lnTo>
                  <a:lnTo>
                    <a:pt x="100" y="46"/>
                  </a:lnTo>
                  <a:lnTo>
                    <a:pt x="96" y="50"/>
                  </a:lnTo>
                  <a:lnTo>
                    <a:pt x="90" y="56"/>
                  </a:lnTo>
                  <a:lnTo>
                    <a:pt x="86" y="61"/>
                  </a:lnTo>
                  <a:lnTo>
                    <a:pt x="80" y="66"/>
                  </a:lnTo>
                  <a:lnTo>
                    <a:pt x="76" y="71"/>
                  </a:lnTo>
                  <a:lnTo>
                    <a:pt x="71" y="76"/>
                  </a:lnTo>
                  <a:lnTo>
                    <a:pt x="67" y="81"/>
                  </a:lnTo>
                  <a:lnTo>
                    <a:pt x="63" y="87"/>
                  </a:lnTo>
                  <a:lnTo>
                    <a:pt x="60" y="93"/>
                  </a:lnTo>
                  <a:lnTo>
                    <a:pt x="56" y="97"/>
                  </a:lnTo>
                  <a:lnTo>
                    <a:pt x="51" y="101"/>
                  </a:lnTo>
                  <a:lnTo>
                    <a:pt x="49" y="107"/>
                  </a:lnTo>
                  <a:lnTo>
                    <a:pt x="46" y="113"/>
                  </a:lnTo>
                  <a:lnTo>
                    <a:pt x="41" y="117"/>
                  </a:lnTo>
                  <a:lnTo>
                    <a:pt x="39" y="121"/>
                  </a:lnTo>
                  <a:lnTo>
                    <a:pt x="36" y="127"/>
                  </a:lnTo>
                  <a:lnTo>
                    <a:pt x="34" y="131"/>
                  </a:lnTo>
                  <a:lnTo>
                    <a:pt x="30" y="135"/>
                  </a:lnTo>
                  <a:lnTo>
                    <a:pt x="29" y="141"/>
                  </a:lnTo>
                  <a:lnTo>
                    <a:pt x="26" y="145"/>
                  </a:lnTo>
                  <a:lnTo>
                    <a:pt x="24" y="150"/>
                  </a:lnTo>
                  <a:lnTo>
                    <a:pt x="21" y="154"/>
                  </a:lnTo>
                  <a:lnTo>
                    <a:pt x="20" y="158"/>
                  </a:lnTo>
                  <a:lnTo>
                    <a:pt x="19" y="163"/>
                  </a:lnTo>
                  <a:lnTo>
                    <a:pt x="16" y="167"/>
                  </a:lnTo>
                  <a:lnTo>
                    <a:pt x="14" y="171"/>
                  </a:lnTo>
                  <a:lnTo>
                    <a:pt x="13" y="175"/>
                  </a:lnTo>
                  <a:lnTo>
                    <a:pt x="11" y="180"/>
                  </a:lnTo>
                  <a:lnTo>
                    <a:pt x="10" y="184"/>
                  </a:lnTo>
                  <a:lnTo>
                    <a:pt x="9" y="187"/>
                  </a:lnTo>
                  <a:lnTo>
                    <a:pt x="7" y="190"/>
                  </a:lnTo>
                  <a:lnTo>
                    <a:pt x="6" y="193"/>
                  </a:lnTo>
                  <a:lnTo>
                    <a:pt x="6" y="197"/>
                  </a:lnTo>
                  <a:lnTo>
                    <a:pt x="4" y="200"/>
                  </a:lnTo>
                  <a:lnTo>
                    <a:pt x="4" y="203"/>
                  </a:lnTo>
                  <a:lnTo>
                    <a:pt x="3" y="207"/>
                  </a:lnTo>
                  <a:lnTo>
                    <a:pt x="3" y="210"/>
                  </a:lnTo>
                  <a:lnTo>
                    <a:pt x="2" y="214"/>
                  </a:lnTo>
                  <a:lnTo>
                    <a:pt x="0" y="220"/>
                  </a:lnTo>
                  <a:lnTo>
                    <a:pt x="0" y="224"/>
                  </a:lnTo>
                  <a:lnTo>
                    <a:pt x="0" y="228"/>
                  </a:lnTo>
                  <a:lnTo>
                    <a:pt x="0" y="231"/>
                  </a:lnTo>
                  <a:lnTo>
                    <a:pt x="0" y="234"/>
                  </a:lnTo>
                  <a:lnTo>
                    <a:pt x="0" y="235"/>
                  </a:lnTo>
                  <a:lnTo>
                    <a:pt x="0" y="237"/>
                  </a:lnTo>
                  <a:lnTo>
                    <a:pt x="2" y="237"/>
                  </a:lnTo>
                  <a:lnTo>
                    <a:pt x="4" y="234"/>
                  </a:lnTo>
                  <a:lnTo>
                    <a:pt x="4" y="231"/>
                  </a:lnTo>
                  <a:lnTo>
                    <a:pt x="4" y="228"/>
                  </a:lnTo>
                  <a:lnTo>
                    <a:pt x="6" y="225"/>
                  </a:lnTo>
                  <a:lnTo>
                    <a:pt x="7" y="223"/>
                  </a:lnTo>
                  <a:lnTo>
                    <a:pt x="9" y="218"/>
                  </a:lnTo>
                  <a:lnTo>
                    <a:pt x="10" y="215"/>
                  </a:lnTo>
                  <a:lnTo>
                    <a:pt x="11" y="211"/>
                  </a:lnTo>
                  <a:lnTo>
                    <a:pt x="13" y="208"/>
                  </a:lnTo>
                  <a:lnTo>
                    <a:pt x="14" y="203"/>
                  </a:lnTo>
                  <a:lnTo>
                    <a:pt x="16" y="198"/>
                  </a:lnTo>
                  <a:lnTo>
                    <a:pt x="19" y="194"/>
                  </a:lnTo>
                  <a:lnTo>
                    <a:pt x="20" y="190"/>
                  </a:lnTo>
                  <a:lnTo>
                    <a:pt x="21" y="184"/>
                  </a:lnTo>
                  <a:lnTo>
                    <a:pt x="24" y="180"/>
                  </a:lnTo>
                  <a:lnTo>
                    <a:pt x="27" y="175"/>
                  </a:lnTo>
                  <a:lnTo>
                    <a:pt x="30" y="170"/>
                  </a:lnTo>
                  <a:lnTo>
                    <a:pt x="31" y="165"/>
                  </a:lnTo>
                  <a:lnTo>
                    <a:pt x="34" y="160"/>
                  </a:lnTo>
                  <a:lnTo>
                    <a:pt x="37" y="154"/>
                  </a:lnTo>
                  <a:lnTo>
                    <a:pt x="40" y="150"/>
                  </a:lnTo>
                  <a:lnTo>
                    <a:pt x="44" y="144"/>
                  </a:lnTo>
                  <a:lnTo>
                    <a:pt x="47" y="140"/>
                  </a:lnTo>
                  <a:lnTo>
                    <a:pt x="50" y="135"/>
                  </a:lnTo>
                  <a:lnTo>
                    <a:pt x="53" y="130"/>
                  </a:lnTo>
                  <a:lnTo>
                    <a:pt x="56" y="125"/>
                  </a:lnTo>
                  <a:lnTo>
                    <a:pt x="60" y="120"/>
                  </a:lnTo>
                  <a:lnTo>
                    <a:pt x="63" y="115"/>
                  </a:lnTo>
                  <a:lnTo>
                    <a:pt x="67" y="111"/>
                  </a:lnTo>
                  <a:lnTo>
                    <a:pt x="70" y="107"/>
                  </a:lnTo>
                  <a:lnTo>
                    <a:pt x="74" y="104"/>
                  </a:lnTo>
                  <a:lnTo>
                    <a:pt x="79" y="100"/>
                  </a:lnTo>
                  <a:lnTo>
                    <a:pt x="83" y="97"/>
                  </a:lnTo>
                  <a:lnTo>
                    <a:pt x="87" y="93"/>
                  </a:lnTo>
                  <a:lnTo>
                    <a:pt x="90" y="88"/>
                  </a:lnTo>
                  <a:lnTo>
                    <a:pt x="94" y="85"/>
                  </a:lnTo>
                  <a:lnTo>
                    <a:pt x="97" y="81"/>
                  </a:lnTo>
                  <a:lnTo>
                    <a:pt x="101" y="78"/>
                  </a:lnTo>
                  <a:lnTo>
                    <a:pt x="104" y="74"/>
                  </a:lnTo>
                  <a:lnTo>
                    <a:pt x="107" y="70"/>
                  </a:lnTo>
                  <a:lnTo>
                    <a:pt x="110" y="67"/>
                  </a:lnTo>
                  <a:lnTo>
                    <a:pt x="113" y="64"/>
                  </a:lnTo>
                  <a:lnTo>
                    <a:pt x="116" y="60"/>
                  </a:lnTo>
                  <a:lnTo>
                    <a:pt x="119" y="56"/>
                  </a:lnTo>
                  <a:lnTo>
                    <a:pt x="121" y="53"/>
                  </a:lnTo>
                  <a:lnTo>
                    <a:pt x="123" y="50"/>
                  </a:lnTo>
                  <a:lnTo>
                    <a:pt x="126" y="47"/>
                  </a:lnTo>
                  <a:lnTo>
                    <a:pt x="127" y="43"/>
                  </a:lnTo>
                  <a:lnTo>
                    <a:pt x="130" y="40"/>
                  </a:lnTo>
                  <a:lnTo>
                    <a:pt x="131" y="37"/>
                  </a:lnTo>
                  <a:lnTo>
                    <a:pt x="133" y="34"/>
                  </a:lnTo>
                  <a:lnTo>
                    <a:pt x="134" y="30"/>
                  </a:lnTo>
                  <a:lnTo>
                    <a:pt x="137" y="28"/>
                  </a:lnTo>
                  <a:lnTo>
                    <a:pt x="139" y="24"/>
                  </a:lnTo>
                  <a:lnTo>
                    <a:pt x="140" y="23"/>
                  </a:lnTo>
                  <a:lnTo>
                    <a:pt x="140" y="20"/>
                  </a:lnTo>
                  <a:lnTo>
                    <a:pt x="143" y="17"/>
                  </a:lnTo>
                  <a:lnTo>
                    <a:pt x="144" y="13"/>
                  </a:lnTo>
                  <a:lnTo>
                    <a:pt x="146" y="8"/>
                  </a:lnTo>
                  <a:lnTo>
                    <a:pt x="147" y="4"/>
                  </a:lnTo>
                  <a:lnTo>
                    <a:pt x="149" y="3"/>
                  </a:lnTo>
                  <a:lnTo>
                    <a:pt x="147" y="0"/>
                  </a:lnTo>
                  <a:lnTo>
                    <a:pt x="144" y="1"/>
                  </a:lnTo>
                  <a:lnTo>
                    <a:pt x="141" y="3"/>
                  </a:lnTo>
                  <a:lnTo>
                    <a:pt x="139" y="6"/>
                  </a:lnTo>
                  <a:lnTo>
                    <a:pt x="136" y="8"/>
                  </a:lnTo>
                  <a:lnTo>
                    <a:pt x="133" y="11"/>
                  </a:lnTo>
                  <a:lnTo>
                    <a:pt x="130" y="14"/>
                  </a:lnTo>
                  <a:lnTo>
                    <a:pt x="127" y="17"/>
                  </a:lnTo>
                  <a:lnTo>
                    <a:pt x="124" y="20"/>
                  </a:lnTo>
                  <a:lnTo>
                    <a:pt x="123" y="24"/>
                  </a:lnTo>
                  <a:lnTo>
                    <a:pt x="119" y="28"/>
                  </a:lnTo>
                  <a:lnTo>
                    <a:pt x="119" y="30"/>
                  </a:lnTo>
                  <a:lnTo>
                    <a:pt x="119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2"/>
            <p:cNvSpPr>
              <a:spLocks/>
            </p:cNvSpPr>
            <p:nvPr/>
          </p:nvSpPr>
          <p:spPr bwMode="auto">
            <a:xfrm>
              <a:off x="2694" y="2837"/>
              <a:ext cx="216" cy="42"/>
            </a:xfrm>
            <a:custGeom>
              <a:avLst/>
              <a:gdLst/>
              <a:ahLst/>
              <a:cxnLst>
                <a:cxn ang="0">
                  <a:pos x="15" y="12"/>
                </a:cxn>
                <a:cxn ang="0">
                  <a:pos x="37" y="26"/>
                </a:cxn>
                <a:cxn ang="0">
                  <a:pos x="63" y="39"/>
                </a:cxn>
                <a:cxn ang="0">
                  <a:pos x="89" y="47"/>
                </a:cxn>
                <a:cxn ang="0">
                  <a:pos x="116" y="55"/>
                </a:cxn>
                <a:cxn ang="0">
                  <a:pos x="143" y="60"/>
                </a:cxn>
                <a:cxn ang="0">
                  <a:pos x="170" y="63"/>
                </a:cxn>
                <a:cxn ang="0">
                  <a:pos x="199" y="65"/>
                </a:cxn>
                <a:cxn ang="0">
                  <a:pos x="226" y="65"/>
                </a:cxn>
                <a:cxn ang="0">
                  <a:pos x="252" y="65"/>
                </a:cxn>
                <a:cxn ang="0">
                  <a:pos x="279" y="63"/>
                </a:cxn>
                <a:cxn ang="0">
                  <a:pos x="303" y="60"/>
                </a:cxn>
                <a:cxn ang="0">
                  <a:pos x="326" y="56"/>
                </a:cxn>
                <a:cxn ang="0">
                  <a:pos x="347" y="53"/>
                </a:cxn>
                <a:cxn ang="0">
                  <a:pos x="367" y="50"/>
                </a:cxn>
                <a:cxn ang="0">
                  <a:pos x="386" y="46"/>
                </a:cxn>
                <a:cxn ang="0">
                  <a:pos x="400" y="43"/>
                </a:cxn>
                <a:cxn ang="0">
                  <a:pos x="413" y="39"/>
                </a:cxn>
                <a:cxn ang="0">
                  <a:pos x="423" y="37"/>
                </a:cxn>
                <a:cxn ang="0">
                  <a:pos x="433" y="36"/>
                </a:cxn>
                <a:cxn ang="0">
                  <a:pos x="424" y="42"/>
                </a:cxn>
                <a:cxn ang="0">
                  <a:pos x="416" y="46"/>
                </a:cxn>
                <a:cxn ang="0">
                  <a:pos x="404" y="50"/>
                </a:cxn>
                <a:cxn ang="0">
                  <a:pos x="391" y="55"/>
                </a:cxn>
                <a:cxn ang="0">
                  <a:pos x="377" y="60"/>
                </a:cxn>
                <a:cxn ang="0">
                  <a:pos x="367" y="63"/>
                </a:cxn>
                <a:cxn ang="0">
                  <a:pos x="360" y="66"/>
                </a:cxn>
                <a:cxn ang="0">
                  <a:pos x="350" y="67"/>
                </a:cxn>
                <a:cxn ang="0">
                  <a:pos x="341" y="70"/>
                </a:cxn>
                <a:cxn ang="0">
                  <a:pos x="331" y="73"/>
                </a:cxn>
                <a:cxn ang="0">
                  <a:pos x="323" y="75"/>
                </a:cxn>
                <a:cxn ang="0">
                  <a:pos x="313" y="76"/>
                </a:cxn>
                <a:cxn ang="0">
                  <a:pos x="303" y="79"/>
                </a:cxn>
                <a:cxn ang="0">
                  <a:pos x="293" y="80"/>
                </a:cxn>
                <a:cxn ang="0">
                  <a:pos x="283" y="83"/>
                </a:cxn>
                <a:cxn ang="0">
                  <a:pos x="273" y="83"/>
                </a:cxn>
                <a:cxn ang="0">
                  <a:pos x="263" y="85"/>
                </a:cxn>
                <a:cxn ang="0">
                  <a:pos x="253" y="85"/>
                </a:cxn>
                <a:cxn ang="0">
                  <a:pos x="242" y="85"/>
                </a:cxn>
                <a:cxn ang="0">
                  <a:pos x="232" y="85"/>
                </a:cxn>
                <a:cxn ang="0">
                  <a:pos x="222" y="85"/>
                </a:cxn>
                <a:cxn ang="0">
                  <a:pos x="212" y="85"/>
                </a:cxn>
                <a:cxn ang="0">
                  <a:pos x="202" y="83"/>
                </a:cxn>
                <a:cxn ang="0">
                  <a:pos x="190" y="83"/>
                </a:cxn>
                <a:cxn ang="0">
                  <a:pos x="180" y="83"/>
                </a:cxn>
                <a:cxn ang="0">
                  <a:pos x="172" y="82"/>
                </a:cxn>
                <a:cxn ang="0">
                  <a:pos x="162" y="80"/>
                </a:cxn>
                <a:cxn ang="0">
                  <a:pos x="152" y="79"/>
                </a:cxn>
                <a:cxn ang="0">
                  <a:pos x="143" y="79"/>
                </a:cxn>
                <a:cxn ang="0">
                  <a:pos x="133" y="76"/>
                </a:cxn>
                <a:cxn ang="0">
                  <a:pos x="119" y="75"/>
                </a:cxn>
                <a:cxn ang="0">
                  <a:pos x="103" y="70"/>
                </a:cxn>
                <a:cxn ang="0">
                  <a:pos x="89" y="69"/>
                </a:cxn>
                <a:cxn ang="0">
                  <a:pos x="77" y="65"/>
                </a:cxn>
                <a:cxn ang="0">
                  <a:pos x="66" y="60"/>
                </a:cxn>
                <a:cxn ang="0">
                  <a:pos x="55" y="53"/>
                </a:cxn>
                <a:cxn ang="0">
                  <a:pos x="45" y="45"/>
                </a:cxn>
                <a:cxn ang="0">
                  <a:pos x="35" y="37"/>
                </a:cxn>
                <a:cxn ang="0">
                  <a:pos x="26" y="29"/>
                </a:cxn>
                <a:cxn ang="0">
                  <a:pos x="18" y="20"/>
                </a:cxn>
                <a:cxn ang="0">
                  <a:pos x="8" y="9"/>
                </a:cxn>
                <a:cxn ang="0">
                  <a:pos x="0" y="0"/>
                </a:cxn>
              </a:cxnLst>
              <a:rect l="0" t="0" r="r" b="b"/>
              <a:pathLst>
                <a:path w="433" h="85">
                  <a:moveTo>
                    <a:pt x="0" y="0"/>
                  </a:moveTo>
                  <a:lnTo>
                    <a:pt x="8" y="6"/>
                  </a:lnTo>
                  <a:lnTo>
                    <a:pt x="15" y="12"/>
                  </a:lnTo>
                  <a:lnTo>
                    <a:pt x="22" y="17"/>
                  </a:lnTo>
                  <a:lnTo>
                    <a:pt x="30" y="22"/>
                  </a:lnTo>
                  <a:lnTo>
                    <a:pt x="37" y="26"/>
                  </a:lnTo>
                  <a:lnTo>
                    <a:pt x="46" y="30"/>
                  </a:lnTo>
                  <a:lnTo>
                    <a:pt x="55" y="35"/>
                  </a:lnTo>
                  <a:lnTo>
                    <a:pt x="63" y="39"/>
                  </a:lnTo>
                  <a:lnTo>
                    <a:pt x="72" y="42"/>
                  </a:lnTo>
                  <a:lnTo>
                    <a:pt x="80" y="45"/>
                  </a:lnTo>
                  <a:lnTo>
                    <a:pt x="89" y="47"/>
                  </a:lnTo>
                  <a:lnTo>
                    <a:pt x="97" y="50"/>
                  </a:lnTo>
                  <a:lnTo>
                    <a:pt x="107" y="52"/>
                  </a:lnTo>
                  <a:lnTo>
                    <a:pt x="116" y="55"/>
                  </a:lnTo>
                  <a:lnTo>
                    <a:pt x="125" y="56"/>
                  </a:lnTo>
                  <a:lnTo>
                    <a:pt x="135" y="59"/>
                  </a:lnTo>
                  <a:lnTo>
                    <a:pt x="143" y="60"/>
                  </a:lnTo>
                  <a:lnTo>
                    <a:pt x="152" y="60"/>
                  </a:lnTo>
                  <a:lnTo>
                    <a:pt x="162" y="62"/>
                  </a:lnTo>
                  <a:lnTo>
                    <a:pt x="170" y="63"/>
                  </a:lnTo>
                  <a:lnTo>
                    <a:pt x="180" y="63"/>
                  </a:lnTo>
                  <a:lnTo>
                    <a:pt x="189" y="65"/>
                  </a:lnTo>
                  <a:lnTo>
                    <a:pt x="199" y="65"/>
                  </a:lnTo>
                  <a:lnTo>
                    <a:pt x="207" y="65"/>
                  </a:lnTo>
                  <a:lnTo>
                    <a:pt x="217" y="65"/>
                  </a:lnTo>
                  <a:lnTo>
                    <a:pt x="226" y="65"/>
                  </a:lnTo>
                  <a:lnTo>
                    <a:pt x="234" y="65"/>
                  </a:lnTo>
                  <a:lnTo>
                    <a:pt x="243" y="65"/>
                  </a:lnTo>
                  <a:lnTo>
                    <a:pt x="252" y="65"/>
                  </a:lnTo>
                  <a:lnTo>
                    <a:pt x="262" y="63"/>
                  </a:lnTo>
                  <a:lnTo>
                    <a:pt x="270" y="63"/>
                  </a:lnTo>
                  <a:lnTo>
                    <a:pt x="279" y="63"/>
                  </a:lnTo>
                  <a:lnTo>
                    <a:pt x="287" y="62"/>
                  </a:lnTo>
                  <a:lnTo>
                    <a:pt x="294" y="60"/>
                  </a:lnTo>
                  <a:lnTo>
                    <a:pt x="303" y="60"/>
                  </a:lnTo>
                  <a:lnTo>
                    <a:pt x="310" y="59"/>
                  </a:lnTo>
                  <a:lnTo>
                    <a:pt x="319" y="57"/>
                  </a:lnTo>
                  <a:lnTo>
                    <a:pt x="326" y="56"/>
                  </a:lnTo>
                  <a:lnTo>
                    <a:pt x="333" y="56"/>
                  </a:lnTo>
                  <a:lnTo>
                    <a:pt x="341" y="55"/>
                  </a:lnTo>
                  <a:lnTo>
                    <a:pt x="347" y="53"/>
                  </a:lnTo>
                  <a:lnTo>
                    <a:pt x="354" y="52"/>
                  </a:lnTo>
                  <a:lnTo>
                    <a:pt x="361" y="50"/>
                  </a:lnTo>
                  <a:lnTo>
                    <a:pt x="367" y="50"/>
                  </a:lnTo>
                  <a:lnTo>
                    <a:pt x="373" y="49"/>
                  </a:lnTo>
                  <a:lnTo>
                    <a:pt x="380" y="47"/>
                  </a:lnTo>
                  <a:lnTo>
                    <a:pt x="386" y="46"/>
                  </a:lnTo>
                  <a:lnTo>
                    <a:pt x="391" y="45"/>
                  </a:lnTo>
                  <a:lnTo>
                    <a:pt x="396" y="43"/>
                  </a:lnTo>
                  <a:lnTo>
                    <a:pt x="400" y="43"/>
                  </a:lnTo>
                  <a:lnTo>
                    <a:pt x="404" y="42"/>
                  </a:lnTo>
                  <a:lnTo>
                    <a:pt x="409" y="40"/>
                  </a:lnTo>
                  <a:lnTo>
                    <a:pt x="413" y="39"/>
                  </a:lnTo>
                  <a:lnTo>
                    <a:pt x="417" y="39"/>
                  </a:lnTo>
                  <a:lnTo>
                    <a:pt x="420" y="37"/>
                  </a:lnTo>
                  <a:lnTo>
                    <a:pt x="423" y="37"/>
                  </a:lnTo>
                  <a:lnTo>
                    <a:pt x="427" y="36"/>
                  </a:lnTo>
                  <a:lnTo>
                    <a:pt x="431" y="36"/>
                  </a:lnTo>
                  <a:lnTo>
                    <a:pt x="433" y="36"/>
                  </a:lnTo>
                  <a:lnTo>
                    <a:pt x="433" y="37"/>
                  </a:lnTo>
                  <a:lnTo>
                    <a:pt x="429" y="39"/>
                  </a:lnTo>
                  <a:lnTo>
                    <a:pt x="424" y="42"/>
                  </a:lnTo>
                  <a:lnTo>
                    <a:pt x="421" y="43"/>
                  </a:lnTo>
                  <a:lnTo>
                    <a:pt x="420" y="45"/>
                  </a:lnTo>
                  <a:lnTo>
                    <a:pt x="416" y="46"/>
                  </a:lnTo>
                  <a:lnTo>
                    <a:pt x="413" y="47"/>
                  </a:lnTo>
                  <a:lnTo>
                    <a:pt x="409" y="49"/>
                  </a:lnTo>
                  <a:lnTo>
                    <a:pt x="404" y="50"/>
                  </a:lnTo>
                  <a:lnTo>
                    <a:pt x="400" y="52"/>
                  </a:lnTo>
                  <a:lnTo>
                    <a:pt x="396" y="53"/>
                  </a:lnTo>
                  <a:lnTo>
                    <a:pt x="391" y="55"/>
                  </a:lnTo>
                  <a:lnTo>
                    <a:pt x="387" y="57"/>
                  </a:lnTo>
                  <a:lnTo>
                    <a:pt x="381" y="59"/>
                  </a:lnTo>
                  <a:lnTo>
                    <a:pt x="377" y="60"/>
                  </a:lnTo>
                  <a:lnTo>
                    <a:pt x="374" y="62"/>
                  </a:lnTo>
                  <a:lnTo>
                    <a:pt x="371" y="63"/>
                  </a:lnTo>
                  <a:lnTo>
                    <a:pt x="367" y="63"/>
                  </a:lnTo>
                  <a:lnTo>
                    <a:pt x="366" y="65"/>
                  </a:lnTo>
                  <a:lnTo>
                    <a:pt x="361" y="65"/>
                  </a:lnTo>
                  <a:lnTo>
                    <a:pt x="360" y="66"/>
                  </a:lnTo>
                  <a:lnTo>
                    <a:pt x="356" y="66"/>
                  </a:lnTo>
                  <a:lnTo>
                    <a:pt x="354" y="67"/>
                  </a:lnTo>
                  <a:lnTo>
                    <a:pt x="350" y="67"/>
                  </a:lnTo>
                  <a:lnTo>
                    <a:pt x="347" y="69"/>
                  </a:lnTo>
                  <a:lnTo>
                    <a:pt x="344" y="69"/>
                  </a:lnTo>
                  <a:lnTo>
                    <a:pt x="341" y="70"/>
                  </a:lnTo>
                  <a:lnTo>
                    <a:pt x="339" y="70"/>
                  </a:lnTo>
                  <a:lnTo>
                    <a:pt x="334" y="72"/>
                  </a:lnTo>
                  <a:lnTo>
                    <a:pt x="331" y="73"/>
                  </a:lnTo>
                  <a:lnTo>
                    <a:pt x="329" y="75"/>
                  </a:lnTo>
                  <a:lnTo>
                    <a:pt x="326" y="75"/>
                  </a:lnTo>
                  <a:lnTo>
                    <a:pt x="323" y="75"/>
                  </a:lnTo>
                  <a:lnTo>
                    <a:pt x="319" y="76"/>
                  </a:lnTo>
                  <a:lnTo>
                    <a:pt x="316" y="76"/>
                  </a:lnTo>
                  <a:lnTo>
                    <a:pt x="313" y="76"/>
                  </a:lnTo>
                  <a:lnTo>
                    <a:pt x="309" y="77"/>
                  </a:lnTo>
                  <a:lnTo>
                    <a:pt x="306" y="79"/>
                  </a:lnTo>
                  <a:lnTo>
                    <a:pt x="303" y="79"/>
                  </a:lnTo>
                  <a:lnTo>
                    <a:pt x="299" y="79"/>
                  </a:lnTo>
                  <a:lnTo>
                    <a:pt x="296" y="80"/>
                  </a:lnTo>
                  <a:lnTo>
                    <a:pt x="293" y="80"/>
                  </a:lnTo>
                  <a:lnTo>
                    <a:pt x="290" y="82"/>
                  </a:lnTo>
                  <a:lnTo>
                    <a:pt x="286" y="82"/>
                  </a:lnTo>
                  <a:lnTo>
                    <a:pt x="283" y="83"/>
                  </a:lnTo>
                  <a:lnTo>
                    <a:pt x="280" y="83"/>
                  </a:lnTo>
                  <a:lnTo>
                    <a:pt x="277" y="83"/>
                  </a:lnTo>
                  <a:lnTo>
                    <a:pt x="273" y="83"/>
                  </a:lnTo>
                  <a:lnTo>
                    <a:pt x="269" y="83"/>
                  </a:lnTo>
                  <a:lnTo>
                    <a:pt x="266" y="83"/>
                  </a:lnTo>
                  <a:lnTo>
                    <a:pt x="263" y="85"/>
                  </a:lnTo>
                  <a:lnTo>
                    <a:pt x="259" y="85"/>
                  </a:lnTo>
                  <a:lnTo>
                    <a:pt x="256" y="85"/>
                  </a:lnTo>
                  <a:lnTo>
                    <a:pt x="253" y="85"/>
                  </a:lnTo>
                  <a:lnTo>
                    <a:pt x="249" y="85"/>
                  </a:lnTo>
                  <a:lnTo>
                    <a:pt x="246" y="85"/>
                  </a:lnTo>
                  <a:lnTo>
                    <a:pt x="242" y="85"/>
                  </a:lnTo>
                  <a:lnTo>
                    <a:pt x="239" y="85"/>
                  </a:lnTo>
                  <a:lnTo>
                    <a:pt x="236" y="85"/>
                  </a:lnTo>
                  <a:lnTo>
                    <a:pt x="232" y="85"/>
                  </a:lnTo>
                  <a:lnTo>
                    <a:pt x="229" y="85"/>
                  </a:lnTo>
                  <a:lnTo>
                    <a:pt x="226" y="85"/>
                  </a:lnTo>
                  <a:lnTo>
                    <a:pt x="222" y="85"/>
                  </a:lnTo>
                  <a:lnTo>
                    <a:pt x="219" y="85"/>
                  </a:lnTo>
                  <a:lnTo>
                    <a:pt x="214" y="85"/>
                  </a:lnTo>
                  <a:lnTo>
                    <a:pt x="212" y="85"/>
                  </a:lnTo>
                  <a:lnTo>
                    <a:pt x="207" y="85"/>
                  </a:lnTo>
                  <a:lnTo>
                    <a:pt x="204" y="83"/>
                  </a:lnTo>
                  <a:lnTo>
                    <a:pt x="202" y="83"/>
                  </a:lnTo>
                  <a:lnTo>
                    <a:pt x="197" y="83"/>
                  </a:lnTo>
                  <a:lnTo>
                    <a:pt x="194" y="83"/>
                  </a:lnTo>
                  <a:lnTo>
                    <a:pt x="190" y="83"/>
                  </a:lnTo>
                  <a:lnTo>
                    <a:pt x="187" y="83"/>
                  </a:lnTo>
                  <a:lnTo>
                    <a:pt x="184" y="83"/>
                  </a:lnTo>
                  <a:lnTo>
                    <a:pt x="180" y="83"/>
                  </a:lnTo>
                  <a:lnTo>
                    <a:pt x="177" y="82"/>
                  </a:lnTo>
                  <a:lnTo>
                    <a:pt x="174" y="82"/>
                  </a:lnTo>
                  <a:lnTo>
                    <a:pt x="172" y="82"/>
                  </a:lnTo>
                  <a:lnTo>
                    <a:pt x="169" y="82"/>
                  </a:lnTo>
                  <a:lnTo>
                    <a:pt x="165" y="82"/>
                  </a:lnTo>
                  <a:lnTo>
                    <a:pt x="162" y="80"/>
                  </a:lnTo>
                  <a:lnTo>
                    <a:pt x="157" y="80"/>
                  </a:lnTo>
                  <a:lnTo>
                    <a:pt x="155" y="80"/>
                  </a:lnTo>
                  <a:lnTo>
                    <a:pt x="152" y="79"/>
                  </a:lnTo>
                  <a:lnTo>
                    <a:pt x="149" y="79"/>
                  </a:lnTo>
                  <a:lnTo>
                    <a:pt x="145" y="79"/>
                  </a:lnTo>
                  <a:lnTo>
                    <a:pt x="143" y="79"/>
                  </a:lnTo>
                  <a:lnTo>
                    <a:pt x="139" y="77"/>
                  </a:lnTo>
                  <a:lnTo>
                    <a:pt x="136" y="77"/>
                  </a:lnTo>
                  <a:lnTo>
                    <a:pt x="133" y="76"/>
                  </a:lnTo>
                  <a:lnTo>
                    <a:pt x="130" y="76"/>
                  </a:lnTo>
                  <a:lnTo>
                    <a:pt x="125" y="75"/>
                  </a:lnTo>
                  <a:lnTo>
                    <a:pt x="119" y="75"/>
                  </a:lnTo>
                  <a:lnTo>
                    <a:pt x="113" y="73"/>
                  </a:lnTo>
                  <a:lnTo>
                    <a:pt x="109" y="72"/>
                  </a:lnTo>
                  <a:lnTo>
                    <a:pt x="103" y="70"/>
                  </a:lnTo>
                  <a:lnTo>
                    <a:pt x="99" y="70"/>
                  </a:lnTo>
                  <a:lnTo>
                    <a:pt x="93" y="69"/>
                  </a:lnTo>
                  <a:lnTo>
                    <a:pt x="89" y="69"/>
                  </a:lnTo>
                  <a:lnTo>
                    <a:pt x="85" y="66"/>
                  </a:lnTo>
                  <a:lnTo>
                    <a:pt x="82" y="66"/>
                  </a:lnTo>
                  <a:lnTo>
                    <a:pt x="77" y="65"/>
                  </a:lnTo>
                  <a:lnTo>
                    <a:pt x="73" y="63"/>
                  </a:lnTo>
                  <a:lnTo>
                    <a:pt x="70" y="62"/>
                  </a:lnTo>
                  <a:lnTo>
                    <a:pt x="66" y="60"/>
                  </a:lnTo>
                  <a:lnTo>
                    <a:pt x="62" y="57"/>
                  </a:lnTo>
                  <a:lnTo>
                    <a:pt x="59" y="55"/>
                  </a:lnTo>
                  <a:lnTo>
                    <a:pt x="55" y="53"/>
                  </a:lnTo>
                  <a:lnTo>
                    <a:pt x="52" y="50"/>
                  </a:lnTo>
                  <a:lnTo>
                    <a:pt x="47" y="47"/>
                  </a:lnTo>
                  <a:lnTo>
                    <a:pt x="45" y="45"/>
                  </a:lnTo>
                  <a:lnTo>
                    <a:pt x="42" y="43"/>
                  </a:lnTo>
                  <a:lnTo>
                    <a:pt x="37" y="40"/>
                  </a:lnTo>
                  <a:lnTo>
                    <a:pt x="35" y="37"/>
                  </a:lnTo>
                  <a:lnTo>
                    <a:pt x="32" y="35"/>
                  </a:lnTo>
                  <a:lnTo>
                    <a:pt x="29" y="32"/>
                  </a:lnTo>
                  <a:lnTo>
                    <a:pt x="26" y="29"/>
                  </a:lnTo>
                  <a:lnTo>
                    <a:pt x="23" y="26"/>
                  </a:lnTo>
                  <a:lnTo>
                    <a:pt x="20" y="23"/>
                  </a:lnTo>
                  <a:lnTo>
                    <a:pt x="18" y="20"/>
                  </a:lnTo>
                  <a:lnTo>
                    <a:pt x="15" y="19"/>
                  </a:lnTo>
                  <a:lnTo>
                    <a:pt x="10" y="13"/>
                  </a:lnTo>
                  <a:lnTo>
                    <a:pt x="8" y="9"/>
                  </a:lnTo>
                  <a:lnTo>
                    <a:pt x="3" y="6"/>
                  </a:lnTo>
                  <a:lnTo>
                    <a:pt x="2" y="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3"/>
            <p:cNvSpPr>
              <a:spLocks/>
            </p:cNvSpPr>
            <p:nvPr/>
          </p:nvSpPr>
          <p:spPr bwMode="auto">
            <a:xfrm>
              <a:off x="2724" y="2825"/>
              <a:ext cx="151" cy="20"/>
            </a:xfrm>
            <a:custGeom>
              <a:avLst/>
              <a:gdLst/>
              <a:ahLst/>
              <a:cxnLst>
                <a:cxn ang="0">
                  <a:pos x="26" y="1"/>
                </a:cxn>
                <a:cxn ang="0">
                  <a:pos x="37" y="6"/>
                </a:cxn>
                <a:cxn ang="0">
                  <a:pos x="52" y="10"/>
                </a:cxn>
                <a:cxn ang="0">
                  <a:pos x="65" y="13"/>
                </a:cxn>
                <a:cxn ang="0">
                  <a:pos x="79" y="16"/>
                </a:cxn>
                <a:cxn ang="0">
                  <a:pos x="95" y="19"/>
                </a:cxn>
                <a:cxn ang="0">
                  <a:pos x="110" y="20"/>
                </a:cxn>
                <a:cxn ang="0">
                  <a:pos x="126" y="21"/>
                </a:cxn>
                <a:cxn ang="0">
                  <a:pos x="140" y="23"/>
                </a:cxn>
                <a:cxn ang="0">
                  <a:pos x="154" y="24"/>
                </a:cxn>
                <a:cxn ang="0">
                  <a:pos x="169" y="24"/>
                </a:cxn>
                <a:cxn ang="0">
                  <a:pos x="183" y="24"/>
                </a:cxn>
                <a:cxn ang="0">
                  <a:pos x="199" y="21"/>
                </a:cxn>
                <a:cxn ang="0">
                  <a:pos x="207" y="21"/>
                </a:cxn>
                <a:cxn ang="0">
                  <a:pos x="222" y="19"/>
                </a:cxn>
                <a:cxn ang="0">
                  <a:pos x="230" y="16"/>
                </a:cxn>
                <a:cxn ang="0">
                  <a:pos x="244" y="14"/>
                </a:cxn>
                <a:cxn ang="0">
                  <a:pos x="253" y="11"/>
                </a:cxn>
                <a:cxn ang="0">
                  <a:pos x="266" y="9"/>
                </a:cxn>
                <a:cxn ang="0">
                  <a:pos x="280" y="6"/>
                </a:cxn>
                <a:cxn ang="0">
                  <a:pos x="291" y="4"/>
                </a:cxn>
                <a:cxn ang="0">
                  <a:pos x="297" y="3"/>
                </a:cxn>
                <a:cxn ang="0">
                  <a:pos x="300" y="6"/>
                </a:cxn>
                <a:cxn ang="0">
                  <a:pos x="291" y="9"/>
                </a:cxn>
                <a:cxn ang="0">
                  <a:pos x="284" y="13"/>
                </a:cxn>
                <a:cxn ang="0">
                  <a:pos x="271" y="16"/>
                </a:cxn>
                <a:cxn ang="0">
                  <a:pos x="260" y="20"/>
                </a:cxn>
                <a:cxn ang="0">
                  <a:pos x="244" y="24"/>
                </a:cxn>
                <a:cxn ang="0">
                  <a:pos x="229" y="29"/>
                </a:cxn>
                <a:cxn ang="0">
                  <a:pos x="220" y="30"/>
                </a:cxn>
                <a:cxn ang="0">
                  <a:pos x="212" y="31"/>
                </a:cxn>
                <a:cxn ang="0">
                  <a:pos x="202" y="33"/>
                </a:cxn>
                <a:cxn ang="0">
                  <a:pos x="192" y="36"/>
                </a:cxn>
                <a:cxn ang="0">
                  <a:pos x="182" y="37"/>
                </a:cxn>
                <a:cxn ang="0">
                  <a:pos x="172" y="39"/>
                </a:cxn>
                <a:cxn ang="0">
                  <a:pos x="162" y="39"/>
                </a:cxn>
                <a:cxn ang="0">
                  <a:pos x="152" y="41"/>
                </a:cxn>
                <a:cxn ang="0">
                  <a:pos x="140" y="41"/>
                </a:cxn>
                <a:cxn ang="0">
                  <a:pos x="130" y="41"/>
                </a:cxn>
                <a:cxn ang="0">
                  <a:pos x="120" y="41"/>
                </a:cxn>
                <a:cxn ang="0">
                  <a:pos x="112" y="41"/>
                </a:cxn>
                <a:cxn ang="0">
                  <a:pos x="102" y="41"/>
                </a:cxn>
                <a:cxn ang="0">
                  <a:pos x="93" y="40"/>
                </a:cxn>
                <a:cxn ang="0">
                  <a:pos x="82" y="39"/>
                </a:cxn>
                <a:cxn ang="0">
                  <a:pos x="66" y="36"/>
                </a:cxn>
                <a:cxn ang="0">
                  <a:pos x="52" y="33"/>
                </a:cxn>
                <a:cxn ang="0">
                  <a:pos x="39" y="29"/>
                </a:cxn>
                <a:cxn ang="0">
                  <a:pos x="27" y="24"/>
                </a:cxn>
                <a:cxn ang="0">
                  <a:pos x="17" y="21"/>
                </a:cxn>
                <a:cxn ang="0">
                  <a:pos x="7" y="17"/>
                </a:cxn>
                <a:cxn ang="0">
                  <a:pos x="2" y="11"/>
                </a:cxn>
                <a:cxn ang="0">
                  <a:pos x="3" y="4"/>
                </a:cxn>
                <a:cxn ang="0">
                  <a:pos x="16" y="0"/>
                </a:cxn>
                <a:cxn ang="0">
                  <a:pos x="20" y="0"/>
                </a:cxn>
              </a:cxnLst>
              <a:rect l="0" t="0" r="r" b="b"/>
              <a:pathLst>
                <a:path w="301" h="41">
                  <a:moveTo>
                    <a:pt x="20" y="0"/>
                  </a:moveTo>
                  <a:lnTo>
                    <a:pt x="23" y="0"/>
                  </a:lnTo>
                  <a:lnTo>
                    <a:pt x="26" y="1"/>
                  </a:lnTo>
                  <a:lnTo>
                    <a:pt x="30" y="3"/>
                  </a:lnTo>
                  <a:lnTo>
                    <a:pt x="35" y="4"/>
                  </a:lnTo>
                  <a:lnTo>
                    <a:pt x="37" y="6"/>
                  </a:lnTo>
                  <a:lnTo>
                    <a:pt x="42" y="7"/>
                  </a:lnTo>
                  <a:lnTo>
                    <a:pt x="46" y="9"/>
                  </a:lnTo>
                  <a:lnTo>
                    <a:pt x="52" y="10"/>
                  </a:lnTo>
                  <a:lnTo>
                    <a:pt x="55" y="10"/>
                  </a:lnTo>
                  <a:lnTo>
                    <a:pt x="60" y="11"/>
                  </a:lnTo>
                  <a:lnTo>
                    <a:pt x="65" y="13"/>
                  </a:lnTo>
                  <a:lnTo>
                    <a:pt x="69" y="14"/>
                  </a:lnTo>
                  <a:lnTo>
                    <a:pt x="75" y="14"/>
                  </a:lnTo>
                  <a:lnTo>
                    <a:pt x="79" y="16"/>
                  </a:lnTo>
                  <a:lnTo>
                    <a:pt x="85" y="17"/>
                  </a:lnTo>
                  <a:lnTo>
                    <a:pt x="90" y="17"/>
                  </a:lnTo>
                  <a:lnTo>
                    <a:pt x="95" y="19"/>
                  </a:lnTo>
                  <a:lnTo>
                    <a:pt x="100" y="19"/>
                  </a:lnTo>
                  <a:lnTo>
                    <a:pt x="105" y="20"/>
                  </a:lnTo>
                  <a:lnTo>
                    <a:pt x="110" y="20"/>
                  </a:lnTo>
                  <a:lnTo>
                    <a:pt x="114" y="21"/>
                  </a:lnTo>
                  <a:lnTo>
                    <a:pt x="120" y="21"/>
                  </a:lnTo>
                  <a:lnTo>
                    <a:pt x="126" y="21"/>
                  </a:lnTo>
                  <a:lnTo>
                    <a:pt x="130" y="23"/>
                  </a:lnTo>
                  <a:lnTo>
                    <a:pt x="136" y="23"/>
                  </a:lnTo>
                  <a:lnTo>
                    <a:pt x="140" y="23"/>
                  </a:lnTo>
                  <a:lnTo>
                    <a:pt x="146" y="23"/>
                  </a:lnTo>
                  <a:lnTo>
                    <a:pt x="150" y="24"/>
                  </a:lnTo>
                  <a:lnTo>
                    <a:pt x="154" y="24"/>
                  </a:lnTo>
                  <a:lnTo>
                    <a:pt x="160" y="24"/>
                  </a:lnTo>
                  <a:lnTo>
                    <a:pt x="164" y="24"/>
                  </a:lnTo>
                  <a:lnTo>
                    <a:pt x="169" y="24"/>
                  </a:lnTo>
                  <a:lnTo>
                    <a:pt x="173" y="24"/>
                  </a:lnTo>
                  <a:lnTo>
                    <a:pt x="177" y="24"/>
                  </a:lnTo>
                  <a:lnTo>
                    <a:pt x="183" y="24"/>
                  </a:lnTo>
                  <a:lnTo>
                    <a:pt x="187" y="23"/>
                  </a:lnTo>
                  <a:lnTo>
                    <a:pt x="193" y="23"/>
                  </a:lnTo>
                  <a:lnTo>
                    <a:pt x="199" y="21"/>
                  </a:lnTo>
                  <a:lnTo>
                    <a:pt x="202" y="21"/>
                  </a:lnTo>
                  <a:lnTo>
                    <a:pt x="204" y="21"/>
                  </a:lnTo>
                  <a:lnTo>
                    <a:pt x="207" y="21"/>
                  </a:lnTo>
                  <a:lnTo>
                    <a:pt x="210" y="21"/>
                  </a:lnTo>
                  <a:lnTo>
                    <a:pt x="216" y="20"/>
                  </a:lnTo>
                  <a:lnTo>
                    <a:pt x="222" y="19"/>
                  </a:lnTo>
                  <a:lnTo>
                    <a:pt x="224" y="17"/>
                  </a:lnTo>
                  <a:lnTo>
                    <a:pt x="227" y="17"/>
                  </a:lnTo>
                  <a:lnTo>
                    <a:pt x="230" y="16"/>
                  </a:lnTo>
                  <a:lnTo>
                    <a:pt x="233" y="16"/>
                  </a:lnTo>
                  <a:lnTo>
                    <a:pt x="239" y="16"/>
                  </a:lnTo>
                  <a:lnTo>
                    <a:pt x="244" y="14"/>
                  </a:lnTo>
                  <a:lnTo>
                    <a:pt x="247" y="13"/>
                  </a:lnTo>
                  <a:lnTo>
                    <a:pt x="250" y="13"/>
                  </a:lnTo>
                  <a:lnTo>
                    <a:pt x="253" y="11"/>
                  </a:lnTo>
                  <a:lnTo>
                    <a:pt x="256" y="11"/>
                  </a:lnTo>
                  <a:lnTo>
                    <a:pt x="260" y="10"/>
                  </a:lnTo>
                  <a:lnTo>
                    <a:pt x="266" y="9"/>
                  </a:lnTo>
                  <a:lnTo>
                    <a:pt x="270" y="9"/>
                  </a:lnTo>
                  <a:lnTo>
                    <a:pt x="276" y="7"/>
                  </a:lnTo>
                  <a:lnTo>
                    <a:pt x="280" y="6"/>
                  </a:lnTo>
                  <a:lnTo>
                    <a:pt x="284" y="6"/>
                  </a:lnTo>
                  <a:lnTo>
                    <a:pt x="287" y="4"/>
                  </a:lnTo>
                  <a:lnTo>
                    <a:pt x="291" y="4"/>
                  </a:lnTo>
                  <a:lnTo>
                    <a:pt x="294" y="4"/>
                  </a:lnTo>
                  <a:lnTo>
                    <a:pt x="296" y="3"/>
                  </a:lnTo>
                  <a:lnTo>
                    <a:pt x="297" y="3"/>
                  </a:lnTo>
                  <a:lnTo>
                    <a:pt x="300" y="3"/>
                  </a:lnTo>
                  <a:lnTo>
                    <a:pt x="301" y="4"/>
                  </a:lnTo>
                  <a:lnTo>
                    <a:pt x="300" y="6"/>
                  </a:lnTo>
                  <a:lnTo>
                    <a:pt x="297" y="7"/>
                  </a:lnTo>
                  <a:lnTo>
                    <a:pt x="294" y="9"/>
                  </a:lnTo>
                  <a:lnTo>
                    <a:pt x="291" y="9"/>
                  </a:lnTo>
                  <a:lnTo>
                    <a:pt x="289" y="10"/>
                  </a:lnTo>
                  <a:lnTo>
                    <a:pt x="286" y="11"/>
                  </a:lnTo>
                  <a:lnTo>
                    <a:pt x="284" y="13"/>
                  </a:lnTo>
                  <a:lnTo>
                    <a:pt x="280" y="13"/>
                  </a:lnTo>
                  <a:lnTo>
                    <a:pt x="276" y="14"/>
                  </a:lnTo>
                  <a:lnTo>
                    <a:pt x="271" y="16"/>
                  </a:lnTo>
                  <a:lnTo>
                    <a:pt x="269" y="17"/>
                  </a:lnTo>
                  <a:lnTo>
                    <a:pt x="264" y="19"/>
                  </a:lnTo>
                  <a:lnTo>
                    <a:pt x="260" y="20"/>
                  </a:lnTo>
                  <a:lnTo>
                    <a:pt x="254" y="21"/>
                  </a:lnTo>
                  <a:lnTo>
                    <a:pt x="250" y="23"/>
                  </a:lnTo>
                  <a:lnTo>
                    <a:pt x="244" y="24"/>
                  </a:lnTo>
                  <a:lnTo>
                    <a:pt x="240" y="26"/>
                  </a:lnTo>
                  <a:lnTo>
                    <a:pt x="234" y="27"/>
                  </a:lnTo>
                  <a:lnTo>
                    <a:pt x="229" y="29"/>
                  </a:lnTo>
                  <a:lnTo>
                    <a:pt x="226" y="29"/>
                  </a:lnTo>
                  <a:lnTo>
                    <a:pt x="223" y="29"/>
                  </a:lnTo>
                  <a:lnTo>
                    <a:pt x="220" y="30"/>
                  </a:lnTo>
                  <a:lnTo>
                    <a:pt x="217" y="31"/>
                  </a:lnTo>
                  <a:lnTo>
                    <a:pt x="214" y="31"/>
                  </a:lnTo>
                  <a:lnTo>
                    <a:pt x="212" y="31"/>
                  </a:lnTo>
                  <a:lnTo>
                    <a:pt x="207" y="33"/>
                  </a:lnTo>
                  <a:lnTo>
                    <a:pt x="206" y="33"/>
                  </a:lnTo>
                  <a:lnTo>
                    <a:pt x="202" y="33"/>
                  </a:lnTo>
                  <a:lnTo>
                    <a:pt x="199" y="34"/>
                  </a:lnTo>
                  <a:lnTo>
                    <a:pt x="196" y="34"/>
                  </a:lnTo>
                  <a:lnTo>
                    <a:pt x="192" y="36"/>
                  </a:lnTo>
                  <a:lnTo>
                    <a:pt x="189" y="36"/>
                  </a:lnTo>
                  <a:lnTo>
                    <a:pt x="186" y="36"/>
                  </a:lnTo>
                  <a:lnTo>
                    <a:pt x="182" y="37"/>
                  </a:lnTo>
                  <a:lnTo>
                    <a:pt x="179" y="37"/>
                  </a:lnTo>
                  <a:lnTo>
                    <a:pt x="176" y="37"/>
                  </a:lnTo>
                  <a:lnTo>
                    <a:pt x="172" y="39"/>
                  </a:lnTo>
                  <a:lnTo>
                    <a:pt x="169" y="39"/>
                  </a:lnTo>
                  <a:lnTo>
                    <a:pt x="166" y="39"/>
                  </a:lnTo>
                  <a:lnTo>
                    <a:pt x="162" y="39"/>
                  </a:lnTo>
                  <a:lnTo>
                    <a:pt x="159" y="40"/>
                  </a:lnTo>
                  <a:lnTo>
                    <a:pt x="154" y="40"/>
                  </a:lnTo>
                  <a:lnTo>
                    <a:pt x="152" y="41"/>
                  </a:lnTo>
                  <a:lnTo>
                    <a:pt x="147" y="41"/>
                  </a:lnTo>
                  <a:lnTo>
                    <a:pt x="144" y="41"/>
                  </a:lnTo>
                  <a:lnTo>
                    <a:pt x="140" y="41"/>
                  </a:lnTo>
                  <a:lnTo>
                    <a:pt x="137" y="41"/>
                  </a:lnTo>
                  <a:lnTo>
                    <a:pt x="134" y="41"/>
                  </a:lnTo>
                  <a:lnTo>
                    <a:pt x="130" y="41"/>
                  </a:lnTo>
                  <a:lnTo>
                    <a:pt x="127" y="41"/>
                  </a:lnTo>
                  <a:lnTo>
                    <a:pt x="124" y="41"/>
                  </a:lnTo>
                  <a:lnTo>
                    <a:pt x="120" y="41"/>
                  </a:lnTo>
                  <a:lnTo>
                    <a:pt x="117" y="41"/>
                  </a:lnTo>
                  <a:lnTo>
                    <a:pt x="114" y="41"/>
                  </a:lnTo>
                  <a:lnTo>
                    <a:pt x="112" y="41"/>
                  </a:lnTo>
                  <a:lnTo>
                    <a:pt x="109" y="41"/>
                  </a:lnTo>
                  <a:lnTo>
                    <a:pt x="105" y="41"/>
                  </a:lnTo>
                  <a:lnTo>
                    <a:pt x="102" y="41"/>
                  </a:lnTo>
                  <a:lnTo>
                    <a:pt x="99" y="41"/>
                  </a:lnTo>
                  <a:lnTo>
                    <a:pt x="96" y="41"/>
                  </a:lnTo>
                  <a:lnTo>
                    <a:pt x="93" y="40"/>
                  </a:lnTo>
                  <a:lnTo>
                    <a:pt x="90" y="40"/>
                  </a:lnTo>
                  <a:lnTo>
                    <a:pt x="87" y="40"/>
                  </a:lnTo>
                  <a:lnTo>
                    <a:pt x="82" y="39"/>
                  </a:lnTo>
                  <a:lnTo>
                    <a:pt x="76" y="39"/>
                  </a:lnTo>
                  <a:lnTo>
                    <a:pt x="70" y="37"/>
                  </a:lnTo>
                  <a:lnTo>
                    <a:pt x="66" y="36"/>
                  </a:lnTo>
                  <a:lnTo>
                    <a:pt x="62" y="34"/>
                  </a:lnTo>
                  <a:lnTo>
                    <a:pt x="56" y="34"/>
                  </a:lnTo>
                  <a:lnTo>
                    <a:pt x="52" y="33"/>
                  </a:lnTo>
                  <a:lnTo>
                    <a:pt x="47" y="31"/>
                  </a:lnTo>
                  <a:lnTo>
                    <a:pt x="42" y="30"/>
                  </a:lnTo>
                  <a:lnTo>
                    <a:pt x="39" y="29"/>
                  </a:lnTo>
                  <a:lnTo>
                    <a:pt x="35" y="27"/>
                  </a:lnTo>
                  <a:lnTo>
                    <a:pt x="30" y="27"/>
                  </a:lnTo>
                  <a:lnTo>
                    <a:pt x="27" y="24"/>
                  </a:lnTo>
                  <a:lnTo>
                    <a:pt x="25" y="24"/>
                  </a:lnTo>
                  <a:lnTo>
                    <a:pt x="20" y="23"/>
                  </a:lnTo>
                  <a:lnTo>
                    <a:pt x="17" y="21"/>
                  </a:lnTo>
                  <a:lnTo>
                    <a:pt x="15" y="20"/>
                  </a:lnTo>
                  <a:lnTo>
                    <a:pt x="13" y="19"/>
                  </a:lnTo>
                  <a:lnTo>
                    <a:pt x="7" y="17"/>
                  </a:lnTo>
                  <a:lnTo>
                    <a:pt x="6" y="16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0" y="10"/>
                  </a:lnTo>
                  <a:lnTo>
                    <a:pt x="0" y="9"/>
                  </a:lnTo>
                  <a:lnTo>
                    <a:pt x="3" y="4"/>
                  </a:lnTo>
                  <a:lnTo>
                    <a:pt x="6" y="3"/>
                  </a:lnTo>
                  <a:lnTo>
                    <a:pt x="10" y="1"/>
                  </a:lnTo>
                  <a:lnTo>
                    <a:pt x="16" y="0"/>
                  </a:lnTo>
                  <a:lnTo>
                    <a:pt x="19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4"/>
            <p:cNvSpPr>
              <a:spLocks/>
            </p:cNvSpPr>
            <p:nvPr/>
          </p:nvSpPr>
          <p:spPr bwMode="auto">
            <a:xfrm>
              <a:off x="2635" y="2815"/>
              <a:ext cx="124" cy="129"/>
            </a:xfrm>
            <a:custGeom>
              <a:avLst/>
              <a:gdLst/>
              <a:ahLst/>
              <a:cxnLst>
                <a:cxn ang="0">
                  <a:pos x="24" y="61"/>
                </a:cxn>
                <a:cxn ang="0">
                  <a:pos x="16" y="83"/>
                </a:cxn>
                <a:cxn ang="0">
                  <a:pos x="10" y="103"/>
                </a:cxn>
                <a:cxn ang="0">
                  <a:pos x="6" y="121"/>
                </a:cxn>
                <a:cxn ang="0">
                  <a:pos x="1" y="137"/>
                </a:cxn>
                <a:cxn ang="0">
                  <a:pos x="0" y="150"/>
                </a:cxn>
                <a:cxn ang="0">
                  <a:pos x="0" y="163"/>
                </a:cxn>
                <a:cxn ang="0">
                  <a:pos x="8" y="173"/>
                </a:cxn>
                <a:cxn ang="0">
                  <a:pos x="20" y="181"/>
                </a:cxn>
                <a:cxn ang="0">
                  <a:pos x="36" y="191"/>
                </a:cxn>
                <a:cxn ang="0">
                  <a:pos x="53" y="204"/>
                </a:cxn>
                <a:cxn ang="0">
                  <a:pos x="70" y="213"/>
                </a:cxn>
                <a:cxn ang="0">
                  <a:pos x="81" y="218"/>
                </a:cxn>
                <a:cxn ang="0">
                  <a:pos x="93" y="224"/>
                </a:cxn>
                <a:cxn ang="0">
                  <a:pos x="106" y="230"/>
                </a:cxn>
                <a:cxn ang="0">
                  <a:pos x="118" y="234"/>
                </a:cxn>
                <a:cxn ang="0">
                  <a:pos x="133" y="238"/>
                </a:cxn>
                <a:cxn ang="0">
                  <a:pos x="145" y="243"/>
                </a:cxn>
                <a:cxn ang="0">
                  <a:pos x="158" y="246"/>
                </a:cxn>
                <a:cxn ang="0">
                  <a:pos x="171" y="248"/>
                </a:cxn>
                <a:cxn ang="0">
                  <a:pos x="188" y="253"/>
                </a:cxn>
                <a:cxn ang="0">
                  <a:pos x="200" y="256"/>
                </a:cxn>
                <a:cxn ang="0">
                  <a:pos x="220" y="258"/>
                </a:cxn>
                <a:cxn ang="0">
                  <a:pos x="234" y="260"/>
                </a:cxn>
                <a:cxn ang="0">
                  <a:pos x="245" y="260"/>
                </a:cxn>
                <a:cxn ang="0">
                  <a:pos x="245" y="256"/>
                </a:cxn>
                <a:cxn ang="0">
                  <a:pos x="235" y="251"/>
                </a:cxn>
                <a:cxn ang="0">
                  <a:pos x="218" y="247"/>
                </a:cxn>
                <a:cxn ang="0">
                  <a:pos x="198" y="240"/>
                </a:cxn>
                <a:cxn ang="0">
                  <a:pos x="175" y="234"/>
                </a:cxn>
                <a:cxn ang="0">
                  <a:pos x="164" y="230"/>
                </a:cxn>
                <a:cxn ang="0">
                  <a:pos x="153" y="227"/>
                </a:cxn>
                <a:cxn ang="0">
                  <a:pos x="141" y="223"/>
                </a:cxn>
                <a:cxn ang="0">
                  <a:pos x="121" y="216"/>
                </a:cxn>
                <a:cxn ang="0">
                  <a:pos x="104" y="208"/>
                </a:cxn>
                <a:cxn ang="0">
                  <a:pos x="91" y="201"/>
                </a:cxn>
                <a:cxn ang="0">
                  <a:pos x="80" y="196"/>
                </a:cxn>
                <a:cxn ang="0">
                  <a:pos x="67" y="188"/>
                </a:cxn>
                <a:cxn ang="0">
                  <a:pos x="54" y="181"/>
                </a:cxn>
                <a:cxn ang="0">
                  <a:pos x="43" y="176"/>
                </a:cxn>
                <a:cxn ang="0">
                  <a:pos x="30" y="166"/>
                </a:cxn>
                <a:cxn ang="0">
                  <a:pos x="24" y="154"/>
                </a:cxn>
                <a:cxn ang="0">
                  <a:pos x="26" y="141"/>
                </a:cxn>
                <a:cxn ang="0">
                  <a:pos x="30" y="121"/>
                </a:cxn>
                <a:cxn ang="0">
                  <a:pos x="33" y="109"/>
                </a:cxn>
                <a:cxn ang="0">
                  <a:pos x="36" y="96"/>
                </a:cxn>
                <a:cxn ang="0">
                  <a:pos x="38" y="83"/>
                </a:cxn>
                <a:cxn ang="0">
                  <a:pos x="43" y="69"/>
                </a:cxn>
                <a:cxn ang="0">
                  <a:pos x="46" y="54"/>
                </a:cxn>
                <a:cxn ang="0">
                  <a:pos x="47" y="41"/>
                </a:cxn>
                <a:cxn ang="0">
                  <a:pos x="50" y="30"/>
                </a:cxn>
                <a:cxn ang="0">
                  <a:pos x="51" y="20"/>
                </a:cxn>
                <a:cxn ang="0">
                  <a:pos x="53" y="4"/>
                </a:cxn>
                <a:cxn ang="0">
                  <a:pos x="47" y="3"/>
                </a:cxn>
                <a:cxn ang="0">
                  <a:pos x="40" y="16"/>
                </a:cxn>
                <a:cxn ang="0">
                  <a:pos x="36" y="33"/>
                </a:cxn>
                <a:cxn ang="0">
                  <a:pos x="33" y="44"/>
                </a:cxn>
              </a:cxnLst>
              <a:rect l="0" t="0" r="r" b="b"/>
              <a:pathLst>
                <a:path w="248" h="260">
                  <a:moveTo>
                    <a:pt x="33" y="47"/>
                  </a:moveTo>
                  <a:lnTo>
                    <a:pt x="30" y="51"/>
                  </a:lnTo>
                  <a:lnTo>
                    <a:pt x="27" y="57"/>
                  </a:lnTo>
                  <a:lnTo>
                    <a:pt x="24" y="61"/>
                  </a:lnTo>
                  <a:lnTo>
                    <a:pt x="23" y="67"/>
                  </a:lnTo>
                  <a:lnTo>
                    <a:pt x="20" y="71"/>
                  </a:lnTo>
                  <a:lnTo>
                    <a:pt x="17" y="77"/>
                  </a:lnTo>
                  <a:lnTo>
                    <a:pt x="16" y="83"/>
                  </a:lnTo>
                  <a:lnTo>
                    <a:pt x="14" y="89"/>
                  </a:lnTo>
                  <a:lnTo>
                    <a:pt x="13" y="93"/>
                  </a:lnTo>
                  <a:lnTo>
                    <a:pt x="11" y="97"/>
                  </a:lnTo>
                  <a:lnTo>
                    <a:pt x="10" y="103"/>
                  </a:lnTo>
                  <a:lnTo>
                    <a:pt x="8" y="107"/>
                  </a:lnTo>
                  <a:lnTo>
                    <a:pt x="7" y="113"/>
                  </a:lnTo>
                  <a:lnTo>
                    <a:pt x="6" y="117"/>
                  </a:lnTo>
                  <a:lnTo>
                    <a:pt x="6" y="121"/>
                  </a:lnTo>
                  <a:lnTo>
                    <a:pt x="4" y="126"/>
                  </a:lnTo>
                  <a:lnTo>
                    <a:pt x="3" y="130"/>
                  </a:lnTo>
                  <a:lnTo>
                    <a:pt x="3" y="133"/>
                  </a:lnTo>
                  <a:lnTo>
                    <a:pt x="1" y="137"/>
                  </a:lnTo>
                  <a:lnTo>
                    <a:pt x="1" y="141"/>
                  </a:lnTo>
                  <a:lnTo>
                    <a:pt x="1" y="144"/>
                  </a:lnTo>
                  <a:lnTo>
                    <a:pt x="0" y="147"/>
                  </a:lnTo>
                  <a:lnTo>
                    <a:pt x="0" y="150"/>
                  </a:lnTo>
                  <a:lnTo>
                    <a:pt x="0" y="153"/>
                  </a:lnTo>
                  <a:lnTo>
                    <a:pt x="0" y="157"/>
                  </a:lnTo>
                  <a:lnTo>
                    <a:pt x="0" y="161"/>
                  </a:lnTo>
                  <a:lnTo>
                    <a:pt x="0" y="163"/>
                  </a:lnTo>
                  <a:lnTo>
                    <a:pt x="0" y="164"/>
                  </a:lnTo>
                  <a:lnTo>
                    <a:pt x="1" y="166"/>
                  </a:lnTo>
                  <a:lnTo>
                    <a:pt x="4" y="168"/>
                  </a:lnTo>
                  <a:lnTo>
                    <a:pt x="8" y="173"/>
                  </a:lnTo>
                  <a:lnTo>
                    <a:pt x="10" y="174"/>
                  </a:lnTo>
                  <a:lnTo>
                    <a:pt x="13" y="176"/>
                  </a:lnTo>
                  <a:lnTo>
                    <a:pt x="16" y="178"/>
                  </a:lnTo>
                  <a:lnTo>
                    <a:pt x="20" y="181"/>
                  </a:lnTo>
                  <a:lnTo>
                    <a:pt x="23" y="183"/>
                  </a:lnTo>
                  <a:lnTo>
                    <a:pt x="27" y="186"/>
                  </a:lnTo>
                  <a:lnTo>
                    <a:pt x="30" y="188"/>
                  </a:lnTo>
                  <a:lnTo>
                    <a:pt x="36" y="191"/>
                  </a:lnTo>
                  <a:lnTo>
                    <a:pt x="40" y="194"/>
                  </a:lnTo>
                  <a:lnTo>
                    <a:pt x="44" y="198"/>
                  </a:lnTo>
                  <a:lnTo>
                    <a:pt x="48" y="201"/>
                  </a:lnTo>
                  <a:lnTo>
                    <a:pt x="53" y="204"/>
                  </a:lnTo>
                  <a:lnTo>
                    <a:pt x="58" y="207"/>
                  </a:lnTo>
                  <a:lnTo>
                    <a:pt x="64" y="210"/>
                  </a:lnTo>
                  <a:lnTo>
                    <a:pt x="67" y="211"/>
                  </a:lnTo>
                  <a:lnTo>
                    <a:pt x="70" y="213"/>
                  </a:lnTo>
                  <a:lnTo>
                    <a:pt x="73" y="214"/>
                  </a:lnTo>
                  <a:lnTo>
                    <a:pt x="76" y="216"/>
                  </a:lnTo>
                  <a:lnTo>
                    <a:pt x="78" y="217"/>
                  </a:lnTo>
                  <a:lnTo>
                    <a:pt x="81" y="218"/>
                  </a:lnTo>
                  <a:lnTo>
                    <a:pt x="84" y="220"/>
                  </a:lnTo>
                  <a:lnTo>
                    <a:pt x="87" y="221"/>
                  </a:lnTo>
                  <a:lnTo>
                    <a:pt x="90" y="223"/>
                  </a:lnTo>
                  <a:lnTo>
                    <a:pt x="93" y="224"/>
                  </a:lnTo>
                  <a:lnTo>
                    <a:pt x="97" y="226"/>
                  </a:lnTo>
                  <a:lnTo>
                    <a:pt x="100" y="227"/>
                  </a:lnTo>
                  <a:lnTo>
                    <a:pt x="103" y="228"/>
                  </a:lnTo>
                  <a:lnTo>
                    <a:pt x="106" y="230"/>
                  </a:lnTo>
                  <a:lnTo>
                    <a:pt x="108" y="230"/>
                  </a:lnTo>
                  <a:lnTo>
                    <a:pt x="113" y="231"/>
                  </a:lnTo>
                  <a:lnTo>
                    <a:pt x="116" y="233"/>
                  </a:lnTo>
                  <a:lnTo>
                    <a:pt x="118" y="234"/>
                  </a:lnTo>
                  <a:lnTo>
                    <a:pt x="123" y="236"/>
                  </a:lnTo>
                  <a:lnTo>
                    <a:pt x="127" y="237"/>
                  </a:lnTo>
                  <a:lnTo>
                    <a:pt x="130" y="237"/>
                  </a:lnTo>
                  <a:lnTo>
                    <a:pt x="133" y="238"/>
                  </a:lnTo>
                  <a:lnTo>
                    <a:pt x="136" y="240"/>
                  </a:lnTo>
                  <a:lnTo>
                    <a:pt x="140" y="241"/>
                  </a:lnTo>
                  <a:lnTo>
                    <a:pt x="143" y="241"/>
                  </a:lnTo>
                  <a:lnTo>
                    <a:pt x="145" y="243"/>
                  </a:lnTo>
                  <a:lnTo>
                    <a:pt x="148" y="243"/>
                  </a:lnTo>
                  <a:lnTo>
                    <a:pt x="153" y="244"/>
                  </a:lnTo>
                  <a:lnTo>
                    <a:pt x="155" y="246"/>
                  </a:lnTo>
                  <a:lnTo>
                    <a:pt x="158" y="246"/>
                  </a:lnTo>
                  <a:lnTo>
                    <a:pt x="163" y="246"/>
                  </a:lnTo>
                  <a:lnTo>
                    <a:pt x="165" y="247"/>
                  </a:lnTo>
                  <a:lnTo>
                    <a:pt x="168" y="247"/>
                  </a:lnTo>
                  <a:lnTo>
                    <a:pt x="171" y="248"/>
                  </a:lnTo>
                  <a:lnTo>
                    <a:pt x="174" y="248"/>
                  </a:lnTo>
                  <a:lnTo>
                    <a:pt x="178" y="250"/>
                  </a:lnTo>
                  <a:lnTo>
                    <a:pt x="183" y="251"/>
                  </a:lnTo>
                  <a:lnTo>
                    <a:pt x="188" y="253"/>
                  </a:lnTo>
                  <a:lnTo>
                    <a:pt x="191" y="253"/>
                  </a:lnTo>
                  <a:lnTo>
                    <a:pt x="194" y="253"/>
                  </a:lnTo>
                  <a:lnTo>
                    <a:pt x="197" y="254"/>
                  </a:lnTo>
                  <a:lnTo>
                    <a:pt x="200" y="256"/>
                  </a:lnTo>
                  <a:lnTo>
                    <a:pt x="205" y="256"/>
                  </a:lnTo>
                  <a:lnTo>
                    <a:pt x="210" y="257"/>
                  </a:lnTo>
                  <a:lnTo>
                    <a:pt x="215" y="257"/>
                  </a:lnTo>
                  <a:lnTo>
                    <a:pt x="220" y="258"/>
                  </a:lnTo>
                  <a:lnTo>
                    <a:pt x="224" y="258"/>
                  </a:lnTo>
                  <a:lnTo>
                    <a:pt x="227" y="258"/>
                  </a:lnTo>
                  <a:lnTo>
                    <a:pt x="231" y="260"/>
                  </a:lnTo>
                  <a:lnTo>
                    <a:pt x="234" y="260"/>
                  </a:lnTo>
                  <a:lnTo>
                    <a:pt x="237" y="260"/>
                  </a:lnTo>
                  <a:lnTo>
                    <a:pt x="240" y="260"/>
                  </a:lnTo>
                  <a:lnTo>
                    <a:pt x="243" y="260"/>
                  </a:lnTo>
                  <a:lnTo>
                    <a:pt x="245" y="260"/>
                  </a:lnTo>
                  <a:lnTo>
                    <a:pt x="247" y="260"/>
                  </a:lnTo>
                  <a:lnTo>
                    <a:pt x="248" y="258"/>
                  </a:lnTo>
                  <a:lnTo>
                    <a:pt x="247" y="257"/>
                  </a:lnTo>
                  <a:lnTo>
                    <a:pt x="245" y="256"/>
                  </a:lnTo>
                  <a:lnTo>
                    <a:pt x="243" y="256"/>
                  </a:lnTo>
                  <a:lnTo>
                    <a:pt x="241" y="254"/>
                  </a:lnTo>
                  <a:lnTo>
                    <a:pt x="237" y="253"/>
                  </a:lnTo>
                  <a:lnTo>
                    <a:pt x="235" y="251"/>
                  </a:lnTo>
                  <a:lnTo>
                    <a:pt x="231" y="250"/>
                  </a:lnTo>
                  <a:lnTo>
                    <a:pt x="227" y="248"/>
                  </a:lnTo>
                  <a:lnTo>
                    <a:pt x="223" y="247"/>
                  </a:lnTo>
                  <a:lnTo>
                    <a:pt x="218" y="247"/>
                  </a:lnTo>
                  <a:lnTo>
                    <a:pt x="213" y="246"/>
                  </a:lnTo>
                  <a:lnTo>
                    <a:pt x="208" y="244"/>
                  </a:lnTo>
                  <a:lnTo>
                    <a:pt x="204" y="241"/>
                  </a:lnTo>
                  <a:lnTo>
                    <a:pt x="198" y="240"/>
                  </a:lnTo>
                  <a:lnTo>
                    <a:pt x="193" y="238"/>
                  </a:lnTo>
                  <a:lnTo>
                    <a:pt x="187" y="237"/>
                  </a:lnTo>
                  <a:lnTo>
                    <a:pt x="181" y="236"/>
                  </a:lnTo>
                  <a:lnTo>
                    <a:pt x="175" y="234"/>
                  </a:lnTo>
                  <a:lnTo>
                    <a:pt x="173" y="233"/>
                  </a:lnTo>
                  <a:lnTo>
                    <a:pt x="170" y="231"/>
                  </a:lnTo>
                  <a:lnTo>
                    <a:pt x="167" y="230"/>
                  </a:lnTo>
                  <a:lnTo>
                    <a:pt x="164" y="230"/>
                  </a:lnTo>
                  <a:lnTo>
                    <a:pt x="161" y="228"/>
                  </a:lnTo>
                  <a:lnTo>
                    <a:pt x="158" y="228"/>
                  </a:lnTo>
                  <a:lnTo>
                    <a:pt x="155" y="227"/>
                  </a:lnTo>
                  <a:lnTo>
                    <a:pt x="153" y="227"/>
                  </a:lnTo>
                  <a:lnTo>
                    <a:pt x="150" y="226"/>
                  </a:lnTo>
                  <a:lnTo>
                    <a:pt x="147" y="224"/>
                  </a:lnTo>
                  <a:lnTo>
                    <a:pt x="144" y="223"/>
                  </a:lnTo>
                  <a:lnTo>
                    <a:pt x="141" y="223"/>
                  </a:lnTo>
                  <a:lnTo>
                    <a:pt x="136" y="221"/>
                  </a:lnTo>
                  <a:lnTo>
                    <a:pt x="130" y="220"/>
                  </a:lnTo>
                  <a:lnTo>
                    <a:pt x="126" y="217"/>
                  </a:lnTo>
                  <a:lnTo>
                    <a:pt x="121" y="216"/>
                  </a:lnTo>
                  <a:lnTo>
                    <a:pt x="116" y="213"/>
                  </a:lnTo>
                  <a:lnTo>
                    <a:pt x="111" y="211"/>
                  </a:lnTo>
                  <a:lnTo>
                    <a:pt x="107" y="210"/>
                  </a:lnTo>
                  <a:lnTo>
                    <a:pt x="104" y="208"/>
                  </a:lnTo>
                  <a:lnTo>
                    <a:pt x="101" y="207"/>
                  </a:lnTo>
                  <a:lnTo>
                    <a:pt x="98" y="206"/>
                  </a:lnTo>
                  <a:lnTo>
                    <a:pt x="94" y="203"/>
                  </a:lnTo>
                  <a:lnTo>
                    <a:pt x="91" y="201"/>
                  </a:lnTo>
                  <a:lnTo>
                    <a:pt x="88" y="200"/>
                  </a:lnTo>
                  <a:lnTo>
                    <a:pt x="86" y="198"/>
                  </a:lnTo>
                  <a:lnTo>
                    <a:pt x="83" y="197"/>
                  </a:lnTo>
                  <a:lnTo>
                    <a:pt x="80" y="196"/>
                  </a:lnTo>
                  <a:lnTo>
                    <a:pt x="77" y="194"/>
                  </a:lnTo>
                  <a:lnTo>
                    <a:pt x="73" y="191"/>
                  </a:lnTo>
                  <a:lnTo>
                    <a:pt x="70" y="190"/>
                  </a:lnTo>
                  <a:lnTo>
                    <a:pt x="67" y="188"/>
                  </a:lnTo>
                  <a:lnTo>
                    <a:pt x="63" y="187"/>
                  </a:lnTo>
                  <a:lnTo>
                    <a:pt x="60" y="186"/>
                  </a:lnTo>
                  <a:lnTo>
                    <a:pt x="57" y="184"/>
                  </a:lnTo>
                  <a:lnTo>
                    <a:pt x="54" y="181"/>
                  </a:lnTo>
                  <a:lnTo>
                    <a:pt x="51" y="180"/>
                  </a:lnTo>
                  <a:lnTo>
                    <a:pt x="48" y="178"/>
                  </a:lnTo>
                  <a:lnTo>
                    <a:pt x="46" y="177"/>
                  </a:lnTo>
                  <a:lnTo>
                    <a:pt x="43" y="176"/>
                  </a:lnTo>
                  <a:lnTo>
                    <a:pt x="40" y="174"/>
                  </a:lnTo>
                  <a:lnTo>
                    <a:pt x="37" y="173"/>
                  </a:lnTo>
                  <a:lnTo>
                    <a:pt x="33" y="170"/>
                  </a:lnTo>
                  <a:lnTo>
                    <a:pt x="30" y="166"/>
                  </a:lnTo>
                  <a:lnTo>
                    <a:pt x="26" y="163"/>
                  </a:lnTo>
                  <a:lnTo>
                    <a:pt x="24" y="160"/>
                  </a:lnTo>
                  <a:lnTo>
                    <a:pt x="23" y="157"/>
                  </a:lnTo>
                  <a:lnTo>
                    <a:pt x="24" y="154"/>
                  </a:lnTo>
                  <a:lnTo>
                    <a:pt x="24" y="151"/>
                  </a:lnTo>
                  <a:lnTo>
                    <a:pt x="24" y="148"/>
                  </a:lnTo>
                  <a:lnTo>
                    <a:pt x="24" y="146"/>
                  </a:lnTo>
                  <a:lnTo>
                    <a:pt x="26" y="141"/>
                  </a:lnTo>
                  <a:lnTo>
                    <a:pt x="26" y="137"/>
                  </a:lnTo>
                  <a:lnTo>
                    <a:pt x="27" y="133"/>
                  </a:lnTo>
                  <a:lnTo>
                    <a:pt x="28" y="127"/>
                  </a:lnTo>
                  <a:lnTo>
                    <a:pt x="30" y="121"/>
                  </a:lnTo>
                  <a:lnTo>
                    <a:pt x="30" y="119"/>
                  </a:lnTo>
                  <a:lnTo>
                    <a:pt x="31" y="116"/>
                  </a:lnTo>
                  <a:lnTo>
                    <a:pt x="31" y="113"/>
                  </a:lnTo>
                  <a:lnTo>
                    <a:pt x="33" y="109"/>
                  </a:lnTo>
                  <a:lnTo>
                    <a:pt x="33" y="106"/>
                  </a:lnTo>
                  <a:lnTo>
                    <a:pt x="34" y="103"/>
                  </a:lnTo>
                  <a:lnTo>
                    <a:pt x="34" y="99"/>
                  </a:lnTo>
                  <a:lnTo>
                    <a:pt x="36" y="96"/>
                  </a:lnTo>
                  <a:lnTo>
                    <a:pt x="36" y="93"/>
                  </a:lnTo>
                  <a:lnTo>
                    <a:pt x="37" y="89"/>
                  </a:lnTo>
                  <a:lnTo>
                    <a:pt x="37" y="86"/>
                  </a:lnTo>
                  <a:lnTo>
                    <a:pt x="38" y="83"/>
                  </a:lnTo>
                  <a:lnTo>
                    <a:pt x="40" y="79"/>
                  </a:lnTo>
                  <a:lnTo>
                    <a:pt x="40" y="74"/>
                  </a:lnTo>
                  <a:lnTo>
                    <a:pt x="41" y="71"/>
                  </a:lnTo>
                  <a:lnTo>
                    <a:pt x="43" y="69"/>
                  </a:lnTo>
                  <a:lnTo>
                    <a:pt x="43" y="64"/>
                  </a:lnTo>
                  <a:lnTo>
                    <a:pt x="44" y="61"/>
                  </a:lnTo>
                  <a:lnTo>
                    <a:pt x="44" y="57"/>
                  </a:lnTo>
                  <a:lnTo>
                    <a:pt x="46" y="54"/>
                  </a:lnTo>
                  <a:lnTo>
                    <a:pt x="46" y="51"/>
                  </a:lnTo>
                  <a:lnTo>
                    <a:pt x="46" y="49"/>
                  </a:lnTo>
                  <a:lnTo>
                    <a:pt x="47" y="44"/>
                  </a:lnTo>
                  <a:lnTo>
                    <a:pt x="47" y="41"/>
                  </a:lnTo>
                  <a:lnTo>
                    <a:pt x="47" y="39"/>
                  </a:lnTo>
                  <a:lnTo>
                    <a:pt x="48" y="36"/>
                  </a:lnTo>
                  <a:lnTo>
                    <a:pt x="48" y="33"/>
                  </a:lnTo>
                  <a:lnTo>
                    <a:pt x="50" y="30"/>
                  </a:lnTo>
                  <a:lnTo>
                    <a:pt x="50" y="27"/>
                  </a:lnTo>
                  <a:lnTo>
                    <a:pt x="51" y="24"/>
                  </a:lnTo>
                  <a:lnTo>
                    <a:pt x="51" y="21"/>
                  </a:lnTo>
                  <a:lnTo>
                    <a:pt x="51" y="20"/>
                  </a:lnTo>
                  <a:lnTo>
                    <a:pt x="53" y="14"/>
                  </a:lnTo>
                  <a:lnTo>
                    <a:pt x="53" y="10"/>
                  </a:lnTo>
                  <a:lnTo>
                    <a:pt x="53" y="7"/>
                  </a:lnTo>
                  <a:lnTo>
                    <a:pt x="53" y="4"/>
                  </a:lnTo>
                  <a:lnTo>
                    <a:pt x="53" y="0"/>
                  </a:lnTo>
                  <a:lnTo>
                    <a:pt x="51" y="0"/>
                  </a:lnTo>
                  <a:lnTo>
                    <a:pt x="50" y="1"/>
                  </a:lnTo>
                  <a:lnTo>
                    <a:pt x="47" y="3"/>
                  </a:lnTo>
                  <a:lnTo>
                    <a:pt x="46" y="6"/>
                  </a:lnTo>
                  <a:lnTo>
                    <a:pt x="44" y="10"/>
                  </a:lnTo>
                  <a:lnTo>
                    <a:pt x="41" y="13"/>
                  </a:lnTo>
                  <a:lnTo>
                    <a:pt x="40" y="16"/>
                  </a:lnTo>
                  <a:lnTo>
                    <a:pt x="38" y="20"/>
                  </a:lnTo>
                  <a:lnTo>
                    <a:pt x="37" y="24"/>
                  </a:lnTo>
                  <a:lnTo>
                    <a:pt x="36" y="29"/>
                  </a:lnTo>
                  <a:lnTo>
                    <a:pt x="36" y="33"/>
                  </a:lnTo>
                  <a:lnTo>
                    <a:pt x="34" y="36"/>
                  </a:lnTo>
                  <a:lnTo>
                    <a:pt x="34" y="40"/>
                  </a:lnTo>
                  <a:lnTo>
                    <a:pt x="33" y="43"/>
                  </a:lnTo>
                  <a:lnTo>
                    <a:pt x="33" y="44"/>
                  </a:lnTo>
                  <a:lnTo>
                    <a:pt x="33" y="46"/>
                  </a:lnTo>
                  <a:lnTo>
                    <a:pt x="33" y="47"/>
                  </a:lnTo>
                  <a:lnTo>
                    <a:pt x="33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5"/>
            <p:cNvSpPr>
              <a:spLocks/>
            </p:cNvSpPr>
            <p:nvPr/>
          </p:nvSpPr>
          <p:spPr bwMode="auto">
            <a:xfrm>
              <a:off x="2925" y="2815"/>
              <a:ext cx="54" cy="104"/>
            </a:xfrm>
            <a:custGeom>
              <a:avLst/>
              <a:gdLst/>
              <a:ahLst/>
              <a:cxnLst>
                <a:cxn ang="0">
                  <a:pos x="71" y="74"/>
                </a:cxn>
                <a:cxn ang="0">
                  <a:pos x="74" y="83"/>
                </a:cxn>
                <a:cxn ang="0">
                  <a:pos x="77" y="90"/>
                </a:cxn>
                <a:cxn ang="0">
                  <a:pos x="80" y="97"/>
                </a:cxn>
                <a:cxn ang="0">
                  <a:pos x="83" y="104"/>
                </a:cxn>
                <a:cxn ang="0">
                  <a:pos x="85" y="111"/>
                </a:cxn>
                <a:cxn ang="0">
                  <a:pos x="88" y="119"/>
                </a:cxn>
                <a:cxn ang="0">
                  <a:pos x="93" y="126"/>
                </a:cxn>
                <a:cxn ang="0">
                  <a:pos x="95" y="133"/>
                </a:cxn>
                <a:cxn ang="0">
                  <a:pos x="98" y="138"/>
                </a:cxn>
                <a:cxn ang="0">
                  <a:pos x="100" y="144"/>
                </a:cxn>
                <a:cxn ang="0">
                  <a:pos x="104" y="151"/>
                </a:cxn>
                <a:cxn ang="0">
                  <a:pos x="107" y="157"/>
                </a:cxn>
                <a:cxn ang="0">
                  <a:pos x="105" y="158"/>
                </a:cxn>
                <a:cxn ang="0">
                  <a:pos x="100" y="160"/>
                </a:cxn>
                <a:cxn ang="0">
                  <a:pos x="94" y="164"/>
                </a:cxn>
                <a:cxn ang="0">
                  <a:pos x="87" y="167"/>
                </a:cxn>
                <a:cxn ang="0">
                  <a:pos x="78" y="171"/>
                </a:cxn>
                <a:cxn ang="0">
                  <a:pos x="70" y="176"/>
                </a:cxn>
                <a:cxn ang="0">
                  <a:pos x="60" y="181"/>
                </a:cxn>
                <a:cxn ang="0">
                  <a:pos x="50" y="186"/>
                </a:cxn>
                <a:cxn ang="0">
                  <a:pos x="40" y="190"/>
                </a:cxn>
                <a:cxn ang="0">
                  <a:pos x="31" y="196"/>
                </a:cxn>
                <a:cxn ang="0">
                  <a:pos x="21" y="200"/>
                </a:cxn>
                <a:cxn ang="0">
                  <a:pos x="14" y="203"/>
                </a:cxn>
                <a:cxn ang="0">
                  <a:pos x="7" y="206"/>
                </a:cxn>
                <a:cxn ang="0">
                  <a:pos x="1" y="207"/>
                </a:cxn>
                <a:cxn ang="0">
                  <a:pos x="83" y="146"/>
                </a:cxn>
                <a:cxn ang="0">
                  <a:pos x="80" y="141"/>
                </a:cxn>
                <a:cxn ang="0">
                  <a:pos x="78" y="134"/>
                </a:cxn>
                <a:cxn ang="0">
                  <a:pos x="74" y="126"/>
                </a:cxn>
                <a:cxn ang="0">
                  <a:pos x="71" y="114"/>
                </a:cxn>
                <a:cxn ang="0">
                  <a:pos x="68" y="109"/>
                </a:cxn>
                <a:cxn ang="0">
                  <a:pos x="65" y="103"/>
                </a:cxn>
                <a:cxn ang="0">
                  <a:pos x="63" y="96"/>
                </a:cxn>
                <a:cxn ang="0">
                  <a:pos x="61" y="90"/>
                </a:cxn>
                <a:cxn ang="0">
                  <a:pos x="57" y="83"/>
                </a:cxn>
                <a:cxn ang="0">
                  <a:pos x="55" y="76"/>
                </a:cxn>
                <a:cxn ang="0">
                  <a:pos x="53" y="69"/>
                </a:cxn>
                <a:cxn ang="0">
                  <a:pos x="50" y="63"/>
                </a:cxn>
                <a:cxn ang="0">
                  <a:pos x="47" y="56"/>
                </a:cxn>
                <a:cxn ang="0">
                  <a:pos x="45" y="49"/>
                </a:cxn>
                <a:cxn ang="0">
                  <a:pos x="43" y="43"/>
                </a:cxn>
                <a:cxn ang="0">
                  <a:pos x="40" y="37"/>
                </a:cxn>
                <a:cxn ang="0">
                  <a:pos x="37" y="30"/>
                </a:cxn>
                <a:cxn ang="0">
                  <a:pos x="35" y="24"/>
                </a:cxn>
                <a:cxn ang="0">
                  <a:pos x="33" y="16"/>
                </a:cxn>
                <a:cxn ang="0">
                  <a:pos x="30" y="7"/>
                </a:cxn>
                <a:cxn ang="0">
                  <a:pos x="28" y="3"/>
                </a:cxn>
                <a:cxn ang="0">
                  <a:pos x="30" y="1"/>
                </a:cxn>
                <a:cxn ang="0">
                  <a:pos x="34" y="9"/>
                </a:cxn>
                <a:cxn ang="0">
                  <a:pos x="40" y="19"/>
                </a:cxn>
                <a:cxn ang="0">
                  <a:pos x="45" y="29"/>
                </a:cxn>
                <a:cxn ang="0">
                  <a:pos x="48" y="36"/>
                </a:cxn>
                <a:cxn ang="0">
                  <a:pos x="53" y="41"/>
                </a:cxn>
                <a:cxn ang="0">
                  <a:pos x="58" y="51"/>
                </a:cxn>
                <a:cxn ang="0">
                  <a:pos x="64" y="61"/>
                </a:cxn>
                <a:cxn ang="0">
                  <a:pos x="67" y="67"/>
                </a:cxn>
                <a:cxn ang="0">
                  <a:pos x="68" y="70"/>
                </a:cxn>
              </a:cxnLst>
              <a:rect l="0" t="0" r="r" b="b"/>
              <a:pathLst>
                <a:path w="107" h="208">
                  <a:moveTo>
                    <a:pt x="68" y="70"/>
                  </a:moveTo>
                  <a:lnTo>
                    <a:pt x="71" y="74"/>
                  </a:lnTo>
                  <a:lnTo>
                    <a:pt x="73" y="80"/>
                  </a:lnTo>
                  <a:lnTo>
                    <a:pt x="74" y="83"/>
                  </a:lnTo>
                  <a:lnTo>
                    <a:pt x="75" y="87"/>
                  </a:lnTo>
                  <a:lnTo>
                    <a:pt x="77" y="90"/>
                  </a:lnTo>
                  <a:lnTo>
                    <a:pt x="78" y="93"/>
                  </a:lnTo>
                  <a:lnTo>
                    <a:pt x="80" y="97"/>
                  </a:lnTo>
                  <a:lnTo>
                    <a:pt x="81" y="100"/>
                  </a:lnTo>
                  <a:lnTo>
                    <a:pt x="83" y="104"/>
                  </a:lnTo>
                  <a:lnTo>
                    <a:pt x="84" y="109"/>
                  </a:lnTo>
                  <a:lnTo>
                    <a:pt x="85" y="111"/>
                  </a:lnTo>
                  <a:lnTo>
                    <a:pt x="87" y="116"/>
                  </a:lnTo>
                  <a:lnTo>
                    <a:pt x="88" y="119"/>
                  </a:lnTo>
                  <a:lnTo>
                    <a:pt x="91" y="123"/>
                  </a:lnTo>
                  <a:lnTo>
                    <a:pt x="93" y="126"/>
                  </a:lnTo>
                  <a:lnTo>
                    <a:pt x="94" y="129"/>
                  </a:lnTo>
                  <a:lnTo>
                    <a:pt x="95" y="133"/>
                  </a:lnTo>
                  <a:lnTo>
                    <a:pt x="97" y="136"/>
                  </a:lnTo>
                  <a:lnTo>
                    <a:pt x="98" y="138"/>
                  </a:lnTo>
                  <a:lnTo>
                    <a:pt x="100" y="141"/>
                  </a:lnTo>
                  <a:lnTo>
                    <a:pt x="100" y="144"/>
                  </a:lnTo>
                  <a:lnTo>
                    <a:pt x="103" y="147"/>
                  </a:lnTo>
                  <a:lnTo>
                    <a:pt x="104" y="151"/>
                  </a:lnTo>
                  <a:lnTo>
                    <a:pt x="105" y="154"/>
                  </a:lnTo>
                  <a:lnTo>
                    <a:pt x="107" y="157"/>
                  </a:lnTo>
                  <a:lnTo>
                    <a:pt x="107" y="158"/>
                  </a:lnTo>
                  <a:lnTo>
                    <a:pt x="105" y="158"/>
                  </a:lnTo>
                  <a:lnTo>
                    <a:pt x="103" y="160"/>
                  </a:lnTo>
                  <a:lnTo>
                    <a:pt x="100" y="160"/>
                  </a:lnTo>
                  <a:lnTo>
                    <a:pt x="97" y="161"/>
                  </a:lnTo>
                  <a:lnTo>
                    <a:pt x="94" y="164"/>
                  </a:lnTo>
                  <a:lnTo>
                    <a:pt x="91" y="166"/>
                  </a:lnTo>
                  <a:lnTo>
                    <a:pt x="87" y="167"/>
                  </a:lnTo>
                  <a:lnTo>
                    <a:pt x="83" y="170"/>
                  </a:lnTo>
                  <a:lnTo>
                    <a:pt x="78" y="171"/>
                  </a:lnTo>
                  <a:lnTo>
                    <a:pt x="74" y="174"/>
                  </a:lnTo>
                  <a:lnTo>
                    <a:pt x="70" y="176"/>
                  </a:lnTo>
                  <a:lnTo>
                    <a:pt x="64" y="178"/>
                  </a:lnTo>
                  <a:lnTo>
                    <a:pt x="60" y="181"/>
                  </a:lnTo>
                  <a:lnTo>
                    <a:pt x="55" y="184"/>
                  </a:lnTo>
                  <a:lnTo>
                    <a:pt x="50" y="186"/>
                  </a:lnTo>
                  <a:lnTo>
                    <a:pt x="45" y="188"/>
                  </a:lnTo>
                  <a:lnTo>
                    <a:pt x="40" y="190"/>
                  </a:lnTo>
                  <a:lnTo>
                    <a:pt x="35" y="193"/>
                  </a:lnTo>
                  <a:lnTo>
                    <a:pt x="31" y="196"/>
                  </a:lnTo>
                  <a:lnTo>
                    <a:pt x="25" y="197"/>
                  </a:lnTo>
                  <a:lnTo>
                    <a:pt x="21" y="200"/>
                  </a:lnTo>
                  <a:lnTo>
                    <a:pt x="18" y="201"/>
                  </a:lnTo>
                  <a:lnTo>
                    <a:pt x="14" y="203"/>
                  </a:lnTo>
                  <a:lnTo>
                    <a:pt x="11" y="204"/>
                  </a:lnTo>
                  <a:lnTo>
                    <a:pt x="7" y="206"/>
                  </a:lnTo>
                  <a:lnTo>
                    <a:pt x="5" y="207"/>
                  </a:lnTo>
                  <a:lnTo>
                    <a:pt x="1" y="207"/>
                  </a:lnTo>
                  <a:lnTo>
                    <a:pt x="0" y="208"/>
                  </a:lnTo>
                  <a:lnTo>
                    <a:pt x="83" y="146"/>
                  </a:lnTo>
                  <a:lnTo>
                    <a:pt x="81" y="144"/>
                  </a:lnTo>
                  <a:lnTo>
                    <a:pt x="80" y="141"/>
                  </a:lnTo>
                  <a:lnTo>
                    <a:pt x="78" y="138"/>
                  </a:lnTo>
                  <a:lnTo>
                    <a:pt x="78" y="134"/>
                  </a:lnTo>
                  <a:lnTo>
                    <a:pt x="77" y="130"/>
                  </a:lnTo>
                  <a:lnTo>
                    <a:pt x="74" y="126"/>
                  </a:lnTo>
                  <a:lnTo>
                    <a:pt x="73" y="120"/>
                  </a:lnTo>
                  <a:lnTo>
                    <a:pt x="71" y="114"/>
                  </a:lnTo>
                  <a:lnTo>
                    <a:pt x="68" y="111"/>
                  </a:lnTo>
                  <a:lnTo>
                    <a:pt x="68" y="109"/>
                  </a:lnTo>
                  <a:lnTo>
                    <a:pt x="67" y="106"/>
                  </a:lnTo>
                  <a:lnTo>
                    <a:pt x="65" y="103"/>
                  </a:lnTo>
                  <a:lnTo>
                    <a:pt x="64" y="99"/>
                  </a:lnTo>
                  <a:lnTo>
                    <a:pt x="63" y="96"/>
                  </a:lnTo>
                  <a:lnTo>
                    <a:pt x="61" y="93"/>
                  </a:lnTo>
                  <a:lnTo>
                    <a:pt x="61" y="90"/>
                  </a:lnTo>
                  <a:lnTo>
                    <a:pt x="58" y="86"/>
                  </a:lnTo>
                  <a:lnTo>
                    <a:pt x="57" y="83"/>
                  </a:lnTo>
                  <a:lnTo>
                    <a:pt x="55" y="79"/>
                  </a:lnTo>
                  <a:lnTo>
                    <a:pt x="55" y="76"/>
                  </a:lnTo>
                  <a:lnTo>
                    <a:pt x="53" y="73"/>
                  </a:lnTo>
                  <a:lnTo>
                    <a:pt x="53" y="69"/>
                  </a:lnTo>
                  <a:lnTo>
                    <a:pt x="51" y="66"/>
                  </a:lnTo>
                  <a:lnTo>
                    <a:pt x="50" y="63"/>
                  </a:lnTo>
                  <a:lnTo>
                    <a:pt x="48" y="59"/>
                  </a:lnTo>
                  <a:lnTo>
                    <a:pt x="47" y="56"/>
                  </a:lnTo>
                  <a:lnTo>
                    <a:pt x="45" y="51"/>
                  </a:lnTo>
                  <a:lnTo>
                    <a:pt x="45" y="49"/>
                  </a:lnTo>
                  <a:lnTo>
                    <a:pt x="43" y="46"/>
                  </a:lnTo>
                  <a:lnTo>
                    <a:pt x="43" y="43"/>
                  </a:lnTo>
                  <a:lnTo>
                    <a:pt x="41" y="40"/>
                  </a:lnTo>
                  <a:lnTo>
                    <a:pt x="40" y="37"/>
                  </a:lnTo>
                  <a:lnTo>
                    <a:pt x="38" y="33"/>
                  </a:lnTo>
                  <a:lnTo>
                    <a:pt x="37" y="30"/>
                  </a:lnTo>
                  <a:lnTo>
                    <a:pt x="37" y="27"/>
                  </a:lnTo>
                  <a:lnTo>
                    <a:pt x="35" y="24"/>
                  </a:lnTo>
                  <a:lnTo>
                    <a:pt x="34" y="20"/>
                  </a:lnTo>
                  <a:lnTo>
                    <a:pt x="33" y="16"/>
                  </a:lnTo>
                  <a:lnTo>
                    <a:pt x="31" y="11"/>
                  </a:lnTo>
                  <a:lnTo>
                    <a:pt x="30" y="7"/>
                  </a:lnTo>
                  <a:lnTo>
                    <a:pt x="28" y="4"/>
                  </a:lnTo>
                  <a:lnTo>
                    <a:pt x="28" y="3"/>
                  </a:lnTo>
                  <a:lnTo>
                    <a:pt x="28" y="0"/>
                  </a:lnTo>
                  <a:lnTo>
                    <a:pt x="30" y="1"/>
                  </a:lnTo>
                  <a:lnTo>
                    <a:pt x="31" y="4"/>
                  </a:lnTo>
                  <a:lnTo>
                    <a:pt x="34" y="9"/>
                  </a:lnTo>
                  <a:lnTo>
                    <a:pt x="37" y="13"/>
                  </a:lnTo>
                  <a:lnTo>
                    <a:pt x="40" y="19"/>
                  </a:lnTo>
                  <a:lnTo>
                    <a:pt x="43" y="23"/>
                  </a:lnTo>
                  <a:lnTo>
                    <a:pt x="45" y="29"/>
                  </a:lnTo>
                  <a:lnTo>
                    <a:pt x="47" y="31"/>
                  </a:lnTo>
                  <a:lnTo>
                    <a:pt x="48" y="36"/>
                  </a:lnTo>
                  <a:lnTo>
                    <a:pt x="51" y="39"/>
                  </a:lnTo>
                  <a:lnTo>
                    <a:pt x="53" y="41"/>
                  </a:lnTo>
                  <a:lnTo>
                    <a:pt x="55" y="47"/>
                  </a:lnTo>
                  <a:lnTo>
                    <a:pt x="58" y="51"/>
                  </a:lnTo>
                  <a:lnTo>
                    <a:pt x="61" y="57"/>
                  </a:lnTo>
                  <a:lnTo>
                    <a:pt x="64" y="61"/>
                  </a:lnTo>
                  <a:lnTo>
                    <a:pt x="65" y="64"/>
                  </a:lnTo>
                  <a:lnTo>
                    <a:pt x="67" y="67"/>
                  </a:lnTo>
                  <a:lnTo>
                    <a:pt x="68" y="69"/>
                  </a:lnTo>
                  <a:lnTo>
                    <a:pt x="68" y="70"/>
                  </a:lnTo>
                  <a:lnTo>
                    <a:pt x="68" y="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6"/>
            <p:cNvSpPr>
              <a:spLocks/>
            </p:cNvSpPr>
            <p:nvPr/>
          </p:nvSpPr>
          <p:spPr bwMode="auto">
            <a:xfrm>
              <a:off x="2843" y="2438"/>
              <a:ext cx="72" cy="70"/>
            </a:xfrm>
            <a:custGeom>
              <a:avLst/>
              <a:gdLst/>
              <a:ahLst/>
              <a:cxnLst>
                <a:cxn ang="0">
                  <a:pos x="35" y="101"/>
                </a:cxn>
                <a:cxn ang="0">
                  <a:pos x="44" y="95"/>
                </a:cxn>
                <a:cxn ang="0">
                  <a:pos x="51" y="90"/>
                </a:cxn>
                <a:cxn ang="0">
                  <a:pos x="60" y="83"/>
                </a:cxn>
                <a:cxn ang="0">
                  <a:pos x="68" y="75"/>
                </a:cxn>
                <a:cxn ang="0">
                  <a:pos x="77" y="68"/>
                </a:cxn>
                <a:cxn ang="0">
                  <a:pos x="84" y="63"/>
                </a:cxn>
                <a:cxn ang="0">
                  <a:pos x="91" y="57"/>
                </a:cxn>
                <a:cxn ang="0">
                  <a:pos x="97" y="51"/>
                </a:cxn>
                <a:cxn ang="0">
                  <a:pos x="104" y="44"/>
                </a:cxn>
                <a:cxn ang="0">
                  <a:pos x="112" y="35"/>
                </a:cxn>
                <a:cxn ang="0">
                  <a:pos x="121" y="27"/>
                </a:cxn>
                <a:cxn ang="0">
                  <a:pos x="128" y="17"/>
                </a:cxn>
                <a:cxn ang="0">
                  <a:pos x="135" y="10"/>
                </a:cxn>
                <a:cxn ang="0">
                  <a:pos x="140" y="3"/>
                </a:cxn>
                <a:cxn ang="0">
                  <a:pos x="144" y="0"/>
                </a:cxn>
                <a:cxn ang="0">
                  <a:pos x="144" y="0"/>
                </a:cxn>
                <a:cxn ang="0">
                  <a:pos x="141" y="3"/>
                </a:cxn>
                <a:cxn ang="0">
                  <a:pos x="137" y="10"/>
                </a:cxn>
                <a:cxn ang="0">
                  <a:pos x="131" y="18"/>
                </a:cxn>
                <a:cxn ang="0">
                  <a:pos x="125" y="28"/>
                </a:cxn>
                <a:cxn ang="0">
                  <a:pos x="118" y="38"/>
                </a:cxn>
                <a:cxn ang="0">
                  <a:pos x="112" y="47"/>
                </a:cxn>
                <a:cxn ang="0">
                  <a:pos x="108" y="55"/>
                </a:cxn>
                <a:cxn ang="0">
                  <a:pos x="104" y="60"/>
                </a:cxn>
                <a:cxn ang="0">
                  <a:pos x="98" y="65"/>
                </a:cxn>
                <a:cxn ang="0">
                  <a:pos x="92" y="71"/>
                </a:cxn>
                <a:cxn ang="0">
                  <a:pos x="87" y="78"/>
                </a:cxn>
                <a:cxn ang="0">
                  <a:pos x="80" y="83"/>
                </a:cxn>
                <a:cxn ang="0">
                  <a:pos x="74" y="88"/>
                </a:cxn>
                <a:cxn ang="0">
                  <a:pos x="65" y="94"/>
                </a:cxn>
                <a:cxn ang="0">
                  <a:pos x="60" y="97"/>
                </a:cxn>
                <a:cxn ang="0">
                  <a:pos x="51" y="101"/>
                </a:cxn>
                <a:cxn ang="0">
                  <a:pos x="42" y="108"/>
                </a:cxn>
                <a:cxn ang="0">
                  <a:pos x="31" y="117"/>
                </a:cxn>
                <a:cxn ang="0">
                  <a:pos x="20" y="125"/>
                </a:cxn>
                <a:cxn ang="0">
                  <a:pos x="10" y="132"/>
                </a:cxn>
                <a:cxn ang="0">
                  <a:pos x="3" y="137"/>
                </a:cxn>
                <a:cxn ang="0">
                  <a:pos x="0" y="138"/>
                </a:cxn>
                <a:cxn ang="0">
                  <a:pos x="4" y="132"/>
                </a:cxn>
                <a:cxn ang="0">
                  <a:pos x="14" y="122"/>
                </a:cxn>
                <a:cxn ang="0">
                  <a:pos x="22" y="111"/>
                </a:cxn>
                <a:cxn ang="0">
                  <a:pos x="30" y="104"/>
                </a:cxn>
                <a:cxn ang="0">
                  <a:pos x="31" y="104"/>
                </a:cxn>
              </a:cxnLst>
              <a:rect l="0" t="0" r="r" b="b"/>
              <a:pathLst>
                <a:path w="144" h="138">
                  <a:moveTo>
                    <a:pt x="31" y="104"/>
                  </a:moveTo>
                  <a:lnTo>
                    <a:pt x="35" y="101"/>
                  </a:lnTo>
                  <a:lnTo>
                    <a:pt x="40" y="98"/>
                  </a:lnTo>
                  <a:lnTo>
                    <a:pt x="44" y="95"/>
                  </a:lnTo>
                  <a:lnTo>
                    <a:pt x="47" y="93"/>
                  </a:lnTo>
                  <a:lnTo>
                    <a:pt x="51" y="90"/>
                  </a:lnTo>
                  <a:lnTo>
                    <a:pt x="55" y="85"/>
                  </a:lnTo>
                  <a:lnTo>
                    <a:pt x="60" y="83"/>
                  </a:lnTo>
                  <a:lnTo>
                    <a:pt x="65" y="78"/>
                  </a:lnTo>
                  <a:lnTo>
                    <a:pt x="68" y="75"/>
                  </a:lnTo>
                  <a:lnTo>
                    <a:pt x="72" y="71"/>
                  </a:lnTo>
                  <a:lnTo>
                    <a:pt x="77" y="68"/>
                  </a:lnTo>
                  <a:lnTo>
                    <a:pt x="81" y="65"/>
                  </a:lnTo>
                  <a:lnTo>
                    <a:pt x="84" y="63"/>
                  </a:lnTo>
                  <a:lnTo>
                    <a:pt x="88" y="60"/>
                  </a:lnTo>
                  <a:lnTo>
                    <a:pt x="91" y="57"/>
                  </a:lnTo>
                  <a:lnTo>
                    <a:pt x="95" y="55"/>
                  </a:lnTo>
                  <a:lnTo>
                    <a:pt x="97" y="51"/>
                  </a:lnTo>
                  <a:lnTo>
                    <a:pt x="101" y="48"/>
                  </a:lnTo>
                  <a:lnTo>
                    <a:pt x="104" y="44"/>
                  </a:lnTo>
                  <a:lnTo>
                    <a:pt x="108" y="41"/>
                  </a:lnTo>
                  <a:lnTo>
                    <a:pt x="112" y="35"/>
                  </a:lnTo>
                  <a:lnTo>
                    <a:pt x="117" y="31"/>
                  </a:lnTo>
                  <a:lnTo>
                    <a:pt x="121" y="27"/>
                  </a:lnTo>
                  <a:lnTo>
                    <a:pt x="125" y="23"/>
                  </a:lnTo>
                  <a:lnTo>
                    <a:pt x="128" y="17"/>
                  </a:lnTo>
                  <a:lnTo>
                    <a:pt x="132" y="14"/>
                  </a:lnTo>
                  <a:lnTo>
                    <a:pt x="135" y="10"/>
                  </a:lnTo>
                  <a:lnTo>
                    <a:pt x="138" y="5"/>
                  </a:lnTo>
                  <a:lnTo>
                    <a:pt x="140" y="3"/>
                  </a:lnTo>
                  <a:lnTo>
                    <a:pt x="142" y="1"/>
                  </a:lnTo>
                  <a:lnTo>
                    <a:pt x="144" y="0"/>
                  </a:lnTo>
                  <a:lnTo>
                    <a:pt x="144" y="0"/>
                  </a:lnTo>
                  <a:lnTo>
                    <a:pt x="144" y="0"/>
                  </a:lnTo>
                  <a:lnTo>
                    <a:pt x="142" y="1"/>
                  </a:lnTo>
                  <a:lnTo>
                    <a:pt x="141" y="3"/>
                  </a:lnTo>
                  <a:lnTo>
                    <a:pt x="140" y="7"/>
                  </a:lnTo>
                  <a:lnTo>
                    <a:pt x="137" y="10"/>
                  </a:lnTo>
                  <a:lnTo>
                    <a:pt x="134" y="14"/>
                  </a:lnTo>
                  <a:lnTo>
                    <a:pt x="131" y="18"/>
                  </a:lnTo>
                  <a:lnTo>
                    <a:pt x="128" y="24"/>
                  </a:lnTo>
                  <a:lnTo>
                    <a:pt x="125" y="28"/>
                  </a:lnTo>
                  <a:lnTo>
                    <a:pt x="122" y="33"/>
                  </a:lnTo>
                  <a:lnTo>
                    <a:pt x="118" y="38"/>
                  </a:lnTo>
                  <a:lnTo>
                    <a:pt x="115" y="44"/>
                  </a:lnTo>
                  <a:lnTo>
                    <a:pt x="112" y="47"/>
                  </a:lnTo>
                  <a:lnTo>
                    <a:pt x="110" y="51"/>
                  </a:lnTo>
                  <a:lnTo>
                    <a:pt x="108" y="55"/>
                  </a:lnTo>
                  <a:lnTo>
                    <a:pt x="107" y="58"/>
                  </a:lnTo>
                  <a:lnTo>
                    <a:pt x="104" y="60"/>
                  </a:lnTo>
                  <a:lnTo>
                    <a:pt x="101" y="63"/>
                  </a:lnTo>
                  <a:lnTo>
                    <a:pt x="98" y="65"/>
                  </a:lnTo>
                  <a:lnTo>
                    <a:pt x="97" y="70"/>
                  </a:lnTo>
                  <a:lnTo>
                    <a:pt x="92" y="71"/>
                  </a:lnTo>
                  <a:lnTo>
                    <a:pt x="90" y="75"/>
                  </a:lnTo>
                  <a:lnTo>
                    <a:pt x="87" y="78"/>
                  </a:lnTo>
                  <a:lnTo>
                    <a:pt x="84" y="81"/>
                  </a:lnTo>
                  <a:lnTo>
                    <a:pt x="80" y="83"/>
                  </a:lnTo>
                  <a:lnTo>
                    <a:pt x="77" y="85"/>
                  </a:lnTo>
                  <a:lnTo>
                    <a:pt x="74" y="88"/>
                  </a:lnTo>
                  <a:lnTo>
                    <a:pt x="71" y="91"/>
                  </a:lnTo>
                  <a:lnTo>
                    <a:pt x="65" y="94"/>
                  </a:lnTo>
                  <a:lnTo>
                    <a:pt x="61" y="97"/>
                  </a:lnTo>
                  <a:lnTo>
                    <a:pt x="60" y="97"/>
                  </a:lnTo>
                  <a:lnTo>
                    <a:pt x="55" y="98"/>
                  </a:lnTo>
                  <a:lnTo>
                    <a:pt x="51" y="101"/>
                  </a:lnTo>
                  <a:lnTo>
                    <a:pt x="47" y="105"/>
                  </a:lnTo>
                  <a:lnTo>
                    <a:pt x="42" y="108"/>
                  </a:lnTo>
                  <a:lnTo>
                    <a:pt x="37" y="113"/>
                  </a:lnTo>
                  <a:lnTo>
                    <a:pt x="31" y="117"/>
                  </a:lnTo>
                  <a:lnTo>
                    <a:pt x="25" y="121"/>
                  </a:lnTo>
                  <a:lnTo>
                    <a:pt x="20" y="125"/>
                  </a:lnTo>
                  <a:lnTo>
                    <a:pt x="15" y="128"/>
                  </a:lnTo>
                  <a:lnTo>
                    <a:pt x="10" y="132"/>
                  </a:lnTo>
                  <a:lnTo>
                    <a:pt x="7" y="135"/>
                  </a:lnTo>
                  <a:lnTo>
                    <a:pt x="3" y="137"/>
                  </a:lnTo>
                  <a:lnTo>
                    <a:pt x="1" y="138"/>
                  </a:lnTo>
                  <a:lnTo>
                    <a:pt x="0" y="138"/>
                  </a:lnTo>
                  <a:lnTo>
                    <a:pt x="1" y="137"/>
                  </a:lnTo>
                  <a:lnTo>
                    <a:pt x="4" y="132"/>
                  </a:lnTo>
                  <a:lnTo>
                    <a:pt x="8" y="128"/>
                  </a:lnTo>
                  <a:lnTo>
                    <a:pt x="14" y="122"/>
                  </a:lnTo>
                  <a:lnTo>
                    <a:pt x="18" y="117"/>
                  </a:lnTo>
                  <a:lnTo>
                    <a:pt x="22" y="111"/>
                  </a:lnTo>
                  <a:lnTo>
                    <a:pt x="27" y="108"/>
                  </a:lnTo>
                  <a:lnTo>
                    <a:pt x="30" y="104"/>
                  </a:lnTo>
                  <a:lnTo>
                    <a:pt x="31" y="104"/>
                  </a:lnTo>
                  <a:lnTo>
                    <a:pt x="31" y="1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27"/>
            <p:cNvSpPr>
              <a:spLocks/>
            </p:cNvSpPr>
            <p:nvPr/>
          </p:nvSpPr>
          <p:spPr bwMode="auto">
            <a:xfrm>
              <a:off x="2678" y="2421"/>
              <a:ext cx="73" cy="77"/>
            </a:xfrm>
            <a:custGeom>
              <a:avLst/>
              <a:gdLst/>
              <a:ahLst/>
              <a:cxnLst>
                <a:cxn ang="0">
                  <a:pos x="20" y="39"/>
                </a:cxn>
                <a:cxn ang="0">
                  <a:pos x="27" y="49"/>
                </a:cxn>
                <a:cxn ang="0">
                  <a:pos x="36" y="60"/>
                </a:cxn>
                <a:cxn ang="0">
                  <a:pos x="46" y="70"/>
                </a:cxn>
                <a:cxn ang="0">
                  <a:pos x="54" y="80"/>
                </a:cxn>
                <a:cxn ang="0">
                  <a:pos x="63" y="90"/>
                </a:cxn>
                <a:cxn ang="0">
                  <a:pos x="71" y="96"/>
                </a:cxn>
                <a:cxn ang="0">
                  <a:pos x="77" y="102"/>
                </a:cxn>
                <a:cxn ang="0">
                  <a:pos x="83" y="105"/>
                </a:cxn>
                <a:cxn ang="0">
                  <a:pos x="91" y="110"/>
                </a:cxn>
                <a:cxn ang="0">
                  <a:pos x="101" y="116"/>
                </a:cxn>
                <a:cxn ang="0">
                  <a:pos x="108" y="123"/>
                </a:cxn>
                <a:cxn ang="0">
                  <a:pos x="114" y="128"/>
                </a:cxn>
                <a:cxn ang="0">
                  <a:pos x="123" y="135"/>
                </a:cxn>
                <a:cxn ang="0">
                  <a:pos x="133" y="143"/>
                </a:cxn>
                <a:cxn ang="0">
                  <a:pos x="140" y="150"/>
                </a:cxn>
                <a:cxn ang="0">
                  <a:pos x="144" y="153"/>
                </a:cxn>
                <a:cxn ang="0">
                  <a:pos x="146" y="153"/>
                </a:cxn>
                <a:cxn ang="0">
                  <a:pos x="143" y="146"/>
                </a:cxn>
                <a:cxn ang="0">
                  <a:pos x="138" y="136"/>
                </a:cxn>
                <a:cxn ang="0">
                  <a:pos x="134" y="128"/>
                </a:cxn>
                <a:cxn ang="0">
                  <a:pos x="131" y="122"/>
                </a:cxn>
                <a:cxn ang="0">
                  <a:pos x="126" y="118"/>
                </a:cxn>
                <a:cxn ang="0">
                  <a:pos x="117" y="110"/>
                </a:cxn>
                <a:cxn ang="0">
                  <a:pos x="107" y="103"/>
                </a:cxn>
                <a:cxn ang="0">
                  <a:pos x="98" y="96"/>
                </a:cxn>
                <a:cxn ang="0">
                  <a:pos x="93" y="92"/>
                </a:cxn>
                <a:cxn ang="0">
                  <a:pos x="84" y="85"/>
                </a:cxn>
                <a:cxn ang="0">
                  <a:pos x="76" y="78"/>
                </a:cxn>
                <a:cxn ang="0">
                  <a:pos x="71" y="72"/>
                </a:cxn>
                <a:cxn ang="0">
                  <a:pos x="67" y="68"/>
                </a:cxn>
                <a:cxn ang="0">
                  <a:pos x="61" y="60"/>
                </a:cxn>
                <a:cxn ang="0">
                  <a:pos x="53" y="52"/>
                </a:cxn>
                <a:cxn ang="0">
                  <a:pos x="47" y="46"/>
                </a:cxn>
                <a:cxn ang="0">
                  <a:pos x="41" y="40"/>
                </a:cxn>
                <a:cxn ang="0">
                  <a:pos x="36" y="35"/>
                </a:cxn>
                <a:cxn ang="0">
                  <a:pos x="30" y="29"/>
                </a:cxn>
                <a:cxn ang="0">
                  <a:pos x="24" y="22"/>
                </a:cxn>
                <a:cxn ang="0">
                  <a:pos x="14" y="15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7" y="36"/>
                </a:cxn>
              </a:cxnLst>
              <a:rect l="0" t="0" r="r" b="b"/>
              <a:pathLst>
                <a:path w="146" h="155">
                  <a:moveTo>
                    <a:pt x="17" y="36"/>
                  </a:moveTo>
                  <a:lnTo>
                    <a:pt x="20" y="39"/>
                  </a:lnTo>
                  <a:lnTo>
                    <a:pt x="24" y="45"/>
                  </a:lnTo>
                  <a:lnTo>
                    <a:pt x="27" y="49"/>
                  </a:lnTo>
                  <a:lnTo>
                    <a:pt x="31" y="55"/>
                  </a:lnTo>
                  <a:lnTo>
                    <a:pt x="36" y="60"/>
                  </a:lnTo>
                  <a:lnTo>
                    <a:pt x="40" y="65"/>
                  </a:lnTo>
                  <a:lnTo>
                    <a:pt x="46" y="70"/>
                  </a:lnTo>
                  <a:lnTo>
                    <a:pt x="50" y="76"/>
                  </a:lnTo>
                  <a:lnTo>
                    <a:pt x="54" y="80"/>
                  </a:lnTo>
                  <a:lnTo>
                    <a:pt x="58" y="86"/>
                  </a:lnTo>
                  <a:lnTo>
                    <a:pt x="63" y="90"/>
                  </a:lnTo>
                  <a:lnTo>
                    <a:pt x="67" y="95"/>
                  </a:lnTo>
                  <a:lnTo>
                    <a:pt x="71" y="96"/>
                  </a:lnTo>
                  <a:lnTo>
                    <a:pt x="76" y="100"/>
                  </a:lnTo>
                  <a:lnTo>
                    <a:pt x="77" y="102"/>
                  </a:lnTo>
                  <a:lnTo>
                    <a:pt x="81" y="105"/>
                  </a:lnTo>
                  <a:lnTo>
                    <a:pt x="83" y="105"/>
                  </a:lnTo>
                  <a:lnTo>
                    <a:pt x="87" y="108"/>
                  </a:lnTo>
                  <a:lnTo>
                    <a:pt x="91" y="110"/>
                  </a:lnTo>
                  <a:lnTo>
                    <a:pt x="96" y="113"/>
                  </a:lnTo>
                  <a:lnTo>
                    <a:pt x="101" y="116"/>
                  </a:lnTo>
                  <a:lnTo>
                    <a:pt x="107" y="122"/>
                  </a:lnTo>
                  <a:lnTo>
                    <a:pt x="108" y="123"/>
                  </a:lnTo>
                  <a:lnTo>
                    <a:pt x="113" y="126"/>
                  </a:lnTo>
                  <a:lnTo>
                    <a:pt x="114" y="128"/>
                  </a:lnTo>
                  <a:lnTo>
                    <a:pt x="118" y="130"/>
                  </a:lnTo>
                  <a:lnTo>
                    <a:pt x="123" y="135"/>
                  </a:lnTo>
                  <a:lnTo>
                    <a:pt x="128" y="139"/>
                  </a:lnTo>
                  <a:lnTo>
                    <a:pt x="133" y="143"/>
                  </a:lnTo>
                  <a:lnTo>
                    <a:pt x="137" y="148"/>
                  </a:lnTo>
                  <a:lnTo>
                    <a:pt x="140" y="150"/>
                  </a:lnTo>
                  <a:lnTo>
                    <a:pt x="143" y="153"/>
                  </a:lnTo>
                  <a:lnTo>
                    <a:pt x="144" y="153"/>
                  </a:lnTo>
                  <a:lnTo>
                    <a:pt x="146" y="155"/>
                  </a:lnTo>
                  <a:lnTo>
                    <a:pt x="146" y="153"/>
                  </a:lnTo>
                  <a:lnTo>
                    <a:pt x="144" y="150"/>
                  </a:lnTo>
                  <a:lnTo>
                    <a:pt x="143" y="146"/>
                  </a:lnTo>
                  <a:lnTo>
                    <a:pt x="141" y="142"/>
                  </a:lnTo>
                  <a:lnTo>
                    <a:pt x="138" y="136"/>
                  </a:lnTo>
                  <a:lnTo>
                    <a:pt x="137" y="132"/>
                  </a:lnTo>
                  <a:lnTo>
                    <a:pt x="134" y="128"/>
                  </a:lnTo>
                  <a:lnTo>
                    <a:pt x="133" y="125"/>
                  </a:lnTo>
                  <a:lnTo>
                    <a:pt x="131" y="122"/>
                  </a:lnTo>
                  <a:lnTo>
                    <a:pt x="128" y="120"/>
                  </a:lnTo>
                  <a:lnTo>
                    <a:pt x="126" y="118"/>
                  </a:lnTo>
                  <a:lnTo>
                    <a:pt x="123" y="115"/>
                  </a:lnTo>
                  <a:lnTo>
                    <a:pt x="117" y="110"/>
                  </a:lnTo>
                  <a:lnTo>
                    <a:pt x="113" y="108"/>
                  </a:lnTo>
                  <a:lnTo>
                    <a:pt x="107" y="103"/>
                  </a:lnTo>
                  <a:lnTo>
                    <a:pt x="101" y="99"/>
                  </a:lnTo>
                  <a:lnTo>
                    <a:pt x="98" y="96"/>
                  </a:lnTo>
                  <a:lnTo>
                    <a:pt x="96" y="95"/>
                  </a:lnTo>
                  <a:lnTo>
                    <a:pt x="93" y="92"/>
                  </a:lnTo>
                  <a:lnTo>
                    <a:pt x="90" y="89"/>
                  </a:lnTo>
                  <a:lnTo>
                    <a:pt x="84" y="85"/>
                  </a:lnTo>
                  <a:lnTo>
                    <a:pt x="81" y="82"/>
                  </a:lnTo>
                  <a:lnTo>
                    <a:pt x="76" y="78"/>
                  </a:lnTo>
                  <a:lnTo>
                    <a:pt x="73" y="75"/>
                  </a:lnTo>
                  <a:lnTo>
                    <a:pt x="71" y="72"/>
                  </a:lnTo>
                  <a:lnTo>
                    <a:pt x="70" y="70"/>
                  </a:lnTo>
                  <a:lnTo>
                    <a:pt x="67" y="68"/>
                  </a:lnTo>
                  <a:lnTo>
                    <a:pt x="66" y="65"/>
                  </a:lnTo>
                  <a:lnTo>
                    <a:pt x="61" y="60"/>
                  </a:lnTo>
                  <a:lnTo>
                    <a:pt x="57" y="56"/>
                  </a:lnTo>
                  <a:lnTo>
                    <a:pt x="53" y="52"/>
                  </a:lnTo>
                  <a:lnTo>
                    <a:pt x="51" y="50"/>
                  </a:lnTo>
                  <a:lnTo>
                    <a:pt x="47" y="46"/>
                  </a:lnTo>
                  <a:lnTo>
                    <a:pt x="46" y="45"/>
                  </a:lnTo>
                  <a:lnTo>
                    <a:pt x="41" y="40"/>
                  </a:lnTo>
                  <a:lnTo>
                    <a:pt x="39" y="38"/>
                  </a:lnTo>
                  <a:lnTo>
                    <a:pt x="36" y="35"/>
                  </a:lnTo>
                  <a:lnTo>
                    <a:pt x="33" y="32"/>
                  </a:lnTo>
                  <a:lnTo>
                    <a:pt x="30" y="29"/>
                  </a:lnTo>
                  <a:lnTo>
                    <a:pt x="27" y="26"/>
                  </a:lnTo>
                  <a:lnTo>
                    <a:pt x="24" y="22"/>
                  </a:lnTo>
                  <a:lnTo>
                    <a:pt x="20" y="20"/>
                  </a:lnTo>
                  <a:lnTo>
                    <a:pt x="14" y="15"/>
                  </a:lnTo>
                  <a:lnTo>
                    <a:pt x="10" y="10"/>
                  </a:lnTo>
                  <a:lnTo>
                    <a:pt x="6" y="6"/>
                  </a:lnTo>
                  <a:lnTo>
                    <a:pt x="3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17" y="36"/>
                  </a:lnTo>
                  <a:lnTo>
                    <a:pt x="17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8"/>
            <p:cNvSpPr>
              <a:spLocks/>
            </p:cNvSpPr>
            <p:nvPr/>
          </p:nvSpPr>
          <p:spPr bwMode="auto">
            <a:xfrm>
              <a:off x="2562" y="2068"/>
              <a:ext cx="73" cy="116"/>
            </a:xfrm>
            <a:custGeom>
              <a:avLst/>
              <a:gdLst/>
              <a:ahLst/>
              <a:cxnLst>
                <a:cxn ang="0">
                  <a:pos x="66" y="17"/>
                </a:cxn>
                <a:cxn ang="0">
                  <a:pos x="56" y="23"/>
                </a:cxn>
                <a:cxn ang="0">
                  <a:pos x="47" y="27"/>
                </a:cxn>
                <a:cxn ang="0">
                  <a:pos x="39" y="33"/>
                </a:cxn>
                <a:cxn ang="0">
                  <a:pos x="27" y="43"/>
                </a:cxn>
                <a:cxn ang="0">
                  <a:pos x="16" y="56"/>
                </a:cxn>
                <a:cxn ang="0">
                  <a:pos x="7" y="70"/>
                </a:cxn>
                <a:cxn ang="0">
                  <a:pos x="3" y="84"/>
                </a:cxn>
                <a:cxn ang="0">
                  <a:pos x="0" y="100"/>
                </a:cxn>
                <a:cxn ang="0">
                  <a:pos x="0" y="115"/>
                </a:cxn>
                <a:cxn ang="0">
                  <a:pos x="3" y="130"/>
                </a:cxn>
                <a:cxn ang="0">
                  <a:pos x="9" y="145"/>
                </a:cxn>
                <a:cxn ang="0">
                  <a:pos x="17" y="160"/>
                </a:cxn>
                <a:cxn ang="0">
                  <a:pos x="26" y="173"/>
                </a:cxn>
                <a:cxn ang="0">
                  <a:pos x="39" y="185"/>
                </a:cxn>
                <a:cxn ang="0">
                  <a:pos x="53" y="195"/>
                </a:cxn>
                <a:cxn ang="0">
                  <a:pos x="69" y="205"/>
                </a:cxn>
                <a:cxn ang="0">
                  <a:pos x="85" y="214"/>
                </a:cxn>
                <a:cxn ang="0">
                  <a:pos x="99" y="221"/>
                </a:cxn>
                <a:cxn ang="0">
                  <a:pos x="113" y="225"/>
                </a:cxn>
                <a:cxn ang="0">
                  <a:pos x="125" y="231"/>
                </a:cxn>
                <a:cxn ang="0">
                  <a:pos x="133" y="233"/>
                </a:cxn>
                <a:cxn ang="0">
                  <a:pos x="137" y="233"/>
                </a:cxn>
                <a:cxn ang="0">
                  <a:pos x="129" y="227"/>
                </a:cxn>
                <a:cxn ang="0">
                  <a:pos x="120" y="221"/>
                </a:cxn>
                <a:cxn ang="0">
                  <a:pos x="107" y="214"/>
                </a:cxn>
                <a:cxn ang="0">
                  <a:pos x="95" y="205"/>
                </a:cxn>
                <a:cxn ang="0">
                  <a:pos x="80" y="195"/>
                </a:cxn>
                <a:cxn ang="0">
                  <a:pos x="66" y="185"/>
                </a:cxn>
                <a:cxn ang="0">
                  <a:pos x="53" y="174"/>
                </a:cxn>
                <a:cxn ang="0">
                  <a:pos x="42" y="164"/>
                </a:cxn>
                <a:cxn ang="0">
                  <a:pos x="33" y="151"/>
                </a:cxn>
                <a:cxn ang="0">
                  <a:pos x="29" y="141"/>
                </a:cxn>
                <a:cxn ang="0">
                  <a:pos x="27" y="130"/>
                </a:cxn>
                <a:cxn ang="0">
                  <a:pos x="26" y="118"/>
                </a:cxn>
                <a:cxn ang="0">
                  <a:pos x="27" y="107"/>
                </a:cxn>
                <a:cxn ang="0">
                  <a:pos x="27" y="95"/>
                </a:cxn>
                <a:cxn ang="0">
                  <a:pos x="29" y="86"/>
                </a:cxn>
                <a:cxn ang="0">
                  <a:pos x="32" y="76"/>
                </a:cxn>
                <a:cxn ang="0">
                  <a:pos x="35" y="64"/>
                </a:cxn>
                <a:cxn ang="0">
                  <a:pos x="40" y="51"/>
                </a:cxn>
                <a:cxn ang="0">
                  <a:pos x="46" y="44"/>
                </a:cxn>
                <a:cxn ang="0">
                  <a:pos x="56" y="38"/>
                </a:cxn>
                <a:cxn ang="0">
                  <a:pos x="66" y="33"/>
                </a:cxn>
                <a:cxn ang="0">
                  <a:pos x="79" y="27"/>
                </a:cxn>
                <a:cxn ang="0">
                  <a:pos x="93" y="21"/>
                </a:cxn>
                <a:cxn ang="0">
                  <a:pos x="106" y="16"/>
                </a:cxn>
                <a:cxn ang="0">
                  <a:pos x="119" y="10"/>
                </a:cxn>
                <a:cxn ang="0">
                  <a:pos x="130" y="6"/>
                </a:cxn>
                <a:cxn ang="0">
                  <a:pos x="75" y="16"/>
                </a:cxn>
              </a:cxnLst>
              <a:rect l="0" t="0" r="r" b="b"/>
              <a:pathLst>
                <a:path w="146" h="233">
                  <a:moveTo>
                    <a:pt x="75" y="16"/>
                  </a:moveTo>
                  <a:lnTo>
                    <a:pt x="70" y="17"/>
                  </a:lnTo>
                  <a:lnTo>
                    <a:pt x="66" y="17"/>
                  </a:lnTo>
                  <a:lnTo>
                    <a:pt x="63" y="18"/>
                  </a:lnTo>
                  <a:lnTo>
                    <a:pt x="60" y="21"/>
                  </a:lnTo>
                  <a:lnTo>
                    <a:pt x="56" y="23"/>
                  </a:lnTo>
                  <a:lnTo>
                    <a:pt x="53" y="24"/>
                  </a:lnTo>
                  <a:lnTo>
                    <a:pt x="50" y="26"/>
                  </a:lnTo>
                  <a:lnTo>
                    <a:pt x="47" y="27"/>
                  </a:lnTo>
                  <a:lnTo>
                    <a:pt x="45" y="28"/>
                  </a:lnTo>
                  <a:lnTo>
                    <a:pt x="42" y="31"/>
                  </a:lnTo>
                  <a:lnTo>
                    <a:pt x="39" y="33"/>
                  </a:lnTo>
                  <a:lnTo>
                    <a:pt x="36" y="34"/>
                  </a:lnTo>
                  <a:lnTo>
                    <a:pt x="32" y="38"/>
                  </a:lnTo>
                  <a:lnTo>
                    <a:pt x="27" y="43"/>
                  </a:lnTo>
                  <a:lnTo>
                    <a:pt x="22" y="47"/>
                  </a:lnTo>
                  <a:lnTo>
                    <a:pt x="19" y="51"/>
                  </a:lnTo>
                  <a:lnTo>
                    <a:pt x="16" y="56"/>
                  </a:lnTo>
                  <a:lnTo>
                    <a:pt x="12" y="60"/>
                  </a:lnTo>
                  <a:lnTo>
                    <a:pt x="9" y="66"/>
                  </a:lnTo>
                  <a:lnTo>
                    <a:pt x="7" y="70"/>
                  </a:lnTo>
                  <a:lnTo>
                    <a:pt x="6" y="74"/>
                  </a:lnTo>
                  <a:lnTo>
                    <a:pt x="5" y="80"/>
                  </a:lnTo>
                  <a:lnTo>
                    <a:pt x="3" y="84"/>
                  </a:lnTo>
                  <a:lnTo>
                    <a:pt x="2" y="90"/>
                  </a:lnTo>
                  <a:lnTo>
                    <a:pt x="0" y="94"/>
                  </a:lnTo>
                  <a:lnTo>
                    <a:pt x="0" y="100"/>
                  </a:lnTo>
                  <a:lnTo>
                    <a:pt x="0" y="104"/>
                  </a:lnTo>
                  <a:lnTo>
                    <a:pt x="0" y="110"/>
                  </a:lnTo>
                  <a:lnTo>
                    <a:pt x="0" y="115"/>
                  </a:lnTo>
                  <a:lnTo>
                    <a:pt x="2" y="120"/>
                  </a:lnTo>
                  <a:lnTo>
                    <a:pt x="2" y="125"/>
                  </a:lnTo>
                  <a:lnTo>
                    <a:pt x="3" y="130"/>
                  </a:lnTo>
                  <a:lnTo>
                    <a:pt x="5" y="135"/>
                  </a:lnTo>
                  <a:lnTo>
                    <a:pt x="7" y="140"/>
                  </a:lnTo>
                  <a:lnTo>
                    <a:pt x="9" y="145"/>
                  </a:lnTo>
                  <a:lnTo>
                    <a:pt x="12" y="150"/>
                  </a:lnTo>
                  <a:lnTo>
                    <a:pt x="13" y="155"/>
                  </a:lnTo>
                  <a:lnTo>
                    <a:pt x="17" y="160"/>
                  </a:lnTo>
                  <a:lnTo>
                    <a:pt x="20" y="164"/>
                  </a:lnTo>
                  <a:lnTo>
                    <a:pt x="23" y="168"/>
                  </a:lnTo>
                  <a:lnTo>
                    <a:pt x="26" y="173"/>
                  </a:lnTo>
                  <a:lnTo>
                    <a:pt x="30" y="177"/>
                  </a:lnTo>
                  <a:lnTo>
                    <a:pt x="35" y="181"/>
                  </a:lnTo>
                  <a:lnTo>
                    <a:pt x="39" y="185"/>
                  </a:lnTo>
                  <a:lnTo>
                    <a:pt x="43" y="188"/>
                  </a:lnTo>
                  <a:lnTo>
                    <a:pt x="49" y="193"/>
                  </a:lnTo>
                  <a:lnTo>
                    <a:pt x="53" y="195"/>
                  </a:lnTo>
                  <a:lnTo>
                    <a:pt x="57" y="200"/>
                  </a:lnTo>
                  <a:lnTo>
                    <a:pt x="63" y="203"/>
                  </a:lnTo>
                  <a:lnTo>
                    <a:pt x="69" y="205"/>
                  </a:lnTo>
                  <a:lnTo>
                    <a:pt x="73" y="208"/>
                  </a:lnTo>
                  <a:lnTo>
                    <a:pt x="79" y="211"/>
                  </a:lnTo>
                  <a:lnTo>
                    <a:pt x="85" y="214"/>
                  </a:lnTo>
                  <a:lnTo>
                    <a:pt x="90" y="217"/>
                  </a:lnTo>
                  <a:lnTo>
                    <a:pt x="95" y="218"/>
                  </a:lnTo>
                  <a:lnTo>
                    <a:pt x="99" y="221"/>
                  </a:lnTo>
                  <a:lnTo>
                    <a:pt x="105" y="223"/>
                  </a:lnTo>
                  <a:lnTo>
                    <a:pt x="109" y="225"/>
                  </a:lnTo>
                  <a:lnTo>
                    <a:pt x="113" y="225"/>
                  </a:lnTo>
                  <a:lnTo>
                    <a:pt x="117" y="227"/>
                  </a:lnTo>
                  <a:lnTo>
                    <a:pt x="120" y="230"/>
                  </a:lnTo>
                  <a:lnTo>
                    <a:pt x="125" y="231"/>
                  </a:lnTo>
                  <a:lnTo>
                    <a:pt x="127" y="231"/>
                  </a:lnTo>
                  <a:lnTo>
                    <a:pt x="130" y="231"/>
                  </a:lnTo>
                  <a:lnTo>
                    <a:pt x="133" y="233"/>
                  </a:lnTo>
                  <a:lnTo>
                    <a:pt x="135" y="233"/>
                  </a:lnTo>
                  <a:lnTo>
                    <a:pt x="137" y="233"/>
                  </a:lnTo>
                  <a:lnTo>
                    <a:pt x="137" y="233"/>
                  </a:lnTo>
                  <a:lnTo>
                    <a:pt x="135" y="231"/>
                  </a:lnTo>
                  <a:lnTo>
                    <a:pt x="132" y="230"/>
                  </a:lnTo>
                  <a:lnTo>
                    <a:pt x="129" y="227"/>
                  </a:lnTo>
                  <a:lnTo>
                    <a:pt x="126" y="225"/>
                  </a:lnTo>
                  <a:lnTo>
                    <a:pt x="123" y="223"/>
                  </a:lnTo>
                  <a:lnTo>
                    <a:pt x="120" y="221"/>
                  </a:lnTo>
                  <a:lnTo>
                    <a:pt x="116" y="218"/>
                  </a:lnTo>
                  <a:lnTo>
                    <a:pt x="112" y="217"/>
                  </a:lnTo>
                  <a:lnTo>
                    <a:pt x="107" y="214"/>
                  </a:lnTo>
                  <a:lnTo>
                    <a:pt x="103" y="211"/>
                  </a:lnTo>
                  <a:lnTo>
                    <a:pt x="99" y="208"/>
                  </a:lnTo>
                  <a:lnTo>
                    <a:pt x="95" y="205"/>
                  </a:lnTo>
                  <a:lnTo>
                    <a:pt x="89" y="203"/>
                  </a:lnTo>
                  <a:lnTo>
                    <a:pt x="85" y="200"/>
                  </a:lnTo>
                  <a:lnTo>
                    <a:pt x="80" y="195"/>
                  </a:lnTo>
                  <a:lnTo>
                    <a:pt x="75" y="193"/>
                  </a:lnTo>
                  <a:lnTo>
                    <a:pt x="70" y="188"/>
                  </a:lnTo>
                  <a:lnTo>
                    <a:pt x="66" y="185"/>
                  </a:lnTo>
                  <a:lnTo>
                    <a:pt x="62" y="181"/>
                  </a:lnTo>
                  <a:lnTo>
                    <a:pt x="57" y="178"/>
                  </a:lnTo>
                  <a:lnTo>
                    <a:pt x="53" y="174"/>
                  </a:lnTo>
                  <a:lnTo>
                    <a:pt x="49" y="171"/>
                  </a:lnTo>
                  <a:lnTo>
                    <a:pt x="46" y="167"/>
                  </a:lnTo>
                  <a:lnTo>
                    <a:pt x="42" y="164"/>
                  </a:lnTo>
                  <a:lnTo>
                    <a:pt x="39" y="160"/>
                  </a:lnTo>
                  <a:lnTo>
                    <a:pt x="36" y="155"/>
                  </a:lnTo>
                  <a:lnTo>
                    <a:pt x="33" y="151"/>
                  </a:lnTo>
                  <a:lnTo>
                    <a:pt x="32" y="148"/>
                  </a:lnTo>
                  <a:lnTo>
                    <a:pt x="30" y="144"/>
                  </a:lnTo>
                  <a:lnTo>
                    <a:pt x="29" y="141"/>
                  </a:lnTo>
                  <a:lnTo>
                    <a:pt x="29" y="137"/>
                  </a:lnTo>
                  <a:lnTo>
                    <a:pt x="27" y="134"/>
                  </a:lnTo>
                  <a:lnTo>
                    <a:pt x="27" y="130"/>
                  </a:lnTo>
                  <a:lnTo>
                    <a:pt x="27" y="125"/>
                  </a:lnTo>
                  <a:lnTo>
                    <a:pt x="26" y="121"/>
                  </a:lnTo>
                  <a:lnTo>
                    <a:pt x="26" y="118"/>
                  </a:lnTo>
                  <a:lnTo>
                    <a:pt x="26" y="114"/>
                  </a:lnTo>
                  <a:lnTo>
                    <a:pt x="27" y="111"/>
                  </a:lnTo>
                  <a:lnTo>
                    <a:pt x="27" y="107"/>
                  </a:lnTo>
                  <a:lnTo>
                    <a:pt x="27" y="103"/>
                  </a:lnTo>
                  <a:lnTo>
                    <a:pt x="27" y="98"/>
                  </a:lnTo>
                  <a:lnTo>
                    <a:pt x="27" y="95"/>
                  </a:lnTo>
                  <a:lnTo>
                    <a:pt x="27" y="93"/>
                  </a:lnTo>
                  <a:lnTo>
                    <a:pt x="29" y="88"/>
                  </a:lnTo>
                  <a:lnTo>
                    <a:pt x="29" y="86"/>
                  </a:lnTo>
                  <a:lnTo>
                    <a:pt x="30" y="83"/>
                  </a:lnTo>
                  <a:lnTo>
                    <a:pt x="30" y="78"/>
                  </a:lnTo>
                  <a:lnTo>
                    <a:pt x="32" y="76"/>
                  </a:lnTo>
                  <a:lnTo>
                    <a:pt x="32" y="73"/>
                  </a:lnTo>
                  <a:lnTo>
                    <a:pt x="33" y="70"/>
                  </a:lnTo>
                  <a:lnTo>
                    <a:pt x="35" y="64"/>
                  </a:lnTo>
                  <a:lnTo>
                    <a:pt x="37" y="60"/>
                  </a:lnTo>
                  <a:lnTo>
                    <a:pt x="39" y="54"/>
                  </a:lnTo>
                  <a:lnTo>
                    <a:pt x="40" y="51"/>
                  </a:lnTo>
                  <a:lnTo>
                    <a:pt x="42" y="48"/>
                  </a:lnTo>
                  <a:lnTo>
                    <a:pt x="43" y="47"/>
                  </a:lnTo>
                  <a:lnTo>
                    <a:pt x="46" y="44"/>
                  </a:lnTo>
                  <a:lnTo>
                    <a:pt x="50" y="43"/>
                  </a:lnTo>
                  <a:lnTo>
                    <a:pt x="53" y="40"/>
                  </a:lnTo>
                  <a:lnTo>
                    <a:pt x="56" y="38"/>
                  </a:lnTo>
                  <a:lnTo>
                    <a:pt x="59" y="37"/>
                  </a:lnTo>
                  <a:lnTo>
                    <a:pt x="63" y="36"/>
                  </a:lnTo>
                  <a:lnTo>
                    <a:pt x="66" y="33"/>
                  </a:lnTo>
                  <a:lnTo>
                    <a:pt x="70" y="31"/>
                  </a:lnTo>
                  <a:lnTo>
                    <a:pt x="75" y="28"/>
                  </a:lnTo>
                  <a:lnTo>
                    <a:pt x="79" y="27"/>
                  </a:lnTo>
                  <a:lnTo>
                    <a:pt x="83" y="26"/>
                  </a:lnTo>
                  <a:lnTo>
                    <a:pt x="89" y="23"/>
                  </a:lnTo>
                  <a:lnTo>
                    <a:pt x="93" y="21"/>
                  </a:lnTo>
                  <a:lnTo>
                    <a:pt x="97" y="20"/>
                  </a:lnTo>
                  <a:lnTo>
                    <a:pt x="102" y="17"/>
                  </a:lnTo>
                  <a:lnTo>
                    <a:pt x="106" y="16"/>
                  </a:lnTo>
                  <a:lnTo>
                    <a:pt x="110" y="13"/>
                  </a:lnTo>
                  <a:lnTo>
                    <a:pt x="115" y="11"/>
                  </a:lnTo>
                  <a:lnTo>
                    <a:pt x="119" y="10"/>
                  </a:lnTo>
                  <a:lnTo>
                    <a:pt x="122" y="8"/>
                  </a:lnTo>
                  <a:lnTo>
                    <a:pt x="126" y="7"/>
                  </a:lnTo>
                  <a:lnTo>
                    <a:pt x="130" y="6"/>
                  </a:lnTo>
                  <a:lnTo>
                    <a:pt x="146" y="0"/>
                  </a:lnTo>
                  <a:lnTo>
                    <a:pt x="75" y="16"/>
                  </a:lnTo>
                  <a:lnTo>
                    <a:pt x="75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29"/>
            <p:cNvSpPr>
              <a:spLocks/>
            </p:cNvSpPr>
            <p:nvPr/>
          </p:nvSpPr>
          <p:spPr bwMode="auto">
            <a:xfrm>
              <a:off x="2733" y="2040"/>
              <a:ext cx="166" cy="17"/>
            </a:xfrm>
            <a:custGeom>
              <a:avLst/>
              <a:gdLst/>
              <a:ahLst/>
              <a:cxnLst>
                <a:cxn ang="0">
                  <a:pos x="61" y="3"/>
                </a:cxn>
                <a:cxn ang="0">
                  <a:pos x="70" y="2"/>
                </a:cxn>
                <a:cxn ang="0">
                  <a:pos x="81" y="2"/>
                </a:cxn>
                <a:cxn ang="0">
                  <a:pos x="95" y="0"/>
                </a:cxn>
                <a:cxn ang="0">
                  <a:pos x="110" y="0"/>
                </a:cxn>
                <a:cxn ang="0">
                  <a:pos x="125" y="0"/>
                </a:cxn>
                <a:cxn ang="0">
                  <a:pos x="143" y="0"/>
                </a:cxn>
                <a:cxn ang="0">
                  <a:pos x="150" y="0"/>
                </a:cxn>
                <a:cxn ang="0">
                  <a:pos x="164" y="0"/>
                </a:cxn>
                <a:cxn ang="0">
                  <a:pos x="173" y="0"/>
                </a:cxn>
                <a:cxn ang="0">
                  <a:pos x="187" y="2"/>
                </a:cxn>
                <a:cxn ang="0">
                  <a:pos x="203" y="3"/>
                </a:cxn>
                <a:cxn ang="0">
                  <a:pos x="214" y="4"/>
                </a:cxn>
                <a:cxn ang="0">
                  <a:pos x="223" y="6"/>
                </a:cxn>
                <a:cxn ang="0">
                  <a:pos x="232" y="7"/>
                </a:cxn>
                <a:cxn ang="0">
                  <a:pos x="241" y="9"/>
                </a:cxn>
                <a:cxn ang="0">
                  <a:pos x="251" y="10"/>
                </a:cxn>
                <a:cxn ang="0">
                  <a:pos x="261" y="12"/>
                </a:cxn>
                <a:cxn ang="0">
                  <a:pos x="271" y="14"/>
                </a:cxn>
                <a:cxn ang="0">
                  <a:pos x="280" y="17"/>
                </a:cxn>
                <a:cxn ang="0">
                  <a:pos x="288" y="19"/>
                </a:cxn>
                <a:cxn ang="0">
                  <a:pos x="300" y="22"/>
                </a:cxn>
                <a:cxn ang="0">
                  <a:pos x="314" y="26"/>
                </a:cxn>
                <a:cxn ang="0">
                  <a:pos x="324" y="29"/>
                </a:cxn>
                <a:cxn ang="0">
                  <a:pos x="331" y="33"/>
                </a:cxn>
                <a:cxn ang="0">
                  <a:pos x="322" y="32"/>
                </a:cxn>
                <a:cxn ang="0">
                  <a:pos x="311" y="29"/>
                </a:cxn>
                <a:cxn ang="0">
                  <a:pos x="295" y="27"/>
                </a:cxn>
                <a:cxn ang="0">
                  <a:pos x="285" y="26"/>
                </a:cxn>
                <a:cxn ang="0">
                  <a:pos x="275" y="26"/>
                </a:cxn>
                <a:cxn ang="0">
                  <a:pos x="267" y="24"/>
                </a:cxn>
                <a:cxn ang="0">
                  <a:pos x="257" y="24"/>
                </a:cxn>
                <a:cxn ang="0">
                  <a:pos x="248" y="23"/>
                </a:cxn>
                <a:cxn ang="0">
                  <a:pos x="238" y="23"/>
                </a:cxn>
                <a:cxn ang="0">
                  <a:pos x="228" y="22"/>
                </a:cxn>
                <a:cxn ang="0">
                  <a:pos x="218" y="20"/>
                </a:cxn>
                <a:cxn ang="0">
                  <a:pos x="208" y="19"/>
                </a:cxn>
                <a:cxn ang="0">
                  <a:pos x="198" y="19"/>
                </a:cxn>
                <a:cxn ang="0">
                  <a:pos x="188" y="19"/>
                </a:cxn>
                <a:cxn ang="0">
                  <a:pos x="178" y="17"/>
                </a:cxn>
                <a:cxn ang="0">
                  <a:pos x="170" y="17"/>
                </a:cxn>
                <a:cxn ang="0">
                  <a:pos x="161" y="16"/>
                </a:cxn>
                <a:cxn ang="0">
                  <a:pos x="153" y="16"/>
                </a:cxn>
                <a:cxn ang="0">
                  <a:pos x="138" y="16"/>
                </a:cxn>
                <a:cxn ang="0">
                  <a:pos x="131" y="16"/>
                </a:cxn>
                <a:cxn ang="0">
                  <a:pos x="117" y="14"/>
                </a:cxn>
                <a:cxn ang="0">
                  <a:pos x="107" y="14"/>
                </a:cxn>
                <a:cxn ang="0">
                  <a:pos x="98" y="14"/>
                </a:cxn>
                <a:cxn ang="0">
                  <a:pos x="90" y="14"/>
                </a:cxn>
                <a:cxn ang="0">
                  <a:pos x="81" y="14"/>
                </a:cxn>
                <a:cxn ang="0">
                  <a:pos x="71" y="16"/>
                </a:cxn>
                <a:cxn ang="0">
                  <a:pos x="63" y="16"/>
                </a:cxn>
                <a:cxn ang="0">
                  <a:pos x="50" y="16"/>
                </a:cxn>
                <a:cxn ang="0">
                  <a:pos x="34" y="16"/>
                </a:cxn>
                <a:cxn ang="0">
                  <a:pos x="20" y="16"/>
                </a:cxn>
                <a:cxn ang="0">
                  <a:pos x="10" y="16"/>
                </a:cxn>
                <a:cxn ang="0">
                  <a:pos x="53" y="4"/>
                </a:cxn>
              </a:cxnLst>
              <a:rect l="0" t="0" r="r" b="b"/>
              <a:pathLst>
                <a:path w="331" h="33">
                  <a:moveTo>
                    <a:pt x="53" y="4"/>
                  </a:moveTo>
                  <a:lnTo>
                    <a:pt x="56" y="3"/>
                  </a:lnTo>
                  <a:lnTo>
                    <a:pt x="61" y="3"/>
                  </a:lnTo>
                  <a:lnTo>
                    <a:pt x="64" y="3"/>
                  </a:lnTo>
                  <a:lnTo>
                    <a:pt x="67" y="3"/>
                  </a:lnTo>
                  <a:lnTo>
                    <a:pt x="70" y="2"/>
                  </a:lnTo>
                  <a:lnTo>
                    <a:pt x="74" y="2"/>
                  </a:lnTo>
                  <a:lnTo>
                    <a:pt x="77" y="2"/>
                  </a:lnTo>
                  <a:lnTo>
                    <a:pt x="81" y="2"/>
                  </a:lnTo>
                  <a:lnTo>
                    <a:pt x="86" y="2"/>
                  </a:lnTo>
                  <a:lnTo>
                    <a:pt x="90" y="2"/>
                  </a:lnTo>
                  <a:lnTo>
                    <a:pt x="95" y="0"/>
                  </a:lnTo>
                  <a:lnTo>
                    <a:pt x="100" y="0"/>
                  </a:lnTo>
                  <a:lnTo>
                    <a:pt x="105" y="0"/>
                  </a:lnTo>
                  <a:lnTo>
                    <a:pt x="110" y="0"/>
                  </a:lnTo>
                  <a:lnTo>
                    <a:pt x="115" y="0"/>
                  </a:lnTo>
                  <a:lnTo>
                    <a:pt x="120" y="0"/>
                  </a:lnTo>
                  <a:lnTo>
                    <a:pt x="125" y="0"/>
                  </a:lnTo>
                  <a:lnTo>
                    <a:pt x="131" y="0"/>
                  </a:lnTo>
                  <a:lnTo>
                    <a:pt x="137" y="0"/>
                  </a:lnTo>
                  <a:lnTo>
                    <a:pt x="143" y="0"/>
                  </a:lnTo>
                  <a:lnTo>
                    <a:pt x="145" y="0"/>
                  </a:lnTo>
                  <a:lnTo>
                    <a:pt x="148" y="0"/>
                  </a:lnTo>
                  <a:lnTo>
                    <a:pt x="150" y="0"/>
                  </a:lnTo>
                  <a:lnTo>
                    <a:pt x="154" y="0"/>
                  </a:lnTo>
                  <a:lnTo>
                    <a:pt x="158" y="0"/>
                  </a:lnTo>
                  <a:lnTo>
                    <a:pt x="164" y="0"/>
                  </a:lnTo>
                  <a:lnTo>
                    <a:pt x="167" y="0"/>
                  </a:lnTo>
                  <a:lnTo>
                    <a:pt x="170" y="0"/>
                  </a:lnTo>
                  <a:lnTo>
                    <a:pt x="173" y="0"/>
                  </a:lnTo>
                  <a:lnTo>
                    <a:pt x="177" y="2"/>
                  </a:lnTo>
                  <a:lnTo>
                    <a:pt x="181" y="2"/>
                  </a:lnTo>
                  <a:lnTo>
                    <a:pt x="187" y="2"/>
                  </a:lnTo>
                  <a:lnTo>
                    <a:pt x="193" y="2"/>
                  </a:lnTo>
                  <a:lnTo>
                    <a:pt x="198" y="3"/>
                  </a:lnTo>
                  <a:lnTo>
                    <a:pt x="203" y="3"/>
                  </a:lnTo>
                  <a:lnTo>
                    <a:pt x="208" y="3"/>
                  </a:lnTo>
                  <a:lnTo>
                    <a:pt x="211" y="3"/>
                  </a:lnTo>
                  <a:lnTo>
                    <a:pt x="214" y="4"/>
                  </a:lnTo>
                  <a:lnTo>
                    <a:pt x="217" y="4"/>
                  </a:lnTo>
                  <a:lnTo>
                    <a:pt x="220" y="6"/>
                  </a:lnTo>
                  <a:lnTo>
                    <a:pt x="223" y="6"/>
                  </a:lnTo>
                  <a:lnTo>
                    <a:pt x="225" y="6"/>
                  </a:lnTo>
                  <a:lnTo>
                    <a:pt x="230" y="6"/>
                  </a:lnTo>
                  <a:lnTo>
                    <a:pt x="232" y="7"/>
                  </a:lnTo>
                  <a:lnTo>
                    <a:pt x="235" y="7"/>
                  </a:lnTo>
                  <a:lnTo>
                    <a:pt x="238" y="7"/>
                  </a:lnTo>
                  <a:lnTo>
                    <a:pt x="241" y="9"/>
                  </a:lnTo>
                  <a:lnTo>
                    <a:pt x="245" y="9"/>
                  </a:lnTo>
                  <a:lnTo>
                    <a:pt x="248" y="9"/>
                  </a:lnTo>
                  <a:lnTo>
                    <a:pt x="251" y="10"/>
                  </a:lnTo>
                  <a:lnTo>
                    <a:pt x="255" y="10"/>
                  </a:lnTo>
                  <a:lnTo>
                    <a:pt x="258" y="12"/>
                  </a:lnTo>
                  <a:lnTo>
                    <a:pt x="261" y="12"/>
                  </a:lnTo>
                  <a:lnTo>
                    <a:pt x="264" y="13"/>
                  </a:lnTo>
                  <a:lnTo>
                    <a:pt x="267" y="13"/>
                  </a:lnTo>
                  <a:lnTo>
                    <a:pt x="271" y="14"/>
                  </a:lnTo>
                  <a:lnTo>
                    <a:pt x="272" y="16"/>
                  </a:lnTo>
                  <a:lnTo>
                    <a:pt x="277" y="16"/>
                  </a:lnTo>
                  <a:lnTo>
                    <a:pt x="280" y="17"/>
                  </a:lnTo>
                  <a:lnTo>
                    <a:pt x="282" y="17"/>
                  </a:lnTo>
                  <a:lnTo>
                    <a:pt x="285" y="19"/>
                  </a:lnTo>
                  <a:lnTo>
                    <a:pt x="288" y="19"/>
                  </a:lnTo>
                  <a:lnTo>
                    <a:pt x="291" y="20"/>
                  </a:lnTo>
                  <a:lnTo>
                    <a:pt x="295" y="22"/>
                  </a:lnTo>
                  <a:lnTo>
                    <a:pt x="300" y="22"/>
                  </a:lnTo>
                  <a:lnTo>
                    <a:pt x="304" y="23"/>
                  </a:lnTo>
                  <a:lnTo>
                    <a:pt x="308" y="24"/>
                  </a:lnTo>
                  <a:lnTo>
                    <a:pt x="314" y="26"/>
                  </a:lnTo>
                  <a:lnTo>
                    <a:pt x="317" y="27"/>
                  </a:lnTo>
                  <a:lnTo>
                    <a:pt x="321" y="27"/>
                  </a:lnTo>
                  <a:lnTo>
                    <a:pt x="324" y="29"/>
                  </a:lnTo>
                  <a:lnTo>
                    <a:pt x="327" y="30"/>
                  </a:lnTo>
                  <a:lnTo>
                    <a:pt x="330" y="32"/>
                  </a:lnTo>
                  <a:lnTo>
                    <a:pt x="331" y="33"/>
                  </a:lnTo>
                  <a:lnTo>
                    <a:pt x="330" y="32"/>
                  </a:lnTo>
                  <a:lnTo>
                    <a:pt x="327" y="32"/>
                  </a:lnTo>
                  <a:lnTo>
                    <a:pt x="322" y="32"/>
                  </a:lnTo>
                  <a:lnTo>
                    <a:pt x="318" y="30"/>
                  </a:lnTo>
                  <a:lnTo>
                    <a:pt x="314" y="30"/>
                  </a:lnTo>
                  <a:lnTo>
                    <a:pt x="311" y="29"/>
                  </a:lnTo>
                  <a:lnTo>
                    <a:pt x="305" y="29"/>
                  </a:lnTo>
                  <a:lnTo>
                    <a:pt x="301" y="29"/>
                  </a:lnTo>
                  <a:lnTo>
                    <a:pt x="295" y="27"/>
                  </a:lnTo>
                  <a:lnTo>
                    <a:pt x="291" y="27"/>
                  </a:lnTo>
                  <a:lnTo>
                    <a:pt x="287" y="27"/>
                  </a:lnTo>
                  <a:lnTo>
                    <a:pt x="285" y="26"/>
                  </a:lnTo>
                  <a:lnTo>
                    <a:pt x="281" y="26"/>
                  </a:lnTo>
                  <a:lnTo>
                    <a:pt x="280" y="26"/>
                  </a:lnTo>
                  <a:lnTo>
                    <a:pt x="275" y="26"/>
                  </a:lnTo>
                  <a:lnTo>
                    <a:pt x="272" y="24"/>
                  </a:lnTo>
                  <a:lnTo>
                    <a:pt x="270" y="24"/>
                  </a:lnTo>
                  <a:lnTo>
                    <a:pt x="267" y="24"/>
                  </a:lnTo>
                  <a:lnTo>
                    <a:pt x="264" y="24"/>
                  </a:lnTo>
                  <a:lnTo>
                    <a:pt x="261" y="24"/>
                  </a:lnTo>
                  <a:lnTo>
                    <a:pt x="257" y="24"/>
                  </a:lnTo>
                  <a:lnTo>
                    <a:pt x="254" y="24"/>
                  </a:lnTo>
                  <a:lnTo>
                    <a:pt x="251" y="23"/>
                  </a:lnTo>
                  <a:lnTo>
                    <a:pt x="248" y="23"/>
                  </a:lnTo>
                  <a:lnTo>
                    <a:pt x="245" y="23"/>
                  </a:lnTo>
                  <a:lnTo>
                    <a:pt x="241" y="23"/>
                  </a:lnTo>
                  <a:lnTo>
                    <a:pt x="238" y="23"/>
                  </a:lnTo>
                  <a:lnTo>
                    <a:pt x="234" y="22"/>
                  </a:lnTo>
                  <a:lnTo>
                    <a:pt x="231" y="22"/>
                  </a:lnTo>
                  <a:lnTo>
                    <a:pt x="228" y="22"/>
                  </a:lnTo>
                  <a:lnTo>
                    <a:pt x="224" y="22"/>
                  </a:lnTo>
                  <a:lnTo>
                    <a:pt x="221" y="22"/>
                  </a:lnTo>
                  <a:lnTo>
                    <a:pt x="218" y="20"/>
                  </a:lnTo>
                  <a:lnTo>
                    <a:pt x="214" y="20"/>
                  </a:lnTo>
                  <a:lnTo>
                    <a:pt x="211" y="20"/>
                  </a:lnTo>
                  <a:lnTo>
                    <a:pt x="208" y="19"/>
                  </a:lnTo>
                  <a:lnTo>
                    <a:pt x="204" y="19"/>
                  </a:lnTo>
                  <a:lnTo>
                    <a:pt x="201" y="19"/>
                  </a:lnTo>
                  <a:lnTo>
                    <a:pt x="198" y="19"/>
                  </a:lnTo>
                  <a:lnTo>
                    <a:pt x="195" y="19"/>
                  </a:lnTo>
                  <a:lnTo>
                    <a:pt x="193" y="19"/>
                  </a:lnTo>
                  <a:lnTo>
                    <a:pt x="188" y="19"/>
                  </a:lnTo>
                  <a:lnTo>
                    <a:pt x="185" y="17"/>
                  </a:lnTo>
                  <a:lnTo>
                    <a:pt x="183" y="17"/>
                  </a:lnTo>
                  <a:lnTo>
                    <a:pt x="178" y="17"/>
                  </a:lnTo>
                  <a:lnTo>
                    <a:pt x="175" y="17"/>
                  </a:lnTo>
                  <a:lnTo>
                    <a:pt x="173" y="17"/>
                  </a:lnTo>
                  <a:lnTo>
                    <a:pt x="170" y="17"/>
                  </a:lnTo>
                  <a:lnTo>
                    <a:pt x="167" y="17"/>
                  </a:lnTo>
                  <a:lnTo>
                    <a:pt x="164" y="17"/>
                  </a:lnTo>
                  <a:lnTo>
                    <a:pt x="161" y="16"/>
                  </a:lnTo>
                  <a:lnTo>
                    <a:pt x="157" y="16"/>
                  </a:lnTo>
                  <a:lnTo>
                    <a:pt x="154" y="16"/>
                  </a:lnTo>
                  <a:lnTo>
                    <a:pt x="153" y="16"/>
                  </a:lnTo>
                  <a:lnTo>
                    <a:pt x="147" y="16"/>
                  </a:lnTo>
                  <a:lnTo>
                    <a:pt x="143" y="16"/>
                  </a:lnTo>
                  <a:lnTo>
                    <a:pt x="138" y="16"/>
                  </a:lnTo>
                  <a:lnTo>
                    <a:pt x="137" y="16"/>
                  </a:lnTo>
                  <a:lnTo>
                    <a:pt x="133" y="16"/>
                  </a:lnTo>
                  <a:lnTo>
                    <a:pt x="131" y="16"/>
                  </a:lnTo>
                  <a:lnTo>
                    <a:pt x="125" y="14"/>
                  </a:lnTo>
                  <a:lnTo>
                    <a:pt x="120" y="14"/>
                  </a:lnTo>
                  <a:lnTo>
                    <a:pt x="117" y="14"/>
                  </a:lnTo>
                  <a:lnTo>
                    <a:pt x="113" y="14"/>
                  </a:lnTo>
                  <a:lnTo>
                    <a:pt x="110" y="14"/>
                  </a:lnTo>
                  <a:lnTo>
                    <a:pt x="107" y="14"/>
                  </a:lnTo>
                  <a:lnTo>
                    <a:pt x="104" y="14"/>
                  </a:lnTo>
                  <a:lnTo>
                    <a:pt x="101" y="14"/>
                  </a:lnTo>
                  <a:lnTo>
                    <a:pt x="98" y="14"/>
                  </a:lnTo>
                  <a:lnTo>
                    <a:pt x="95" y="14"/>
                  </a:lnTo>
                  <a:lnTo>
                    <a:pt x="93" y="14"/>
                  </a:lnTo>
                  <a:lnTo>
                    <a:pt x="90" y="14"/>
                  </a:lnTo>
                  <a:lnTo>
                    <a:pt x="87" y="14"/>
                  </a:lnTo>
                  <a:lnTo>
                    <a:pt x="84" y="14"/>
                  </a:lnTo>
                  <a:lnTo>
                    <a:pt x="81" y="14"/>
                  </a:lnTo>
                  <a:lnTo>
                    <a:pt x="77" y="14"/>
                  </a:lnTo>
                  <a:lnTo>
                    <a:pt x="74" y="14"/>
                  </a:lnTo>
                  <a:lnTo>
                    <a:pt x="71" y="16"/>
                  </a:lnTo>
                  <a:lnTo>
                    <a:pt x="68" y="16"/>
                  </a:lnTo>
                  <a:lnTo>
                    <a:pt x="66" y="16"/>
                  </a:lnTo>
                  <a:lnTo>
                    <a:pt x="63" y="16"/>
                  </a:lnTo>
                  <a:lnTo>
                    <a:pt x="60" y="16"/>
                  </a:lnTo>
                  <a:lnTo>
                    <a:pt x="54" y="16"/>
                  </a:lnTo>
                  <a:lnTo>
                    <a:pt x="50" y="16"/>
                  </a:lnTo>
                  <a:lnTo>
                    <a:pt x="44" y="16"/>
                  </a:lnTo>
                  <a:lnTo>
                    <a:pt x="38" y="16"/>
                  </a:lnTo>
                  <a:lnTo>
                    <a:pt x="34" y="16"/>
                  </a:lnTo>
                  <a:lnTo>
                    <a:pt x="30" y="16"/>
                  </a:lnTo>
                  <a:lnTo>
                    <a:pt x="24" y="16"/>
                  </a:lnTo>
                  <a:lnTo>
                    <a:pt x="20" y="16"/>
                  </a:lnTo>
                  <a:lnTo>
                    <a:pt x="17" y="16"/>
                  </a:lnTo>
                  <a:lnTo>
                    <a:pt x="14" y="16"/>
                  </a:lnTo>
                  <a:lnTo>
                    <a:pt x="10" y="16"/>
                  </a:lnTo>
                  <a:lnTo>
                    <a:pt x="0" y="17"/>
                  </a:lnTo>
                  <a:lnTo>
                    <a:pt x="53" y="4"/>
                  </a:lnTo>
                  <a:lnTo>
                    <a:pt x="53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30"/>
            <p:cNvSpPr>
              <a:spLocks/>
            </p:cNvSpPr>
            <p:nvPr/>
          </p:nvSpPr>
          <p:spPr bwMode="auto">
            <a:xfrm>
              <a:off x="3012" y="2074"/>
              <a:ext cx="58" cy="90"/>
            </a:xfrm>
            <a:custGeom>
              <a:avLst/>
              <a:gdLst/>
              <a:ahLst/>
              <a:cxnLst>
                <a:cxn ang="0">
                  <a:pos x="24" y="3"/>
                </a:cxn>
                <a:cxn ang="0">
                  <a:pos x="36" y="7"/>
                </a:cxn>
                <a:cxn ang="0">
                  <a:pos x="43" y="11"/>
                </a:cxn>
                <a:cxn ang="0">
                  <a:pos x="50" y="14"/>
                </a:cxn>
                <a:cxn ang="0">
                  <a:pos x="56" y="18"/>
                </a:cxn>
                <a:cxn ang="0">
                  <a:pos x="63" y="23"/>
                </a:cxn>
                <a:cxn ang="0">
                  <a:pos x="68" y="27"/>
                </a:cxn>
                <a:cxn ang="0">
                  <a:pos x="74" y="33"/>
                </a:cxn>
                <a:cxn ang="0">
                  <a:pos x="80" y="38"/>
                </a:cxn>
                <a:cxn ang="0">
                  <a:pos x="86" y="44"/>
                </a:cxn>
                <a:cxn ang="0">
                  <a:pos x="91" y="50"/>
                </a:cxn>
                <a:cxn ang="0">
                  <a:pos x="97" y="57"/>
                </a:cxn>
                <a:cxn ang="0">
                  <a:pos x="101" y="63"/>
                </a:cxn>
                <a:cxn ang="0">
                  <a:pos x="106" y="70"/>
                </a:cxn>
                <a:cxn ang="0">
                  <a:pos x="108" y="77"/>
                </a:cxn>
                <a:cxn ang="0">
                  <a:pos x="111" y="84"/>
                </a:cxn>
                <a:cxn ang="0">
                  <a:pos x="113" y="91"/>
                </a:cxn>
                <a:cxn ang="0">
                  <a:pos x="114" y="97"/>
                </a:cxn>
                <a:cxn ang="0">
                  <a:pos x="115" y="104"/>
                </a:cxn>
                <a:cxn ang="0">
                  <a:pos x="115" y="111"/>
                </a:cxn>
                <a:cxn ang="0">
                  <a:pos x="114" y="118"/>
                </a:cxn>
                <a:cxn ang="0">
                  <a:pos x="114" y="128"/>
                </a:cxn>
                <a:cxn ang="0">
                  <a:pos x="111" y="138"/>
                </a:cxn>
                <a:cxn ang="0">
                  <a:pos x="108" y="144"/>
                </a:cxn>
                <a:cxn ang="0">
                  <a:pos x="108" y="148"/>
                </a:cxn>
                <a:cxn ang="0">
                  <a:pos x="106" y="152"/>
                </a:cxn>
                <a:cxn ang="0">
                  <a:pos x="97" y="161"/>
                </a:cxn>
                <a:cxn ang="0">
                  <a:pos x="88" y="170"/>
                </a:cxn>
                <a:cxn ang="0">
                  <a:pos x="81" y="174"/>
                </a:cxn>
                <a:cxn ang="0">
                  <a:pos x="74" y="178"/>
                </a:cxn>
                <a:cxn ang="0">
                  <a:pos x="67" y="177"/>
                </a:cxn>
                <a:cxn ang="0">
                  <a:pos x="66" y="171"/>
                </a:cxn>
                <a:cxn ang="0">
                  <a:pos x="68" y="164"/>
                </a:cxn>
                <a:cxn ang="0">
                  <a:pos x="73" y="155"/>
                </a:cxn>
                <a:cxn ang="0">
                  <a:pos x="77" y="147"/>
                </a:cxn>
                <a:cxn ang="0">
                  <a:pos x="80" y="141"/>
                </a:cxn>
                <a:cxn ang="0">
                  <a:pos x="86" y="132"/>
                </a:cxn>
                <a:cxn ang="0">
                  <a:pos x="90" y="125"/>
                </a:cxn>
                <a:cxn ang="0">
                  <a:pos x="91" y="118"/>
                </a:cxn>
                <a:cxn ang="0">
                  <a:pos x="94" y="111"/>
                </a:cxn>
                <a:cxn ang="0">
                  <a:pos x="97" y="100"/>
                </a:cxn>
                <a:cxn ang="0">
                  <a:pos x="94" y="88"/>
                </a:cxn>
                <a:cxn ang="0">
                  <a:pos x="90" y="78"/>
                </a:cxn>
                <a:cxn ang="0">
                  <a:pos x="84" y="67"/>
                </a:cxn>
                <a:cxn ang="0">
                  <a:pos x="77" y="57"/>
                </a:cxn>
                <a:cxn ang="0">
                  <a:pos x="68" y="47"/>
                </a:cxn>
                <a:cxn ang="0">
                  <a:pos x="61" y="38"/>
                </a:cxn>
                <a:cxn ang="0">
                  <a:pos x="54" y="31"/>
                </a:cxn>
                <a:cxn ang="0">
                  <a:pos x="48" y="27"/>
                </a:cxn>
                <a:cxn ang="0">
                  <a:pos x="41" y="21"/>
                </a:cxn>
                <a:cxn ang="0">
                  <a:pos x="33" y="17"/>
                </a:cxn>
                <a:cxn ang="0">
                  <a:pos x="24" y="13"/>
                </a:cxn>
                <a:cxn ang="0">
                  <a:pos x="16" y="8"/>
                </a:cxn>
                <a:cxn ang="0">
                  <a:pos x="8" y="4"/>
                </a:cxn>
                <a:cxn ang="0">
                  <a:pos x="1" y="0"/>
                </a:cxn>
                <a:cxn ang="0">
                  <a:pos x="21" y="3"/>
                </a:cxn>
              </a:cxnLst>
              <a:rect l="0" t="0" r="r" b="b"/>
              <a:pathLst>
                <a:path w="115" h="178">
                  <a:moveTo>
                    <a:pt x="21" y="3"/>
                  </a:moveTo>
                  <a:lnTo>
                    <a:pt x="24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0" y="10"/>
                  </a:lnTo>
                  <a:lnTo>
                    <a:pt x="43" y="11"/>
                  </a:lnTo>
                  <a:lnTo>
                    <a:pt x="47" y="13"/>
                  </a:lnTo>
                  <a:lnTo>
                    <a:pt x="50" y="14"/>
                  </a:lnTo>
                  <a:lnTo>
                    <a:pt x="53" y="17"/>
                  </a:lnTo>
                  <a:lnTo>
                    <a:pt x="56" y="18"/>
                  </a:lnTo>
                  <a:lnTo>
                    <a:pt x="58" y="21"/>
                  </a:lnTo>
                  <a:lnTo>
                    <a:pt x="63" y="23"/>
                  </a:lnTo>
                  <a:lnTo>
                    <a:pt x="66" y="25"/>
                  </a:lnTo>
                  <a:lnTo>
                    <a:pt x="68" y="27"/>
                  </a:lnTo>
                  <a:lnTo>
                    <a:pt x="71" y="30"/>
                  </a:lnTo>
                  <a:lnTo>
                    <a:pt x="74" y="33"/>
                  </a:lnTo>
                  <a:lnTo>
                    <a:pt x="78" y="35"/>
                  </a:lnTo>
                  <a:lnTo>
                    <a:pt x="80" y="38"/>
                  </a:lnTo>
                  <a:lnTo>
                    <a:pt x="84" y="41"/>
                  </a:lnTo>
                  <a:lnTo>
                    <a:pt x="86" y="44"/>
                  </a:lnTo>
                  <a:lnTo>
                    <a:pt x="90" y="47"/>
                  </a:lnTo>
                  <a:lnTo>
                    <a:pt x="91" y="50"/>
                  </a:lnTo>
                  <a:lnTo>
                    <a:pt x="94" y="54"/>
                  </a:lnTo>
                  <a:lnTo>
                    <a:pt x="97" y="57"/>
                  </a:lnTo>
                  <a:lnTo>
                    <a:pt x="100" y="60"/>
                  </a:lnTo>
                  <a:lnTo>
                    <a:pt x="101" y="63"/>
                  </a:lnTo>
                  <a:lnTo>
                    <a:pt x="104" y="67"/>
                  </a:lnTo>
                  <a:lnTo>
                    <a:pt x="106" y="70"/>
                  </a:lnTo>
                  <a:lnTo>
                    <a:pt x="108" y="74"/>
                  </a:lnTo>
                  <a:lnTo>
                    <a:pt x="108" y="77"/>
                  </a:lnTo>
                  <a:lnTo>
                    <a:pt x="110" y="81"/>
                  </a:lnTo>
                  <a:lnTo>
                    <a:pt x="111" y="84"/>
                  </a:lnTo>
                  <a:lnTo>
                    <a:pt x="113" y="88"/>
                  </a:lnTo>
                  <a:lnTo>
                    <a:pt x="113" y="91"/>
                  </a:lnTo>
                  <a:lnTo>
                    <a:pt x="114" y="94"/>
                  </a:lnTo>
                  <a:lnTo>
                    <a:pt x="114" y="97"/>
                  </a:lnTo>
                  <a:lnTo>
                    <a:pt x="115" y="101"/>
                  </a:lnTo>
                  <a:lnTo>
                    <a:pt x="115" y="104"/>
                  </a:lnTo>
                  <a:lnTo>
                    <a:pt x="115" y="107"/>
                  </a:lnTo>
                  <a:lnTo>
                    <a:pt x="115" y="111"/>
                  </a:lnTo>
                  <a:lnTo>
                    <a:pt x="115" y="114"/>
                  </a:lnTo>
                  <a:lnTo>
                    <a:pt x="114" y="118"/>
                  </a:lnTo>
                  <a:lnTo>
                    <a:pt x="114" y="125"/>
                  </a:lnTo>
                  <a:lnTo>
                    <a:pt x="114" y="128"/>
                  </a:lnTo>
                  <a:lnTo>
                    <a:pt x="113" y="134"/>
                  </a:lnTo>
                  <a:lnTo>
                    <a:pt x="111" y="138"/>
                  </a:lnTo>
                  <a:lnTo>
                    <a:pt x="110" y="141"/>
                  </a:lnTo>
                  <a:lnTo>
                    <a:pt x="108" y="144"/>
                  </a:lnTo>
                  <a:lnTo>
                    <a:pt x="108" y="147"/>
                  </a:lnTo>
                  <a:lnTo>
                    <a:pt x="108" y="148"/>
                  </a:lnTo>
                  <a:lnTo>
                    <a:pt x="108" y="151"/>
                  </a:lnTo>
                  <a:lnTo>
                    <a:pt x="106" y="152"/>
                  </a:lnTo>
                  <a:lnTo>
                    <a:pt x="101" y="157"/>
                  </a:lnTo>
                  <a:lnTo>
                    <a:pt x="97" y="161"/>
                  </a:lnTo>
                  <a:lnTo>
                    <a:pt x="91" y="167"/>
                  </a:lnTo>
                  <a:lnTo>
                    <a:pt x="88" y="170"/>
                  </a:lnTo>
                  <a:lnTo>
                    <a:pt x="86" y="171"/>
                  </a:lnTo>
                  <a:lnTo>
                    <a:pt x="81" y="174"/>
                  </a:lnTo>
                  <a:lnTo>
                    <a:pt x="80" y="177"/>
                  </a:lnTo>
                  <a:lnTo>
                    <a:pt x="74" y="178"/>
                  </a:lnTo>
                  <a:lnTo>
                    <a:pt x="70" y="178"/>
                  </a:lnTo>
                  <a:lnTo>
                    <a:pt x="67" y="177"/>
                  </a:lnTo>
                  <a:lnTo>
                    <a:pt x="66" y="174"/>
                  </a:lnTo>
                  <a:lnTo>
                    <a:pt x="66" y="171"/>
                  </a:lnTo>
                  <a:lnTo>
                    <a:pt x="67" y="168"/>
                  </a:lnTo>
                  <a:lnTo>
                    <a:pt x="68" y="164"/>
                  </a:lnTo>
                  <a:lnTo>
                    <a:pt x="70" y="160"/>
                  </a:lnTo>
                  <a:lnTo>
                    <a:pt x="73" y="155"/>
                  </a:lnTo>
                  <a:lnTo>
                    <a:pt x="76" y="151"/>
                  </a:lnTo>
                  <a:lnTo>
                    <a:pt x="77" y="147"/>
                  </a:lnTo>
                  <a:lnTo>
                    <a:pt x="78" y="145"/>
                  </a:lnTo>
                  <a:lnTo>
                    <a:pt x="80" y="141"/>
                  </a:lnTo>
                  <a:lnTo>
                    <a:pt x="81" y="138"/>
                  </a:lnTo>
                  <a:lnTo>
                    <a:pt x="86" y="132"/>
                  </a:lnTo>
                  <a:lnTo>
                    <a:pt x="88" y="128"/>
                  </a:lnTo>
                  <a:lnTo>
                    <a:pt x="90" y="125"/>
                  </a:lnTo>
                  <a:lnTo>
                    <a:pt x="90" y="121"/>
                  </a:lnTo>
                  <a:lnTo>
                    <a:pt x="91" y="118"/>
                  </a:lnTo>
                  <a:lnTo>
                    <a:pt x="93" y="117"/>
                  </a:lnTo>
                  <a:lnTo>
                    <a:pt x="94" y="111"/>
                  </a:lnTo>
                  <a:lnTo>
                    <a:pt x="97" y="105"/>
                  </a:lnTo>
                  <a:lnTo>
                    <a:pt x="97" y="100"/>
                  </a:lnTo>
                  <a:lnTo>
                    <a:pt x="96" y="95"/>
                  </a:lnTo>
                  <a:lnTo>
                    <a:pt x="94" y="88"/>
                  </a:lnTo>
                  <a:lnTo>
                    <a:pt x="94" y="84"/>
                  </a:lnTo>
                  <a:lnTo>
                    <a:pt x="90" y="78"/>
                  </a:lnTo>
                  <a:lnTo>
                    <a:pt x="88" y="73"/>
                  </a:lnTo>
                  <a:lnTo>
                    <a:pt x="84" y="67"/>
                  </a:lnTo>
                  <a:lnTo>
                    <a:pt x="81" y="63"/>
                  </a:lnTo>
                  <a:lnTo>
                    <a:pt x="77" y="57"/>
                  </a:lnTo>
                  <a:lnTo>
                    <a:pt x="73" y="51"/>
                  </a:lnTo>
                  <a:lnTo>
                    <a:pt x="68" y="47"/>
                  </a:lnTo>
                  <a:lnTo>
                    <a:pt x="66" y="43"/>
                  </a:lnTo>
                  <a:lnTo>
                    <a:pt x="61" y="38"/>
                  </a:lnTo>
                  <a:lnTo>
                    <a:pt x="58" y="35"/>
                  </a:lnTo>
                  <a:lnTo>
                    <a:pt x="54" y="31"/>
                  </a:lnTo>
                  <a:lnTo>
                    <a:pt x="53" y="30"/>
                  </a:lnTo>
                  <a:lnTo>
                    <a:pt x="48" y="27"/>
                  </a:lnTo>
                  <a:lnTo>
                    <a:pt x="46" y="24"/>
                  </a:lnTo>
                  <a:lnTo>
                    <a:pt x="41" y="21"/>
                  </a:lnTo>
                  <a:lnTo>
                    <a:pt x="37" y="20"/>
                  </a:lnTo>
                  <a:lnTo>
                    <a:pt x="33" y="17"/>
                  </a:lnTo>
                  <a:lnTo>
                    <a:pt x="28" y="15"/>
                  </a:lnTo>
                  <a:lnTo>
                    <a:pt x="24" y="13"/>
                  </a:lnTo>
                  <a:lnTo>
                    <a:pt x="20" y="10"/>
                  </a:lnTo>
                  <a:lnTo>
                    <a:pt x="16" y="8"/>
                  </a:lnTo>
                  <a:lnTo>
                    <a:pt x="11" y="5"/>
                  </a:lnTo>
                  <a:lnTo>
                    <a:pt x="8" y="4"/>
                  </a:lnTo>
                  <a:lnTo>
                    <a:pt x="6" y="3"/>
                  </a:lnTo>
                  <a:lnTo>
                    <a:pt x="1" y="0"/>
                  </a:lnTo>
                  <a:lnTo>
                    <a:pt x="0" y="0"/>
                  </a:lnTo>
                  <a:lnTo>
                    <a:pt x="21" y="3"/>
                  </a:lnTo>
                  <a:lnTo>
                    <a:pt x="21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31"/>
            <p:cNvSpPr>
              <a:spLocks/>
            </p:cNvSpPr>
            <p:nvPr/>
          </p:nvSpPr>
          <p:spPr bwMode="auto">
            <a:xfrm>
              <a:off x="2835" y="2189"/>
              <a:ext cx="130" cy="19"/>
            </a:xfrm>
            <a:custGeom>
              <a:avLst/>
              <a:gdLst/>
              <a:ahLst/>
              <a:cxnLst>
                <a:cxn ang="0">
                  <a:pos x="63" y="21"/>
                </a:cxn>
                <a:cxn ang="0">
                  <a:pos x="73" y="21"/>
                </a:cxn>
                <a:cxn ang="0">
                  <a:pos x="86" y="21"/>
                </a:cxn>
                <a:cxn ang="0">
                  <a:pos x="97" y="21"/>
                </a:cxn>
                <a:cxn ang="0">
                  <a:pos x="111" y="21"/>
                </a:cxn>
                <a:cxn ang="0">
                  <a:pos x="124" y="21"/>
                </a:cxn>
                <a:cxn ang="0">
                  <a:pos x="137" y="20"/>
                </a:cxn>
                <a:cxn ang="0">
                  <a:pos x="148" y="20"/>
                </a:cxn>
                <a:cxn ang="0">
                  <a:pos x="157" y="18"/>
                </a:cxn>
                <a:cxn ang="0">
                  <a:pos x="167" y="18"/>
                </a:cxn>
                <a:cxn ang="0">
                  <a:pos x="180" y="15"/>
                </a:cxn>
                <a:cxn ang="0">
                  <a:pos x="188" y="14"/>
                </a:cxn>
                <a:cxn ang="0">
                  <a:pos x="200" y="11"/>
                </a:cxn>
                <a:cxn ang="0">
                  <a:pos x="211" y="8"/>
                </a:cxn>
                <a:cxn ang="0">
                  <a:pos x="224" y="5"/>
                </a:cxn>
                <a:cxn ang="0">
                  <a:pos x="234" y="4"/>
                </a:cxn>
                <a:cxn ang="0">
                  <a:pos x="244" y="1"/>
                </a:cxn>
                <a:cxn ang="0">
                  <a:pos x="254" y="0"/>
                </a:cxn>
                <a:cxn ang="0">
                  <a:pos x="257" y="1"/>
                </a:cxn>
                <a:cxn ang="0">
                  <a:pos x="247" y="4"/>
                </a:cxn>
                <a:cxn ang="0">
                  <a:pos x="238" y="8"/>
                </a:cxn>
                <a:cxn ang="0">
                  <a:pos x="228" y="11"/>
                </a:cxn>
                <a:cxn ang="0">
                  <a:pos x="217" y="15"/>
                </a:cxn>
                <a:cxn ang="0">
                  <a:pos x="204" y="20"/>
                </a:cxn>
                <a:cxn ang="0">
                  <a:pos x="191" y="22"/>
                </a:cxn>
                <a:cxn ang="0">
                  <a:pos x="178" y="25"/>
                </a:cxn>
                <a:cxn ang="0">
                  <a:pos x="167" y="28"/>
                </a:cxn>
                <a:cxn ang="0">
                  <a:pos x="158" y="31"/>
                </a:cxn>
                <a:cxn ang="0">
                  <a:pos x="153" y="32"/>
                </a:cxn>
                <a:cxn ang="0">
                  <a:pos x="143" y="32"/>
                </a:cxn>
                <a:cxn ang="0">
                  <a:pos x="128" y="32"/>
                </a:cxn>
                <a:cxn ang="0">
                  <a:pos x="114" y="34"/>
                </a:cxn>
                <a:cxn ang="0">
                  <a:pos x="104" y="34"/>
                </a:cxn>
                <a:cxn ang="0">
                  <a:pos x="94" y="34"/>
                </a:cxn>
                <a:cxn ang="0">
                  <a:pos x="84" y="34"/>
                </a:cxn>
                <a:cxn ang="0">
                  <a:pos x="74" y="35"/>
                </a:cxn>
                <a:cxn ang="0">
                  <a:pos x="64" y="35"/>
                </a:cxn>
                <a:cxn ang="0">
                  <a:pos x="53" y="35"/>
                </a:cxn>
                <a:cxn ang="0">
                  <a:pos x="43" y="35"/>
                </a:cxn>
                <a:cxn ang="0">
                  <a:pos x="34" y="37"/>
                </a:cxn>
                <a:cxn ang="0">
                  <a:pos x="26" y="37"/>
                </a:cxn>
                <a:cxn ang="0">
                  <a:pos x="11" y="37"/>
                </a:cxn>
                <a:cxn ang="0">
                  <a:pos x="3" y="37"/>
                </a:cxn>
                <a:cxn ang="0">
                  <a:pos x="1" y="34"/>
                </a:cxn>
                <a:cxn ang="0">
                  <a:pos x="13" y="30"/>
                </a:cxn>
                <a:cxn ang="0">
                  <a:pos x="27" y="25"/>
                </a:cxn>
                <a:cxn ang="0">
                  <a:pos x="41" y="22"/>
                </a:cxn>
                <a:cxn ang="0">
                  <a:pos x="51" y="21"/>
                </a:cxn>
                <a:cxn ang="0">
                  <a:pos x="57" y="21"/>
                </a:cxn>
              </a:cxnLst>
              <a:rect l="0" t="0" r="r" b="b"/>
              <a:pathLst>
                <a:path w="258" h="37">
                  <a:moveTo>
                    <a:pt x="57" y="21"/>
                  </a:moveTo>
                  <a:lnTo>
                    <a:pt x="60" y="21"/>
                  </a:lnTo>
                  <a:lnTo>
                    <a:pt x="63" y="21"/>
                  </a:lnTo>
                  <a:lnTo>
                    <a:pt x="66" y="21"/>
                  </a:lnTo>
                  <a:lnTo>
                    <a:pt x="70" y="21"/>
                  </a:lnTo>
                  <a:lnTo>
                    <a:pt x="73" y="21"/>
                  </a:lnTo>
                  <a:lnTo>
                    <a:pt x="77" y="21"/>
                  </a:lnTo>
                  <a:lnTo>
                    <a:pt x="81" y="21"/>
                  </a:lnTo>
                  <a:lnTo>
                    <a:pt x="86" y="21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7" y="21"/>
                  </a:lnTo>
                  <a:lnTo>
                    <a:pt x="103" y="21"/>
                  </a:lnTo>
                  <a:lnTo>
                    <a:pt x="107" y="21"/>
                  </a:lnTo>
                  <a:lnTo>
                    <a:pt x="111" y="21"/>
                  </a:lnTo>
                  <a:lnTo>
                    <a:pt x="116" y="21"/>
                  </a:lnTo>
                  <a:lnTo>
                    <a:pt x="120" y="21"/>
                  </a:lnTo>
                  <a:lnTo>
                    <a:pt x="124" y="21"/>
                  </a:lnTo>
                  <a:lnTo>
                    <a:pt x="128" y="21"/>
                  </a:lnTo>
                  <a:lnTo>
                    <a:pt x="133" y="20"/>
                  </a:lnTo>
                  <a:lnTo>
                    <a:pt x="137" y="20"/>
                  </a:lnTo>
                  <a:lnTo>
                    <a:pt x="140" y="20"/>
                  </a:lnTo>
                  <a:lnTo>
                    <a:pt x="144" y="20"/>
                  </a:lnTo>
                  <a:lnTo>
                    <a:pt x="148" y="20"/>
                  </a:lnTo>
                  <a:lnTo>
                    <a:pt x="151" y="20"/>
                  </a:lnTo>
                  <a:lnTo>
                    <a:pt x="154" y="20"/>
                  </a:lnTo>
                  <a:lnTo>
                    <a:pt x="157" y="18"/>
                  </a:lnTo>
                  <a:lnTo>
                    <a:pt x="160" y="18"/>
                  </a:lnTo>
                  <a:lnTo>
                    <a:pt x="163" y="18"/>
                  </a:lnTo>
                  <a:lnTo>
                    <a:pt x="167" y="18"/>
                  </a:lnTo>
                  <a:lnTo>
                    <a:pt x="171" y="18"/>
                  </a:lnTo>
                  <a:lnTo>
                    <a:pt x="174" y="17"/>
                  </a:lnTo>
                  <a:lnTo>
                    <a:pt x="180" y="15"/>
                  </a:lnTo>
                  <a:lnTo>
                    <a:pt x="181" y="14"/>
                  </a:lnTo>
                  <a:lnTo>
                    <a:pt x="185" y="14"/>
                  </a:lnTo>
                  <a:lnTo>
                    <a:pt x="188" y="14"/>
                  </a:lnTo>
                  <a:lnTo>
                    <a:pt x="193" y="12"/>
                  </a:lnTo>
                  <a:lnTo>
                    <a:pt x="195" y="12"/>
                  </a:lnTo>
                  <a:lnTo>
                    <a:pt x="200" y="11"/>
                  </a:lnTo>
                  <a:lnTo>
                    <a:pt x="203" y="10"/>
                  </a:lnTo>
                  <a:lnTo>
                    <a:pt x="207" y="10"/>
                  </a:lnTo>
                  <a:lnTo>
                    <a:pt x="211" y="8"/>
                  </a:lnTo>
                  <a:lnTo>
                    <a:pt x="215" y="8"/>
                  </a:lnTo>
                  <a:lnTo>
                    <a:pt x="220" y="7"/>
                  </a:lnTo>
                  <a:lnTo>
                    <a:pt x="224" y="5"/>
                  </a:lnTo>
                  <a:lnTo>
                    <a:pt x="227" y="5"/>
                  </a:lnTo>
                  <a:lnTo>
                    <a:pt x="231" y="4"/>
                  </a:lnTo>
                  <a:lnTo>
                    <a:pt x="234" y="4"/>
                  </a:lnTo>
                  <a:lnTo>
                    <a:pt x="238" y="2"/>
                  </a:lnTo>
                  <a:lnTo>
                    <a:pt x="241" y="2"/>
                  </a:lnTo>
                  <a:lnTo>
                    <a:pt x="244" y="1"/>
                  </a:lnTo>
                  <a:lnTo>
                    <a:pt x="247" y="1"/>
                  </a:lnTo>
                  <a:lnTo>
                    <a:pt x="250" y="1"/>
                  </a:lnTo>
                  <a:lnTo>
                    <a:pt x="254" y="0"/>
                  </a:lnTo>
                  <a:lnTo>
                    <a:pt x="257" y="0"/>
                  </a:lnTo>
                  <a:lnTo>
                    <a:pt x="258" y="0"/>
                  </a:lnTo>
                  <a:lnTo>
                    <a:pt x="257" y="1"/>
                  </a:lnTo>
                  <a:lnTo>
                    <a:pt x="254" y="2"/>
                  </a:lnTo>
                  <a:lnTo>
                    <a:pt x="251" y="4"/>
                  </a:lnTo>
                  <a:lnTo>
                    <a:pt x="247" y="4"/>
                  </a:lnTo>
                  <a:lnTo>
                    <a:pt x="244" y="5"/>
                  </a:lnTo>
                  <a:lnTo>
                    <a:pt x="241" y="5"/>
                  </a:lnTo>
                  <a:lnTo>
                    <a:pt x="238" y="8"/>
                  </a:lnTo>
                  <a:lnTo>
                    <a:pt x="235" y="8"/>
                  </a:lnTo>
                  <a:lnTo>
                    <a:pt x="231" y="10"/>
                  </a:lnTo>
                  <a:lnTo>
                    <a:pt x="228" y="11"/>
                  </a:lnTo>
                  <a:lnTo>
                    <a:pt x="224" y="12"/>
                  </a:lnTo>
                  <a:lnTo>
                    <a:pt x="220" y="14"/>
                  </a:lnTo>
                  <a:lnTo>
                    <a:pt x="217" y="15"/>
                  </a:lnTo>
                  <a:lnTo>
                    <a:pt x="213" y="17"/>
                  </a:lnTo>
                  <a:lnTo>
                    <a:pt x="208" y="18"/>
                  </a:lnTo>
                  <a:lnTo>
                    <a:pt x="204" y="20"/>
                  </a:lnTo>
                  <a:lnTo>
                    <a:pt x="200" y="20"/>
                  </a:lnTo>
                  <a:lnTo>
                    <a:pt x="195" y="21"/>
                  </a:lnTo>
                  <a:lnTo>
                    <a:pt x="191" y="22"/>
                  </a:lnTo>
                  <a:lnTo>
                    <a:pt x="187" y="24"/>
                  </a:lnTo>
                  <a:lnTo>
                    <a:pt x="183" y="25"/>
                  </a:lnTo>
                  <a:lnTo>
                    <a:pt x="178" y="25"/>
                  </a:lnTo>
                  <a:lnTo>
                    <a:pt x="175" y="27"/>
                  </a:lnTo>
                  <a:lnTo>
                    <a:pt x="171" y="28"/>
                  </a:lnTo>
                  <a:lnTo>
                    <a:pt x="167" y="28"/>
                  </a:lnTo>
                  <a:lnTo>
                    <a:pt x="164" y="30"/>
                  </a:lnTo>
                  <a:lnTo>
                    <a:pt x="161" y="30"/>
                  </a:lnTo>
                  <a:lnTo>
                    <a:pt x="158" y="31"/>
                  </a:lnTo>
                  <a:lnTo>
                    <a:pt x="156" y="31"/>
                  </a:lnTo>
                  <a:lnTo>
                    <a:pt x="154" y="31"/>
                  </a:lnTo>
                  <a:lnTo>
                    <a:pt x="153" y="32"/>
                  </a:lnTo>
                  <a:lnTo>
                    <a:pt x="150" y="32"/>
                  </a:lnTo>
                  <a:lnTo>
                    <a:pt x="146" y="32"/>
                  </a:lnTo>
                  <a:lnTo>
                    <a:pt x="143" y="32"/>
                  </a:lnTo>
                  <a:lnTo>
                    <a:pt x="138" y="32"/>
                  </a:lnTo>
                  <a:lnTo>
                    <a:pt x="134" y="32"/>
                  </a:lnTo>
                  <a:lnTo>
                    <a:pt x="128" y="32"/>
                  </a:lnTo>
                  <a:lnTo>
                    <a:pt x="123" y="32"/>
                  </a:lnTo>
                  <a:lnTo>
                    <a:pt x="117" y="34"/>
                  </a:lnTo>
                  <a:lnTo>
                    <a:pt x="114" y="34"/>
                  </a:lnTo>
                  <a:lnTo>
                    <a:pt x="110" y="34"/>
                  </a:lnTo>
                  <a:lnTo>
                    <a:pt x="107" y="34"/>
                  </a:lnTo>
                  <a:lnTo>
                    <a:pt x="104" y="34"/>
                  </a:lnTo>
                  <a:lnTo>
                    <a:pt x="100" y="34"/>
                  </a:lnTo>
                  <a:lnTo>
                    <a:pt x="97" y="34"/>
                  </a:lnTo>
                  <a:lnTo>
                    <a:pt x="94" y="34"/>
                  </a:lnTo>
                  <a:lnTo>
                    <a:pt x="91" y="34"/>
                  </a:lnTo>
                  <a:lnTo>
                    <a:pt x="87" y="34"/>
                  </a:lnTo>
                  <a:lnTo>
                    <a:pt x="84" y="34"/>
                  </a:lnTo>
                  <a:lnTo>
                    <a:pt x="81" y="34"/>
                  </a:lnTo>
                  <a:lnTo>
                    <a:pt x="77" y="35"/>
                  </a:lnTo>
                  <a:lnTo>
                    <a:pt x="74" y="35"/>
                  </a:lnTo>
                  <a:lnTo>
                    <a:pt x="70" y="35"/>
                  </a:lnTo>
                  <a:lnTo>
                    <a:pt x="67" y="35"/>
                  </a:lnTo>
                  <a:lnTo>
                    <a:pt x="64" y="35"/>
                  </a:lnTo>
                  <a:lnTo>
                    <a:pt x="60" y="35"/>
                  </a:lnTo>
                  <a:lnTo>
                    <a:pt x="57" y="35"/>
                  </a:lnTo>
                  <a:lnTo>
                    <a:pt x="53" y="35"/>
                  </a:lnTo>
                  <a:lnTo>
                    <a:pt x="50" y="35"/>
                  </a:lnTo>
                  <a:lnTo>
                    <a:pt x="47" y="35"/>
                  </a:lnTo>
                  <a:lnTo>
                    <a:pt x="43" y="35"/>
                  </a:lnTo>
                  <a:lnTo>
                    <a:pt x="40" y="35"/>
                  </a:lnTo>
                  <a:lnTo>
                    <a:pt x="37" y="37"/>
                  </a:lnTo>
                  <a:lnTo>
                    <a:pt x="34" y="37"/>
                  </a:lnTo>
                  <a:lnTo>
                    <a:pt x="31" y="37"/>
                  </a:lnTo>
                  <a:lnTo>
                    <a:pt x="28" y="37"/>
                  </a:lnTo>
                  <a:lnTo>
                    <a:pt x="26" y="37"/>
                  </a:lnTo>
                  <a:lnTo>
                    <a:pt x="20" y="37"/>
                  </a:lnTo>
                  <a:lnTo>
                    <a:pt x="16" y="37"/>
                  </a:lnTo>
                  <a:lnTo>
                    <a:pt x="11" y="37"/>
                  </a:lnTo>
                  <a:lnTo>
                    <a:pt x="7" y="37"/>
                  </a:lnTo>
                  <a:lnTo>
                    <a:pt x="4" y="37"/>
                  </a:lnTo>
                  <a:lnTo>
                    <a:pt x="3" y="37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1" y="34"/>
                  </a:lnTo>
                  <a:lnTo>
                    <a:pt x="4" y="32"/>
                  </a:lnTo>
                  <a:lnTo>
                    <a:pt x="7" y="31"/>
                  </a:lnTo>
                  <a:lnTo>
                    <a:pt x="13" y="30"/>
                  </a:lnTo>
                  <a:lnTo>
                    <a:pt x="17" y="28"/>
                  </a:lnTo>
                  <a:lnTo>
                    <a:pt x="21" y="27"/>
                  </a:lnTo>
                  <a:lnTo>
                    <a:pt x="27" y="25"/>
                  </a:lnTo>
                  <a:lnTo>
                    <a:pt x="31" y="25"/>
                  </a:lnTo>
                  <a:lnTo>
                    <a:pt x="36" y="24"/>
                  </a:lnTo>
                  <a:lnTo>
                    <a:pt x="41" y="22"/>
                  </a:lnTo>
                  <a:lnTo>
                    <a:pt x="46" y="21"/>
                  </a:lnTo>
                  <a:lnTo>
                    <a:pt x="48" y="21"/>
                  </a:lnTo>
                  <a:lnTo>
                    <a:pt x="51" y="21"/>
                  </a:lnTo>
                  <a:lnTo>
                    <a:pt x="54" y="21"/>
                  </a:lnTo>
                  <a:lnTo>
                    <a:pt x="56" y="21"/>
                  </a:lnTo>
                  <a:lnTo>
                    <a:pt x="57" y="21"/>
                  </a:lnTo>
                  <a:lnTo>
                    <a:pt x="57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32"/>
            <p:cNvSpPr>
              <a:spLocks/>
            </p:cNvSpPr>
            <p:nvPr/>
          </p:nvSpPr>
          <p:spPr bwMode="auto">
            <a:xfrm>
              <a:off x="2551" y="2189"/>
              <a:ext cx="91" cy="38"/>
            </a:xfrm>
            <a:custGeom>
              <a:avLst/>
              <a:gdLst/>
              <a:ahLst/>
              <a:cxnLst>
                <a:cxn ang="0">
                  <a:pos x="44" y="37"/>
                </a:cxn>
                <a:cxn ang="0">
                  <a:pos x="51" y="41"/>
                </a:cxn>
                <a:cxn ang="0">
                  <a:pos x="57" y="44"/>
                </a:cxn>
                <a:cxn ang="0">
                  <a:pos x="62" y="47"/>
                </a:cxn>
                <a:cxn ang="0">
                  <a:pos x="69" y="49"/>
                </a:cxn>
                <a:cxn ang="0">
                  <a:pos x="75" y="51"/>
                </a:cxn>
                <a:cxn ang="0">
                  <a:pos x="81" y="53"/>
                </a:cxn>
                <a:cxn ang="0">
                  <a:pos x="88" y="56"/>
                </a:cxn>
                <a:cxn ang="0">
                  <a:pos x="94" y="57"/>
                </a:cxn>
                <a:cxn ang="0">
                  <a:pos x="101" y="59"/>
                </a:cxn>
                <a:cxn ang="0">
                  <a:pos x="107" y="61"/>
                </a:cxn>
                <a:cxn ang="0">
                  <a:pos x="112" y="63"/>
                </a:cxn>
                <a:cxn ang="0">
                  <a:pos x="119" y="64"/>
                </a:cxn>
                <a:cxn ang="0">
                  <a:pos x="125" y="66"/>
                </a:cxn>
                <a:cxn ang="0">
                  <a:pos x="132" y="67"/>
                </a:cxn>
                <a:cxn ang="0">
                  <a:pos x="141" y="69"/>
                </a:cxn>
                <a:cxn ang="0">
                  <a:pos x="151" y="71"/>
                </a:cxn>
                <a:cxn ang="0">
                  <a:pos x="161" y="73"/>
                </a:cxn>
                <a:cxn ang="0">
                  <a:pos x="168" y="73"/>
                </a:cxn>
                <a:cxn ang="0">
                  <a:pos x="175" y="74"/>
                </a:cxn>
                <a:cxn ang="0">
                  <a:pos x="179" y="76"/>
                </a:cxn>
                <a:cxn ang="0">
                  <a:pos x="182" y="76"/>
                </a:cxn>
                <a:cxn ang="0">
                  <a:pos x="176" y="76"/>
                </a:cxn>
                <a:cxn ang="0">
                  <a:pos x="169" y="74"/>
                </a:cxn>
                <a:cxn ang="0">
                  <a:pos x="164" y="73"/>
                </a:cxn>
                <a:cxn ang="0">
                  <a:pos x="157" y="70"/>
                </a:cxn>
                <a:cxn ang="0">
                  <a:pos x="151" y="67"/>
                </a:cxn>
                <a:cxn ang="0">
                  <a:pos x="142" y="66"/>
                </a:cxn>
                <a:cxn ang="0">
                  <a:pos x="135" y="61"/>
                </a:cxn>
                <a:cxn ang="0">
                  <a:pos x="127" y="59"/>
                </a:cxn>
                <a:cxn ang="0">
                  <a:pos x="118" y="54"/>
                </a:cxn>
                <a:cxn ang="0">
                  <a:pos x="109" y="51"/>
                </a:cxn>
                <a:cxn ang="0">
                  <a:pos x="101" y="47"/>
                </a:cxn>
                <a:cxn ang="0">
                  <a:pos x="92" y="43"/>
                </a:cxn>
                <a:cxn ang="0">
                  <a:pos x="84" y="40"/>
                </a:cxn>
                <a:cxn ang="0">
                  <a:pos x="77" y="37"/>
                </a:cxn>
                <a:cxn ang="0">
                  <a:pos x="69" y="34"/>
                </a:cxn>
                <a:cxn ang="0">
                  <a:pos x="62" y="30"/>
                </a:cxn>
                <a:cxn ang="0">
                  <a:pos x="54" y="27"/>
                </a:cxn>
                <a:cxn ang="0">
                  <a:pos x="47" y="23"/>
                </a:cxn>
                <a:cxn ang="0">
                  <a:pos x="41" y="20"/>
                </a:cxn>
                <a:cxn ang="0">
                  <a:pos x="34" y="17"/>
                </a:cxn>
                <a:cxn ang="0">
                  <a:pos x="28" y="14"/>
                </a:cxn>
                <a:cxn ang="0">
                  <a:pos x="19" y="10"/>
                </a:cxn>
                <a:cxn ang="0">
                  <a:pos x="11" y="4"/>
                </a:cxn>
                <a:cxn ang="0">
                  <a:pos x="4" y="2"/>
                </a:cxn>
                <a:cxn ang="0">
                  <a:pos x="0" y="0"/>
                </a:cxn>
                <a:cxn ang="0">
                  <a:pos x="2" y="4"/>
                </a:cxn>
                <a:cxn ang="0">
                  <a:pos x="7" y="10"/>
                </a:cxn>
                <a:cxn ang="0">
                  <a:pos x="12" y="16"/>
                </a:cxn>
                <a:cxn ang="0">
                  <a:pos x="19" y="20"/>
                </a:cxn>
                <a:cxn ang="0">
                  <a:pos x="25" y="26"/>
                </a:cxn>
                <a:cxn ang="0">
                  <a:pos x="31" y="30"/>
                </a:cxn>
                <a:cxn ang="0">
                  <a:pos x="38" y="34"/>
                </a:cxn>
                <a:cxn ang="0">
                  <a:pos x="39" y="36"/>
                </a:cxn>
              </a:cxnLst>
              <a:rect l="0" t="0" r="r" b="b"/>
              <a:pathLst>
                <a:path w="182" h="77">
                  <a:moveTo>
                    <a:pt x="39" y="36"/>
                  </a:moveTo>
                  <a:lnTo>
                    <a:pt x="44" y="37"/>
                  </a:lnTo>
                  <a:lnTo>
                    <a:pt x="48" y="40"/>
                  </a:lnTo>
                  <a:lnTo>
                    <a:pt x="51" y="41"/>
                  </a:lnTo>
                  <a:lnTo>
                    <a:pt x="54" y="43"/>
                  </a:lnTo>
                  <a:lnTo>
                    <a:pt x="57" y="44"/>
                  </a:lnTo>
                  <a:lnTo>
                    <a:pt x="59" y="46"/>
                  </a:lnTo>
                  <a:lnTo>
                    <a:pt x="62" y="47"/>
                  </a:lnTo>
                  <a:lnTo>
                    <a:pt x="65" y="47"/>
                  </a:lnTo>
                  <a:lnTo>
                    <a:pt x="69" y="49"/>
                  </a:lnTo>
                  <a:lnTo>
                    <a:pt x="72" y="50"/>
                  </a:lnTo>
                  <a:lnTo>
                    <a:pt x="75" y="51"/>
                  </a:lnTo>
                  <a:lnTo>
                    <a:pt x="78" y="53"/>
                  </a:lnTo>
                  <a:lnTo>
                    <a:pt x="81" y="53"/>
                  </a:lnTo>
                  <a:lnTo>
                    <a:pt x="85" y="56"/>
                  </a:lnTo>
                  <a:lnTo>
                    <a:pt x="88" y="56"/>
                  </a:lnTo>
                  <a:lnTo>
                    <a:pt x="91" y="57"/>
                  </a:lnTo>
                  <a:lnTo>
                    <a:pt x="94" y="57"/>
                  </a:lnTo>
                  <a:lnTo>
                    <a:pt x="97" y="59"/>
                  </a:lnTo>
                  <a:lnTo>
                    <a:pt x="101" y="59"/>
                  </a:lnTo>
                  <a:lnTo>
                    <a:pt x="104" y="60"/>
                  </a:lnTo>
                  <a:lnTo>
                    <a:pt x="107" y="61"/>
                  </a:lnTo>
                  <a:lnTo>
                    <a:pt x="109" y="63"/>
                  </a:lnTo>
                  <a:lnTo>
                    <a:pt x="112" y="63"/>
                  </a:lnTo>
                  <a:lnTo>
                    <a:pt x="117" y="63"/>
                  </a:lnTo>
                  <a:lnTo>
                    <a:pt x="119" y="64"/>
                  </a:lnTo>
                  <a:lnTo>
                    <a:pt x="122" y="66"/>
                  </a:lnTo>
                  <a:lnTo>
                    <a:pt x="125" y="66"/>
                  </a:lnTo>
                  <a:lnTo>
                    <a:pt x="128" y="67"/>
                  </a:lnTo>
                  <a:lnTo>
                    <a:pt x="132" y="67"/>
                  </a:lnTo>
                  <a:lnTo>
                    <a:pt x="135" y="69"/>
                  </a:lnTo>
                  <a:lnTo>
                    <a:pt x="141" y="69"/>
                  </a:lnTo>
                  <a:lnTo>
                    <a:pt x="147" y="70"/>
                  </a:lnTo>
                  <a:lnTo>
                    <a:pt x="151" y="71"/>
                  </a:lnTo>
                  <a:lnTo>
                    <a:pt x="157" y="71"/>
                  </a:lnTo>
                  <a:lnTo>
                    <a:pt x="161" y="73"/>
                  </a:lnTo>
                  <a:lnTo>
                    <a:pt x="165" y="73"/>
                  </a:lnTo>
                  <a:lnTo>
                    <a:pt x="168" y="73"/>
                  </a:lnTo>
                  <a:lnTo>
                    <a:pt x="172" y="74"/>
                  </a:lnTo>
                  <a:lnTo>
                    <a:pt x="175" y="74"/>
                  </a:lnTo>
                  <a:lnTo>
                    <a:pt x="178" y="76"/>
                  </a:lnTo>
                  <a:lnTo>
                    <a:pt x="179" y="76"/>
                  </a:lnTo>
                  <a:lnTo>
                    <a:pt x="181" y="76"/>
                  </a:lnTo>
                  <a:lnTo>
                    <a:pt x="182" y="76"/>
                  </a:lnTo>
                  <a:lnTo>
                    <a:pt x="181" y="77"/>
                  </a:lnTo>
                  <a:lnTo>
                    <a:pt x="176" y="76"/>
                  </a:lnTo>
                  <a:lnTo>
                    <a:pt x="172" y="76"/>
                  </a:lnTo>
                  <a:lnTo>
                    <a:pt x="169" y="74"/>
                  </a:lnTo>
                  <a:lnTo>
                    <a:pt x="166" y="73"/>
                  </a:lnTo>
                  <a:lnTo>
                    <a:pt x="164" y="73"/>
                  </a:lnTo>
                  <a:lnTo>
                    <a:pt x="161" y="71"/>
                  </a:lnTo>
                  <a:lnTo>
                    <a:pt x="157" y="70"/>
                  </a:lnTo>
                  <a:lnTo>
                    <a:pt x="154" y="69"/>
                  </a:lnTo>
                  <a:lnTo>
                    <a:pt x="151" y="67"/>
                  </a:lnTo>
                  <a:lnTo>
                    <a:pt x="147" y="67"/>
                  </a:lnTo>
                  <a:lnTo>
                    <a:pt x="142" y="66"/>
                  </a:lnTo>
                  <a:lnTo>
                    <a:pt x="139" y="63"/>
                  </a:lnTo>
                  <a:lnTo>
                    <a:pt x="135" y="61"/>
                  </a:lnTo>
                  <a:lnTo>
                    <a:pt x="131" y="60"/>
                  </a:lnTo>
                  <a:lnTo>
                    <a:pt x="127" y="59"/>
                  </a:lnTo>
                  <a:lnTo>
                    <a:pt x="122" y="57"/>
                  </a:lnTo>
                  <a:lnTo>
                    <a:pt x="118" y="54"/>
                  </a:lnTo>
                  <a:lnTo>
                    <a:pt x="114" y="53"/>
                  </a:lnTo>
                  <a:lnTo>
                    <a:pt x="109" y="51"/>
                  </a:lnTo>
                  <a:lnTo>
                    <a:pt x="105" y="50"/>
                  </a:lnTo>
                  <a:lnTo>
                    <a:pt x="101" y="47"/>
                  </a:lnTo>
                  <a:lnTo>
                    <a:pt x="97" y="46"/>
                  </a:lnTo>
                  <a:lnTo>
                    <a:pt x="92" y="43"/>
                  </a:lnTo>
                  <a:lnTo>
                    <a:pt x="88" y="41"/>
                  </a:lnTo>
                  <a:lnTo>
                    <a:pt x="84" y="40"/>
                  </a:lnTo>
                  <a:lnTo>
                    <a:pt x="81" y="39"/>
                  </a:lnTo>
                  <a:lnTo>
                    <a:pt x="77" y="37"/>
                  </a:lnTo>
                  <a:lnTo>
                    <a:pt x="72" y="36"/>
                  </a:lnTo>
                  <a:lnTo>
                    <a:pt x="69" y="34"/>
                  </a:lnTo>
                  <a:lnTo>
                    <a:pt x="65" y="32"/>
                  </a:lnTo>
                  <a:lnTo>
                    <a:pt x="62" y="30"/>
                  </a:lnTo>
                  <a:lnTo>
                    <a:pt x="58" y="29"/>
                  </a:lnTo>
                  <a:lnTo>
                    <a:pt x="54" y="27"/>
                  </a:lnTo>
                  <a:lnTo>
                    <a:pt x="51" y="26"/>
                  </a:lnTo>
                  <a:lnTo>
                    <a:pt x="47" y="23"/>
                  </a:lnTo>
                  <a:lnTo>
                    <a:pt x="44" y="22"/>
                  </a:lnTo>
                  <a:lnTo>
                    <a:pt x="41" y="20"/>
                  </a:lnTo>
                  <a:lnTo>
                    <a:pt x="38" y="19"/>
                  </a:lnTo>
                  <a:lnTo>
                    <a:pt x="34" y="17"/>
                  </a:lnTo>
                  <a:lnTo>
                    <a:pt x="31" y="16"/>
                  </a:lnTo>
                  <a:lnTo>
                    <a:pt x="28" y="14"/>
                  </a:lnTo>
                  <a:lnTo>
                    <a:pt x="25" y="13"/>
                  </a:lnTo>
                  <a:lnTo>
                    <a:pt x="19" y="10"/>
                  </a:lnTo>
                  <a:lnTo>
                    <a:pt x="15" y="7"/>
                  </a:lnTo>
                  <a:lnTo>
                    <a:pt x="11" y="4"/>
                  </a:lnTo>
                  <a:lnTo>
                    <a:pt x="7" y="3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1" y="3"/>
                  </a:lnTo>
                  <a:lnTo>
                    <a:pt x="2" y="4"/>
                  </a:lnTo>
                  <a:lnTo>
                    <a:pt x="4" y="7"/>
                  </a:lnTo>
                  <a:lnTo>
                    <a:pt x="7" y="10"/>
                  </a:lnTo>
                  <a:lnTo>
                    <a:pt x="10" y="13"/>
                  </a:lnTo>
                  <a:lnTo>
                    <a:pt x="12" y="16"/>
                  </a:lnTo>
                  <a:lnTo>
                    <a:pt x="15" y="17"/>
                  </a:lnTo>
                  <a:lnTo>
                    <a:pt x="19" y="20"/>
                  </a:lnTo>
                  <a:lnTo>
                    <a:pt x="22" y="23"/>
                  </a:lnTo>
                  <a:lnTo>
                    <a:pt x="25" y="26"/>
                  </a:lnTo>
                  <a:lnTo>
                    <a:pt x="28" y="27"/>
                  </a:lnTo>
                  <a:lnTo>
                    <a:pt x="31" y="30"/>
                  </a:lnTo>
                  <a:lnTo>
                    <a:pt x="34" y="32"/>
                  </a:lnTo>
                  <a:lnTo>
                    <a:pt x="38" y="34"/>
                  </a:lnTo>
                  <a:lnTo>
                    <a:pt x="39" y="36"/>
                  </a:lnTo>
                  <a:lnTo>
                    <a:pt x="39" y="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33"/>
            <p:cNvSpPr>
              <a:spLocks/>
            </p:cNvSpPr>
            <p:nvPr/>
          </p:nvSpPr>
          <p:spPr bwMode="auto">
            <a:xfrm>
              <a:off x="2945" y="2214"/>
              <a:ext cx="90" cy="25"/>
            </a:xfrm>
            <a:custGeom>
              <a:avLst/>
              <a:gdLst/>
              <a:ahLst/>
              <a:cxnLst>
                <a:cxn ang="0">
                  <a:pos x="35" y="39"/>
                </a:cxn>
                <a:cxn ang="0">
                  <a:pos x="40" y="37"/>
                </a:cxn>
                <a:cxn ang="0">
                  <a:pos x="46" y="36"/>
                </a:cxn>
                <a:cxn ang="0">
                  <a:pos x="53" y="34"/>
                </a:cxn>
                <a:cxn ang="0">
                  <a:pos x="60" y="33"/>
                </a:cxn>
                <a:cxn ang="0">
                  <a:pos x="66" y="31"/>
                </a:cxn>
                <a:cxn ang="0">
                  <a:pos x="73" y="30"/>
                </a:cxn>
                <a:cxn ang="0">
                  <a:pos x="80" y="29"/>
                </a:cxn>
                <a:cxn ang="0">
                  <a:pos x="86" y="27"/>
                </a:cxn>
                <a:cxn ang="0">
                  <a:pos x="93" y="26"/>
                </a:cxn>
                <a:cxn ang="0">
                  <a:pos x="99" y="23"/>
                </a:cxn>
                <a:cxn ang="0">
                  <a:pos x="106" y="21"/>
                </a:cxn>
                <a:cxn ang="0">
                  <a:pos x="112" y="20"/>
                </a:cxn>
                <a:cxn ang="0">
                  <a:pos x="119" y="19"/>
                </a:cxn>
                <a:cxn ang="0">
                  <a:pos x="124" y="17"/>
                </a:cxn>
                <a:cxn ang="0">
                  <a:pos x="130" y="16"/>
                </a:cxn>
                <a:cxn ang="0">
                  <a:pos x="139" y="13"/>
                </a:cxn>
                <a:cxn ang="0">
                  <a:pos x="149" y="9"/>
                </a:cxn>
                <a:cxn ang="0">
                  <a:pos x="157" y="6"/>
                </a:cxn>
                <a:cxn ang="0">
                  <a:pos x="166" y="3"/>
                </a:cxn>
                <a:cxn ang="0">
                  <a:pos x="172" y="1"/>
                </a:cxn>
                <a:cxn ang="0">
                  <a:pos x="176" y="0"/>
                </a:cxn>
                <a:cxn ang="0">
                  <a:pos x="180" y="0"/>
                </a:cxn>
                <a:cxn ang="0">
                  <a:pos x="179" y="1"/>
                </a:cxn>
                <a:cxn ang="0">
                  <a:pos x="172" y="4"/>
                </a:cxn>
                <a:cxn ang="0">
                  <a:pos x="163" y="9"/>
                </a:cxn>
                <a:cxn ang="0">
                  <a:pos x="153" y="16"/>
                </a:cxn>
                <a:cxn ang="0">
                  <a:pos x="144" y="19"/>
                </a:cxn>
                <a:cxn ang="0">
                  <a:pos x="139" y="23"/>
                </a:cxn>
                <a:cxn ang="0">
                  <a:pos x="132" y="26"/>
                </a:cxn>
                <a:cxn ang="0">
                  <a:pos x="126" y="29"/>
                </a:cxn>
                <a:cxn ang="0">
                  <a:pos x="119" y="31"/>
                </a:cxn>
                <a:cxn ang="0">
                  <a:pos x="112" y="33"/>
                </a:cxn>
                <a:cxn ang="0">
                  <a:pos x="104" y="36"/>
                </a:cxn>
                <a:cxn ang="0">
                  <a:pos x="97" y="37"/>
                </a:cxn>
                <a:cxn ang="0">
                  <a:pos x="90" y="39"/>
                </a:cxn>
                <a:cxn ang="0">
                  <a:pos x="83" y="41"/>
                </a:cxn>
                <a:cxn ang="0">
                  <a:pos x="76" y="41"/>
                </a:cxn>
                <a:cxn ang="0">
                  <a:pos x="70" y="43"/>
                </a:cxn>
                <a:cxn ang="0">
                  <a:pos x="65" y="44"/>
                </a:cxn>
                <a:cxn ang="0">
                  <a:pos x="57" y="46"/>
                </a:cxn>
                <a:cxn ang="0">
                  <a:pos x="49" y="47"/>
                </a:cxn>
                <a:cxn ang="0">
                  <a:pos x="40" y="49"/>
                </a:cxn>
                <a:cxn ang="0">
                  <a:pos x="35" y="49"/>
                </a:cxn>
                <a:cxn ang="0">
                  <a:pos x="27" y="49"/>
                </a:cxn>
                <a:cxn ang="0">
                  <a:pos x="17" y="49"/>
                </a:cxn>
                <a:cxn ang="0">
                  <a:pos x="9" y="49"/>
                </a:cxn>
                <a:cxn ang="0">
                  <a:pos x="3" y="47"/>
                </a:cxn>
                <a:cxn ang="0">
                  <a:pos x="0" y="46"/>
                </a:cxn>
                <a:cxn ang="0">
                  <a:pos x="3" y="44"/>
                </a:cxn>
                <a:cxn ang="0">
                  <a:pos x="7" y="43"/>
                </a:cxn>
                <a:cxn ang="0">
                  <a:pos x="15" y="41"/>
                </a:cxn>
                <a:cxn ang="0">
                  <a:pos x="20" y="40"/>
                </a:cxn>
                <a:cxn ang="0">
                  <a:pos x="29" y="39"/>
                </a:cxn>
                <a:cxn ang="0">
                  <a:pos x="30" y="39"/>
                </a:cxn>
              </a:cxnLst>
              <a:rect l="0" t="0" r="r" b="b"/>
              <a:pathLst>
                <a:path w="180" h="50">
                  <a:moveTo>
                    <a:pt x="30" y="39"/>
                  </a:moveTo>
                  <a:lnTo>
                    <a:pt x="35" y="39"/>
                  </a:lnTo>
                  <a:lnTo>
                    <a:pt x="37" y="37"/>
                  </a:lnTo>
                  <a:lnTo>
                    <a:pt x="40" y="37"/>
                  </a:lnTo>
                  <a:lnTo>
                    <a:pt x="43" y="37"/>
                  </a:lnTo>
                  <a:lnTo>
                    <a:pt x="46" y="36"/>
                  </a:lnTo>
                  <a:lnTo>
                    <a:pt x="50" y="36"/>
                  </a:lnTo>
                  <a:lnTo>
                    <a:pt x="53" y="34"/>
                  </a:lnTo>
                  <a:lnTo>
                    <a:pt x="56" y="34"/>
                  </a:lnTo>
                  <a:lnTo>
                    <a:pt x="60" y="33"/>
                  </a:lnTo>
                  <a:lnTo>
                    <a:pt x="63" y="33"/>
                  </a:lnTo>
                  <a:lnTo>
                    <a:pt x="66" y="31"/>
                  </a:lnTo>
                  <a:lnTo>
                    <a:pt x="70" y="31"/>
                  </a:lnTo>
                  <a:lnTo>
                    <a:pt x="73" y="30"/>
                  </a:lnTo>
                  <a:lnTo>
                    <a:pt x="76" y="30"/>
                  </a:lnTo>
                  <a:lnTo>
                    <a:pt x="80" y="29"/>
                  </a:lnTo>
                  <a:lnTo>
                    <a:pt x="83" y="29"/>
                  </a:lnTo>
                  <a:lnTo>
                    <a:pt x="86" y="27"/>
                  </a:lnTo>
                  <a:lnTo>
                    <a:pt x="90" y="26"/>
                  </a:lnTo>
                  <a:lnTo>
                    <a:pt x="93" y="26"/>
                  </a:lnTo>
                  <a:lnTo>
                    <a:pt x="96" y="24"/>
                  </a:lnTo>
                  <a:lnTo>
                    <a:pt x="99" y="23"/>
                  </a:lnTo>
                  <a:lnTo>
                    <a:pt x="102" y="23"/>
                  </a:lnTo>
                  <a:lnTo>
                    <a:pt x="106" y="21"/>
                  </a:lnTo>
                  <a:lnTo>
                    <a:pt x="109" y="21"/>
                  </a:lnTo>
                  <a:lnTo>
                    <a:pt x="112" y="20"/>
                  </a:lnTo>
                  <a:lnTo>
                    <a:pt x="116" y="19"/>
                  </a:lnTo>
                  <a:lnTo>
                    <a:pt x="119" y="19"/>
                  </a:lnTo>
                  <a:lnTo>
                    <a:pt x="122" y="17"/>
                  </a:lnTo>
                  <a:lnTo>
                    <a:pt x="124" y="17"/>
                  </a:lnTo>
                  <a:lnTo>
                    <a:pt x="127" y="16"/>
                  </a:lnTo>
                  <a:lnTo>
                    <a:pt x="130" y="16"/>
                  </a:lnTo>
                  <a:lnTo>
                    <a:pt x="133" y="14"/>
                  </a:lnTo>
                  <a:lnTo>
                    <a:pt x="139" y="13"/>
                  </a:lnTo>
                  <a:lnTo>
                    <a:pt x="144" y="11"/>
                  </a:lnTo>
                  <a:lnTo>
                    <a:pt x="149" y="9"/>
                  </a:lnTo>
                  <a:lnTo>
                    <a:pt x="153" y="7"/>
                  </a:lnTo>
                  <a:lnTo>
                    <a:pt x="157" y="6"/>
                  </a:lnTo>
                  <a:lnTo>
                    <a:pt x="162" y="4"/>
                  </a:lnTo>
                  <a:lnTo>
                    <a:pt x="166" y="3"/>
                  </a:lnTo>
                  <a:lnTo>
                    <a:pt x="169" y="3"/>
                  </a:lnTo>
                  <a:lnTo>
                    <a:pt x="172" y="1"/>
                  </a:lnTo>
                  <a:lnTo>
                    <a:pt x="174" y="1"/>
                  </a:lnTo>
                  <a:lnTo>
                    <a:pt x="176" y="0"/>
                  </a:lnTo>
                  <a:lnTo>
                    <a:pt x="179" y="0"/>
                  </a:lnTo>
                  <a:lnTo>
                    <a:pt x="180" y="0"/>
                  </a:lnTo>
                  <a:lnTo>
                    <a:pt x="180" y="1"/>
                  </a:lnTo>
                  <a:lnTo>
                    <a:pt x="179" y="1"/>
                  </a:lnTo>
                  <a:lnTo>
                    <a:pt x="176" y="3"/>
                  </a:lnTo>
                  <a:lnTo>
                    <a:pt x="172" y="4"/>
                  </a:lnTo>
                  <a:lnTo>
                    <a:pt x="169" y="7"/>
                  </a:lnTo>
                  <a:lnTo>
                    <a:pt x="163" y="9"/>
                  </a:lnTo>
                  <a:lnTo>
                    <a:pt x="159" y="11"/>
                  </a:lnTo>
                  <a:lnTo>
                    <a:pt x="153" y="16"/>
                  </a:lnTo>
                  <a:lnTo>
                    <a:pt x="149" y="19"/>
                  </a:lnTo>
                  <a:lnTo>
                    <a:pt x="144" y="19"/>
                  </a:lnTo>
                  <a:lnTo>
                    <a:pt x="142" y="21"/>
                  </a:lnTo>
                  <a:lnTo>
                    <a:pt x="139" y="23"/>
                  </a:lnTo>
                  <a:lnTo>
                    <a:pt x="136" y="24"/>
                  </a:lnTo>
                  <a:lnTo>
                    <a:pt x="132" y="26"/>
                  </a:lnTo>
                  <a:lnTo>
                    <a:pt x="129" y="27"/>
                  </a:lnTo>
                  <a:lnTo>
                    <a:pt x="126" y="29"/>
                  </a:lnTo>
                  <a:lnTo>
                    <a:pt x="122" y="30"/>
                  </a:lnTo>
                  <a:lnTo>
                    <a:pt x="119" y="31"/>
                  </a:lnTo>
                  <a:lnTo>
                    <a:pt x="114" y="31"/>
                  </a:lnTo>
                  <a:lnTo>
                    <a:pt x="112" y="33"/>
                  </a:lnTo>
                  <a:lnTo>
                    <a:pt x="107" y="34"/>
                  </a:lnTo>
                  <a:lnTo>
                    <a:pt x="104" y="36"/>
                  </a:lnTo>
                  <a:lnTo>
                    <a:pt x="102" y="37"/>
                  </a:lnTo>
                  <a:lnTo>
                    <a:pt x="97" y="37"/>
                  </a:lnTo>
                  <a:lnTo>
                    <a:pt x="95" y="39"/>
                  </a:lnTo>
                  <a:lnTo>
                    <a:pt x="90" y="39"/>
                  </a:lnTo>
                  <a:lnTo>
                    <a:pt x="87" y="40"/>
                  </a:lnTo>
                  <a:lnTo>
                    <a:pt x="83" y="41"/>
                  </a:lnTo>
                  <a:lnTo>
                    <a:pt x="80" y="41"/>
                  </a:lnTo>
                  <a:lnTo>
                    <a:pt x="76" y="41"/>
                  </a:lnTo>
                  <a:lnTo>
                    <a:pt x="73" y="43"/>
                  </a:lnTo>
                  <a:lnTo>
                    <a:pt x="70" y="43"/>
                  </a:lnTo>
                  <a:lnTo>
                    <a:pt x="67" y="44"/>
                  </a:lnTo>
                  <a:lnTo>
                    <a:pt x="65" y="44"/>
                  </a:lnTo>
                  <a:lnTo>
                    <a:pt x="60" y="46"/>
                  </a:lnTo>
                  <a:lnTo>
                    <a:pt x="57" y="46"/>
                  </a:lnTo>
                  <a:lnTo>
                    <a:pt x="55" y="47"/>
                  </a:lnTo>
                  <a:lnTo>
                    <a:pt x="49" y="47"/>
                  </a:lnTo>
                  <a:lnTo>
                    <a:pt x="43" y="49"/>
                  </a:lnTo>
                  <a:lnTo>
                    <a:pt x="40" y="49"/>
                  </a:lnTo>
                  <a:lnTo>
                    <a:pt x="37" y="49"/>
                  </a:lnTo>
                  <a:lnTo>
                    <a:pt x="35" y="49"/>
                  </a:lnTo>
                  <a:lnTo>
                    <a:pt x="32" y="49"/>
                  </a:lnTo>
                  <a:lnTo>
                    <a:pt x="27" y="49"/>
                  </a:lnTo>
                  <a:lnTo>
                    <a:pt x="23" y="50"/>
                  </a:lnTo>
                  <a:lnTo>
                    <a:pt x="17" y="49"/>
                  </a:lnTo>
                  <a:lnTo>
                    <a:pt x="13" y="49"/>
                  </a:lnTo>
                  <a:lnTo>
                    <a:pt x="9" y="49"/>
                  </a:lnTo>
                  <a:lnTo>
                    <a:pt x="6" y="49"/>
                  </a:lnTo>
                  <a:lnTo>
                    <a:pt x="3" y="47"/>
                  </a:lnTo>
                  <a:lnTo>
                    <a:pt x="0" y="47"/>
                  </a:lnTo>
                  <a:lnTo>
                    <a:pt x="0" y="46"/>
                  </a:lnTo>
                  <a:lnTo>
                    <a:pt x="2" y="46"/>
                  </a:lnTo>
                  <a:lnTo>
                    <a:pt x="3" y="44"/>
                  </a:lnTo>
                  <a:lnTo>
                    <a:pt x="5" y="44"/>
                  </a:lnTo>
                  <a:lnTo>
                    <a:pt x="7" y="43"/>
                  </a:lnTo>
                  <a:lnTo>
                    <a:pt x="10" y="43"/>
                  </a:lnTo>
                  <a:lnTo>
                    <a:pt x="15" y="41"/>
                  </a:lnTo>
                  <a:lnTo>
                    <a:pt x="17" y="41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29" y="39"/>
                  </a:lnTo>
                  <a:lnTo>
                    <a:pt x="30" y="39"/>
                  </a:lnTo>
                  <a:lnTo>
                    <a:pt x="3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34"/>
            <p:cNvSpPr>
              <a:spLocks/>
            </p:cNvSpPr>
            <p:nvPr/>
          </p:nvSpPr>
          <p:spPr bwMode="auto">
            <a:xfrm>
              <a:off x="2482" y="2917"/>
              <a:ext cx="34" cy="75"/>
            </a:xfrm>
            <a:custGeom>
              <a:avLst/>
              <a:gdLst/>
              <a:ahLst/>
              <a:cxnLst>
                <a:cxn ang="0">
                  <a:pos x="40" y="17"/>
                </a:cxn>
                <a:cxn ang="0">
                  <a:pos x="31" y="25"/>
                </a:cxn>
                <a:cxn ang="0">
                  <a:pos x="26" y="32"/>
                </a:cxn>
                <a:cxn ang="0">
                  <a:pos x="19" y="40"/>
                </a:cxn>
                <a:cxn ang="0">
                  <a:pos x="14" y="47"/>
                </a:cxn>
                <a:cxn ang="0">
                  <a:pos x="10" y="54"/>
                </a:cxn>
                <a:cxn ang="0">
                  <a:pos x="7" y="60"/>
                </a:cxn>
                <a:cxn ang="0">
                  <a:pos x="4" y="65"/>
                </a:cxn>
                <a:cxn ang="0">
                  <a:pos x="2" y="74"/>
                </a:cxn>
                <a:cxn ang="0">
                  <a:pos x="0" y="82"/>
                </a:cxn>
                <a:cxn ang="0">
                  <a:pos x="0" y="88"/>
                </a:cxn>
                <a:cxn ang="0">
                  <a:pos x="2" y="97"/>
                </a:cxn>
                <a:cxn ang="0">
                  <a:pos x="3" y="105"/>
                </a:cxn>
                <a:cxn ang="0">
                  <a:pos x="4" y="111"/>
                </a:cxn>
                <a:cxn ang="0">
                  <a:pos x="6" y="118"/>
                </a:cxn>
                <a:cxn ang="0">
                  <a:pos x="7" y="124"/>
                </a:cxn>
                <a:cxn ang="0">
                  <a:pos x="10" y="131"/>
                </a:cxn>
                <a:cxn ang="0">
                  <a:pos x="13" y="137"/>
                </a:cxn>
                <a:cxn ang="0">
                  <a:pos x="17" y="142"/>
                </a:cxn>
                <a:cxn ang="0">
                  <a:pos x="23" y="147"/>
                </a:cxn>
                <a:cxn ang="0">
                  <a:pos x="29" y="148"/>
                </a:cxn>
                <a:cxn ang="0">
                  <a:pos x="30" y="148"/>
                </a:cxn>
                <a:cxn ang="0">
                  <a:pos x="29" y="142"/>
                </a:cxn>
                <a:cxn ang="0">
                  <a:pos x="26" y="137"/>
                </a:cxn>
                <a:cxn ang="0">
                  <a:pos x="24" y="131"/>
                </a:cxn>
                <a:cxn ang="0">
                  <a:pos x="23" y="125"/>
                </a:cxn>
                <a:cxn ang="0">
                  <a:pos x="21" y="119"/>
                </a:cxn>
                <a:cxn ang="0">
                  <a:pos x="20" y="112"/>
                </a:cxn>
                <a:cxn ang="0">
                  <a:pos x="19" y="105"/>
                </a:cxn>
                <a:cxn ang="0">
                  <a:pos x="17" y="100"/>
                </a:cxn>
                <a:cxn ang="0">
                  <a:pos x="17" y="92"/>
                </a:cxn>
                <a:cxn ang="0">
                  <a:pos x="17" y="85"/>
                </a:cxn>
                <a:cxn ang="0">
                  <a:pos x="17" y="78"/>
                </a:cxn>
                <a:cxn ang="0">
                  <a:pos x="17" y="71"/>
                </a:cxn>
                <a:cxn ang="0">
                  <a:pos x="19" y="65"/>
                </a:cxn>
                <a:cxn ang="0">
                  <a:pos x="21" y="60"/>
                </a:cxn>
                <a:cxn ang="0">
                  <a:pos x="24" y="54"/>
                </a:cxn>
                <a:cxn ang="0">
                  <a:pos x="29" y="45"/>
                </a:cxn>
                <a:cxn ang="0">
                  <a:pos x="36" y="34"/>
                </a:cxn>
                <a:cxn ang="0">
                  <a:pos x="44" y="24"/>
                </a:cxn>
                <a:cxn ang="0">
                  <a:pos x="53" y="15"/>
                </a:cxn>
                <a:cxn ang="0">
                  <a:pos x="44" y="14"/>
                </a:cxn>
              </a:cxnLst>
              <a:rect l="0" t="0" r="r" b="b"/>
              <a:pathLst>
                <a:path w="69" h="148">
                  <a:moveTo>
                    <a:pt x="44" y="14"/>
                  </a:moveTo>
                  <a:lnTo>
                    <a:pt x="40" y="17"/>
                  </a:lnTo>
                  <a:lnTo>
                    <a:pt x="36" y="21"/>
                  </a:lnTo>
                  <a:lnTo>
                    <a:pt x="31" y="25"/>
                  </a:lnTo>
                  <a:lnTo>
                    <a:pt x="29" y="30"/>
                  </a:lnTo>
                  <a:lnTo>
                    <a:pt x="26" y="32"/>
                  </a:lnTo>
                  <a:lnTo>
                    <a:pt x="21" y="37"/>
                  </a:lnTo>
                  <a:lnTo>
                    <a:pt x="19" y="40"/>
                  </a:lnTo>
                  <a:lnTo>
                    <a:pt x="17" y="44"/>
                  </a:lnTo>
                  <a:lnTo>
                    <a:pt x="14" y="47"/>
                  </a:lnTo>
                  <a:lnTo>
                    <a:pt x="11" y="50"/>
                  </a:lnTo>
                  <a:lnTo>
                    <a:pt x="10" y="54"/>
                  </a:lnTo>
                  <a:lnTo>
                    <a:pt x="9" y="57"/>
                  </a:lnTo>
                  <a:lnTo>
                    <a:pt x="7" y="60"/>
                  </a:lnTo>
                  <a:lnTo>
                    <a:pt x="6" y="62"/>
                  </a:lnTo>
                  <a:lnTo>
                    <a:pt x="4" y="65"/>
                  </a:lnTo>
                  <a:lnTo>
                    <a:pt x="4" y="68"/>
                  </a:lnTo>
                  <a:lnTo>
                    <a:pt x="2" y="74"/>
                  </a:lnTo>
                  <a:lnTo>
                    <a:pt x="2" y="80"/>
                  </a:lnTo>
                  <a:lnTo>
                    <a:pt x="0" y="82"/>
                  </a:lnTo>
                  <a:lnTo>
                    <a:pt x="0" y="85"/>
                  </a:lnTo>
                  <a:lnTo>
                    <a:pt x="0" y="88"/>
                  </a:lnTo>
                  <a:lnTo>
                    <a:pt x="2" y="91"/>
                  </a:lnTo>
                  <a:lnTo>
                    <a:pt x="2" y="97"/>
                  </a:lnTo>
                  <a:lnTo>
                    <a:pt x="2" y="102"/>
                  </a:lnTo>
                  <a:lnTo>
                    <a:pt x="3" y="105"/>
                  </a:lnTo>
                  <a:lnTo>
                    <a:pt x="3" y="108"/>
                  </a:lnTo>
                  <a:lnTo>
                    <a:pt x="4" y="111"/>
                  </a:lnTo>
                  <a:lnTo>
                    <a:pt x="6" y="115"/>
                  </a:lnTo>
                  <a:lnTo>
                    <a:pt x="6" y="118"/>
                  </a:lnTo>
                  <a:lnTo>
                    <a:pt x="6" y="121"/>
                  </a:lnTo>
                  <a:lnTo>
                    <a:pt x="7" y="124"/>
                  </a:lnTo>
                  <a:lnTo>
                    <a:pt x="7" y="127"/>
                  </a:lnTo>
                  <a:lnTo>
                    <a:pt x="10" y="131"/>
                  </a:lnTo>
                  <a:lnTo>
                    <a:pt x="11" y="134"/>
                  </a:lnTo>
                  <a:lnTo>
                    <a:pt x="13" y="137"/>
                  </a:lnTo>
                  <a:lnTo>
                    <a:pt x="16" y="141"/>
                  </a:lnTo>
                  <a:lnTo>
                    <a:pt x="17" y="142"/>
                  </a:lnTo>
                  <a:lnTo>
                    <a:pt x="20" y="145"/>
                  </a:lnTo>
                  <a:lnTo>
                    <a:pt x="23" y="147"/>
                  </a:lnTo>
                  <a:lnTo>
                    <a:pt x="27" y="148"/>
                  </a:lnTo>
                  <a:lnTo>
                    <a:pt x="29" y="148"/>
                  </a:lnTo>
                  <a:lnTo>
                    <a:pt x="30" y="148"/>
                  </a:lnTo>
                  <a:lnTo>
                    <a:pt x="30" y="148"/>
                  </a:lnTo>
                  <a:lnTo>
                    <a:pt x="29" y="147"/>
                  </a:lnTo>
                  <a:lnTo>
                    <a:pt x="29" y="142"/>
                  </a:lnTo>
                  <a:lnTo>
                    <a:pt x="27" y="139"/>
                  </a:lnTo>
                  <a:lnTo>
                    <a:pt x="26" y="137"/>
                  </a:lnTo>
                  <a:lnTo>
                    <a:pt x="26" y="134"/>
                  </a:lnTo>
                  <a:lnTo>
                    <a:pt x="24" y="131"/>
                  </a:lnTo>
                  <a:lnTo>
                    <a:pt x="24" y="128"/>
                  </a:lnTo>
                  <a:lnTo>
                    <a:pt x="23" y="125"/>
                  </a:lnTo>
                  <a:lnTo>
                    <a:pt x="23" y="122"/>
                  </a:lnTo>
                  <a:lnTo>
                    <a:pt x="21" y="119"/>
                  </a:lnTo>
                  <a:lnTo>
                    <a:pt x="21" y="117"/>
                  </a:lnTo>
                  <a:lnTo>
                    <a:pt x="20" y="112"/>
                  </a:lnTo>
                  <a:lnTo>
                    <a:pt x="20" y="110"/>
                  </a:lnTo>
                  <a:lnTo>
                    <a:pt x="19" y="105"/>
                  </a:lnTo>
                  <a:lnTo>
                    <a:pt x="19" y="102"/>
                  </a:lnTo>
                  <a:lnTo>
                    <a:pt x="17" y="100"/>
                  </a:lnTo>
                  <a:lnTo>
                    <a:pt x="17" y="95"/>
                  </a:lnTo>
                  <a:lnTo>
                    <a:pt x="17" y="92"/>
                  </a:lnTo>
                  <a:lnTo>
                    <a:pt x="17" y="88"/>
                  </a:lnTo>
                  <a:lnTo>
                    <a:pt x="17" y="85"/>
                  </a:lnTo>
                  <a:lnTo>
                    <a:pt x="17" y="81"/>
                  </a:lnTo>
                  <a:lnTo>
                    <a:pt x="17" y="78"/>
                  </a:lnTo>
                  <a:lnTo>
                    <a:pt x="17" y="75"/>
                  </a:lnTo>
                  <a:lnTo>
                    <a:pt x="17" y="71"/>
                  </a:lnTo>
                  <a:lnTo>
                    <a:pt x="19" y="68"/>
                  </a:lnTo>
                  <a:lnTo>
                    <a:pt x="19" y="65"/>
                  </a:lnTo>
                  <a:lnTo>
                    <a:pt x="21" y="62"/>
                  </a:lnTo>
                  <a:lnTo>
                    <a:pt x="21" y="60"/>
                  </a:lnTo>
                  <a:lnTo>
                    <a:pt x="23" y="57"/>
                  </a:lnTo>
                  <a:lnTo>
                    <a:pt x="24" y="54"/>
                  </a:lnTo>
                  <a:lnTo>
                    <a:pt x="26" y="51"/>
                  </a:lnTo>
                  <a:lnTo>
                    <a:pt x="29" y="45"/>
                  </a:lnTo>
                  <a:lnTo>
                    <a:pt x="33" y="40"/>
                  </a:lnTo>
                  <a:lnTo>
                    <a:pt x="36" y="34"/>
                  </a:lnTo>
                  <a:lnTo>
                    <a:pt x="40" y="28"/>
                  </a:lnTo>
                  <a:lnTo>
                    <a:pt x="44" y="24"/>
                  </a:lnTo>
                  <a:lnTo>
                    <a:pt x="49" y="20"/>
                  </a:lnTo>
                  <a:lnTo>
                    <a:pt x="53" y="15"/>
                  </a:lnTo>
                  <a:lnTo>
                    <a:pt x="69" y="0"/>
                  </a:lnTo>
                  <a:lnTo>
                    <a:pt x="44" y="14"/>
                  </a:lnTo>
                  <a:lnTo>
                    <a:pt x="44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35"/>
            <p:cNvSpPr>
              <a:spLocks/>
            </p:cNvSpPr>
            <p:nvPr/>
          </p:nvSpPr>
          <p:spPr bwMode="auto">
            <a:xfrm>
              <a:off x="2558" y="2475"/>
              <a:ext cx="8" cy="148"/>
            </a:xfrm>
            <a:custGeom>
              <a:avLst/>
              <a:gdLst/>
              <a:ahLst/>
              <a:cxnLst>
                <a:cxn ang="0">
                  <a:pos x="4" y="50"/>
                </a:cxn>
                <a:cxn ang="0">
                  <a:pos x="3" y="61"/>
                </a:cxn>
                <a:cxn ang="0">
                  <a:pos x="3" y="74"/>
                </a:cxn>
                <a:cxn ang="0">
                  <a:pos x="0" y="88"/>
                </a:cxn>
                <a:cxn ang="0">
                  <a:pos x="0" y="104"/>
                </a:cxn>
                <a:cxn ang="0">
                  <a:pos x="0" y="120"/>
                </a:cxn>
                <a:cxn ang="0">
                  <a:pos x="0" y="137"/>
                </a:cxn>
                <a:cxn ang="0">
                  <a:pos x="0" y="154"/>
                </a:cxn>
                <a:cxn ang="0">
                  <a:pos x="0" y="170"/>
                </a:cxn>
                <a:cxn ang="0">
                  <a:pos x="0" y="187"/>
                </a:cxn>
                <a:cxn ang="0">
                  <a:pos x="1" y="204"/>
                </a:cxn>
                <a:cxn ang="0">
                  <a:pos x="1" y="218"/>
                </a:cxn>
                <a:cxn ang="0">
                  <a:pos x="3" y="233"/>
                </a:cxn>
                <a:cxn ang="0">
                  <a:pos x="3" y="247"/>
                </a:cxn>
                <a:cxn ang="0">
                  <a:pos x="4" y="260"/>
                </a:cxn>
                <a:cxn ang="0">
                  <a:pos x="5" y="270"/>
                </a:cxn>
                <a:cxn ang="0">
                  <a:pos x="7" y="280"/>
                </a:cxn>
                <a:cxn ang="0">
                  <a:pos x="8" y="288"/>
                </a:cxn>
                <a:cxn ang="0">
                  <a:pos x="13" y="295"/>
                </a:cxn>
                <a:cxn ang="0">
                  <a:pos x="14" y="285"/>
                </a:cxn>
                <a:cxn ang="0">
                  <a:pos x="14" y="277"/>
                </a:cxn>
                <a:cxn ang="0">
                  <a:pos x="14" y="267"/>
                </a:cxn>
                <a:cxn ang="0">
                  <a:pos x="15" y="258"/>
                </a:cxn>
                <a:cxn ang="0">
                  <a:pos x="15" y="247"/>
                </a:cxn>
                <a:cxn ang="0">
                  <a:pos x="15" y="237"/>
                </a:cxn>
                <a:cxn ang="0">
                  <a:pos x="15" y="226"/>
                </a:cxn>
                <a:cxn ang="0">
                  <a:pos x="15" y="213"/>
                </a:cxn>
                <a:cxn ang="0">
                  <a:pos x="15" y="200"/>
                </a:cxn>
                <a:cxn ang="0">
                  <a:pos x="15" y="188"/>
                </a:cxn>
                <a:cxn ang="0">
                  <a:pos x="14" y="176"/>
                </a:cxn>
                <a:cxn ang="0">
                  <a:pos x="14" y="164"/>
                </a:cxn>
                <a:cxn ang="0">
                  <a:pos x="14" y="151"/>
                </a:cxn>
                <a:cxn ang="0">
                  <a:pos x="14" y="141"/>
                </a:cxn>
                <a:cxn ang="0">
                  <a:pos x="14" y="133"/>
                </a:cxn>
                <a:cxn ang="0">
                  <a:pos x="14" y="123"/>
                </a:cxn>
                <a:cxn ang="0">
                  <a:pos x="14" y="110"/>
                </a:cxn>
                <a:cxn ang="0">
                  <a:pos x="15" y="103"/>
                </a:cxn>
                <a:cxn ang="0">
                  <a:pos x="15" y="93"/>
                </a:cxn>
                <a:cxn ang="0">
                  <a:pos x="15" y="83"/>
                </a:cxn>
                <a:cxn ang="0">
                  <a:pos x="15" y="71"/>
                </a:cxn>
                <a:cxn ang="0">
                  <a:pos x="15" y="58"/>
                </a:cxn>
                <a:cxn ang="0">
                  <a:pos x="15" y="46"/>
                </a:cxn>
                <a:cxn ang="0">
                  <a:pos x="15" y="34"/>
                </a:cxn>
                <a:cxn ang="0">
                  <a:pos x="15" y="23"/>
                </a:cxn>
                <a:cxn ang="0">
                  <a:pos x="15" y="13"/>
                </a:cxn>
                <a:cxn ang="0">
                  <a:pos x="15" y="3"/>
                </a:cxn>
                <a:cxn ang="0">
                  <a:pos x="13" y="3"/>
                </a:cxn>
                <a:cxn ang="0">
                  <a:pos x="10" y="13"/>
                </a:cxn>
                <a:cxn ang="0">
                  <a:pos x="8" y="26"/>
                </a:cxn>
                <a:cxn ang="0">
                  <a:pos x="7" y="37"/>
                </a:cxn>
                <a:cxn ang="0">
                  <a:pos x="7" y="43"/>
                </a:cxn>
              </a:cxnLst>
              <a:rect l="0" t="0" r="r" b="b"/>
              <a:pathLst>
                <a:path w="17" h="295">
                  <a:moveTo>
                    <a:pt x="7" y="43"/>
                  </a:moveTo>
                  <a:lnTo>
                    <a:pt x="5" y="46"/>
                  </a:lnTo>
                  <a:lnTo>
                    <a:pt x="4" y="50"/>
                  </a:lnTo>
                  <a:lnTo>
                    <a:pt x="4" y="53"/>
                  </a:lnTo>
                  <a:lnTo>
                    <a:pt x="4" y="57"/>
                  </a:lnTo>
                  <a:lnTo>
                    <a:pt x="3" y="61"/>
                  </a:lnTo>
                  <a:lnTo>
                    <a:pt x="3" y="66"/>
                  </a:lnTo>
                  <a:lnTo>
                    <a:pt x="3" y="70"/>
                  </a:lnTo>
                  <a:lnTo>
                    <a:pt x="3" y="74"/>
                  </a:lnTo>
                  <a:lnTo>
                    <a:pt x="1" y="80"/>
                  </a:lnTo>
                  <a:lnTo>
                    <a:pt x="1" y="84"/>
                  </a:lnTo>
                  <a:lnTo>
                    <a:pt x="0" y="88"/>
                  </a:lnTo>
                  <a:lnTo>
                    <a:pt x="0" y="94"/>
                  </a:lnTo>
                  <a:lnTo>
                    <a:pt x="0" y="98"/>
                  </a:lnTo>
                  <a:lnTo>
                    <a:pt x="0" y="104"/>
                  </a:lnTo>
                  <a:lnTo>
                    <a:pt x="0" y="110"/>
                  </a:lnTo>
                  <a:lnTo>
                    <a:pt x="0" y="116"/>
                  </a:lnTo>
                  <a:lnTo>
                    <a:pt x="0" y="120"/>
                  </a:lnTo>
                  <a:lnTo>
                    <a:pt x="0" y="126"/>
                  </a:lnTo>
                  <a:lnTo>
                    <a:pt x="0" y="131"/>
                  </a:lnTo>
                  <a:lnTo>
                    <a:pt x="0" y="137"/>
                  </a:lnTo>
                  <a:lnTo>
                    <a:pt x="0" y="141"/>
                  </a:lnTo>
                  <a:lnTo>
                    <a:pt x="0" y="148"/>
                  </a:lnTo>
                  <a:lnTo>
                    <a:pt x="0" y="154"/>
                  </a:lnTo>
                  <a:lnTo>
                    <a:pt x="0" y="160"/>
                  </a:lnTo>
                  <a:lnTo>
                    <a:pt x="0" y="164"/>
                  </a:lnTo>
                  <a:lnTo>
                    <a:pt x="0" y="170"/>
                  </a:lnTo>
                  <a:lnTo>
                    <a:pt x="0" y="176"/>
                  </a:lnTo>
                  <a:lnTo>
                    <a:pt x="0" y="181"/>
                  </a:lnTo>
                  <a:lnTo>
                    <a:pt x="0" y="187"/>
                  </a:lnTo>
                  <a:lnTo>
                    <a:pt x="0" y="193"/>
                  </a:lnTo>
                  <a:lnTo>
                    <a:pt x="1" y="197"/>
                  </a:lnTo>
                  <a:lnTo>
                    <a:pt x="1" y="204"/>
                  </a:lnTo>
                  <a:lnTo>
                    <a:pt x="1" y="208"/>
                  </a:lnTo>
                  <a:lnTo>
                    <a:pt x="1" y="213"/>
                  </a:lnTo>
                  <a:lnTo>
                    <a:pt x="1" y="218"/>
                  </a:lnTo>
                  <a:lnTo>
                    <a:pt x="3" y="224"/>
                  </a:lnTo>
                  <a:lnTo>
                    <a:pt x="3" y="228"/>
                  </a:lnTo>
                  <a:lnTo>
                    <a:pt x="3" y="233"/>
                  </a:lnTo>
                  <a:lnTo>
                    <a:pt x="3" y="238"/>
                  </a:lnTo>
                  <a:lnTo>
                    <a:pt x="3" y="243"/>
                  </a:lnTo>
                  <a:lnTo>
                    <a:pt x="3" y="247"/>
                  </a:lnTo>
                  <a:lnTo>
                    <a:pt x="4" y="251"/>
                  </a:lnTo>
                  <a:lnTo>
                    <a:pt x="4" y="255"/>
                  </a:lnTo>
                  <a:lnTo>
                    <a:pt x="4" y="260"/>
                  </a:lnTo>
                  <a:lnTo>
                    <a:pt x="4" y="263"/>
                  </a:lnTo>
                  <a:lnTo>
                    <a:pt x="5" y="267"/>
                  </a:lnTo>
                  <a:lnTo>
                    <a:pt x="5" y="270"/>
                  </a:lnTo>
                  <a:lnTo>
                    <a:pt x="7" y="274"/>
                  </a:lnTo>
                  <a:lnTo>
                    <a:pt x="7" y="277"/>
                  </a:lnTo>
                  <a:lnTo>
                    <a:pt x="7" y="280"/>
                  </a:lnTo>
                  <a:lnTo>
                    <a:pt x="7" y="283"/>
                  </a:lnTo>
                  <a:lnTo>
                    <a:pt x="7" y="284"/>
                  </a:lnTo>
                  <a:lnTo>
                    <a:pt x="8" y="288"/>
                  </a:lnTo>
                  <a:lnTo>
                    <a:pt x="8" y="293"/>
                  </a:lnTo>
                  <a:lnTo>
                    <a:pt x="10" y="295"/>
                  </a:lnTo>
                  <a:lnTo>
                    <a:pt x="13" y="295"/>
                  </a:lnTo>
                  <a:lnTo>
                    <a:pt x="13" y="293"/>
                  </a:lnTo>
                  <a:lnTo>
                    <a:pt x="13" y="290"/>
                  </a:lnTo>
                  <a:lnTo>
                    <a:pt x="14" y="285"/>
                  </a:lnTo>
                  <a:lnTo>
                    <a:pt x="14" y="281"/>
                  </a:lnTo>
                  <a:lnTo>
                    <a:pt x="14" y="278"/>
                  </a:lnTo>
                  <a:lnTo>
                    <a:pt x="14" y="277"/>
                  </a:lnTo>
                  <a:lnTo>
                    <a:pt x="14" y="273"/>
                  </a:lnTo>
                  <a:lnTo>
                    <a:pt x="14" y="271"/>
                  </a:lnTo>
                  <a:lnTo>
                    <a:pt x="14" y="267"/>
                  </a:lnTo>
                  <a:lnTo>
                    <a:pt x="15" y="264"/>
                  </a:lnTo>
                  <a:lnTo>
                    <a:pt x="15" y="261"/>
                  </a:lnTo>
                  <a:lnTo>
                    <a:pt x="15" y="258"/>
                  </a:lnTo>
                  <a:lnTo>
                    <a:pt x="15" y="254"/>
                  </a:lnTo>
                  <a:lnTo>
                    <a:pt x="15" y="251"/>
                  </a:lnTo>
                  <a:lnTo>
                    <a:pt x="15" y="247"/>
                  </a:lnTo>
                  <a:lnTo>
                    <a:pt x="15" y="244"/>
                  </a:lnTo>
                  <a:lnTo>
                    <a:pt x="15" y="240"/>
                  </a:lnTo>
                  <a:lnTo>
                    <a:pt x="15" y="237"/>
                  </a:lnTo>
                  <a:lnTo>
                    <a:pt x="15" y="233"/>
                  </a:lnTo>
                  <a:lnTo>
                    <a:pt x="15" y="228"/>
                  </a:lnTo>
                  <a:lnTo>
                    <a:pt x="15" y="226"/>
                  </a:lnTo>
                  <a:lnTo>
                    <a:pt x="15" y="221"/>
                  </a:lnTo>
                  <a:lnTo>
                    <a:pt x="15" y="217"/>
                  </a:lnTo>
                  <a:lnTo>
                    <a:pt x="15" y="213"/>
                  </a:lnTo>
                  <a:lnTo>
                    <a:pt x="15" y="208"/>
                  </a:lnTo>
                  <a:lnTo>
                    <a:pt x="15" y="204"/>
                  </a:lnTo>
                  <a:lnTo>
                    <a:pt x="15" y="200"/>
                  </a:lnTo>
                  <a:lnTo>
                    <a:pt x="15" y="197"/>
                  </a:lnTo>
                  <a:lnTo>
                    <a:pt x="15" y="191"/>
                  </a:lnTo>
                  <a:lnTo>
                    <a:pt x="15" y="188"/>
                  </a:lnTo>
                  <a:lnTo>
                    <a:pt x="15" y="183"/>
                  </a:lnTo>
                  <a:lnTo>
                    <a:pt x="15" y="180"/>
                  </a:lnTo>
                  <a:lnTo>
                    <a:pt x="14" y="176"/>
                  </a:lnTo>
                  <a:lnTo>
                    <a:pt x="14" y="171"/>
                  </a:lnTo>
                  <a:lnTo>
                    <a:pt x="14" y="167"/>
                  </a:lnTo>
                  <a:lnTo>
                    <a:pt x="14" y="164"/>
                  </a:lnTo>
                  <a:lnTo>
                    <a:pt x="14" y="160"/>
                  </a:lnTo>
                  <a:lnTo>
                    <a:pt x="14" y="156"/>
                  </a:lnTo>
                  <a:lnTo>
                    <a:pt x="14" y="151"/>
                  </a:lnTo>
                  <a:lnTo>
                    <a:pt x="14" y="148"/>
                  </a:lnTo>
                  <a:lnTo>
                    <a:pt x="14" y="146"/>
                  </a:lnTo>
                  <a:lnTo>
                    <a:pt x="14" y="141"/>
                  </a:lnTo>
                  <a:lnTo>
                    <a:pt x="14" y="138"/>
                  </a:lnTo>
                  <a:lnTo>
                    <a:pt x="14" y="136"/>
                  </a:lnTo>
                  <a:lnTo>
                    <a:pt x="14" y="133"/>
                  </a:lnTo>
                  <a:lnTo>
                    <a:pt x="14" y="128"/>
                  </a:lnTo>
                  <a:lnTo>
                    <a:pt x="14" y="126"/>
                  </a:lnTo>
                  <a:lnTo>
                    <a:pt x="14" y="123"/>
                  </a:lnTo>
                  <a:lnTo>
                    <a:pt x="14" y="118"/>
                  </a:lnTo>
                  <a:lnTo>
                    <a:pt x="14" y="114"/>
                  </a:lnTo>
                  <a:lnTo>
                    <a:pt x="14" y="110"/>
                  </a:lnTo>
                  <a:lnTo>
                    <a:pt x="14" y="107"/>
                  </a:lnTo>
                  <a:lnTo>
                    <a:pt x="15" y="104"/>
                  </a:lnTo>
                  <a:lnTo>
                    <a:pt x="15" y="103"/>
                  </a:lnTo>
                  <a:lnTo>
                    <a:pt x="15" y="100"/>
                  </a:lnTo>
                  <a:lnTo>
                    <a:pt x="15" y="96"/>
                  </a:lnTo>
                  <a:lnTo>
                    <a:pt x="15" y="93"/>
                  </a:lnTo>
                  <a:lnTo>
                    <a:pt x="15" y="90"/>
                  </a:lnTo>
                  <a:lnTo>
                    <a:pt x="15" y="87"/>
                  </a:lnTo>
                  <a:lnTo>
                    <a:pt x="15" y="83"/>
                  </a:lnTo>
                  <a:lnTo>
                    <a:pt x="15" y="78"/>
                  </a:lnTo>
                  <a:lnTo>
                    <a:pt x="15" y="76"/>
                  </a:lnTo>
                  <a:lnTo>
                    <a:pt x="15" y="71"/>
                  </a:lnTo>
                  <a:lnTo>
                    <a:pt x="15" y="67"/>
                  </a:lnTo>
                  <a:lnTo>
                    <a:pt x="15" y="63"/>
                  </a:lnTo>
                  <a:lnTo>
                    <a:pt x="15" y="58"/>
                  </a:lnTo>
                  <a:lnTo>
                    <a:pt x="15" y="54"/>
                  </a:lnTo>
                  <a:lnTo>
                    <a:pt x="17" y="50"/>
                  </a:lnTo>
                  <a:lnTo>
                    <a:pt x="15" y="46"/>
                  </a:lnTo>
                  <a:lnTo>
                    <a:pt x="15" y="41"/>
                  </a:lnTo>
                  <a:lnTo>
                    <a:pt x="15" y="37"/>
                  </a:lnTo>
                  <a:lnTo>
                    <a:pt x="15" y="34"/>
                  </a:lnTo>
                  <a:lnTo>
                    <a:pt x="15" y="30"/>
                  </a:lnTo>
                  <a:lnTo>
                    <a:pt x="15" y="26"/>
                  </a:lnTo>
                  <a:lnTo>
                    <a:pt x="15" y="23"/>
                  </a:lnTo>
                  <a:lnTo>
                    <a:pt x="15" y="19"/>
                  </a:lnTo>
                  <a:lnTo>
                    <a:pt x="15" y="16"/>
                  </a:lnTo>
                  <a:lnTo>
                    <a:pt x="15" y="13"/>
                  </a:lnTo>
                  <a:lnTo>
                    <a:pt x="15" y="10"/>
                  </a:lnTo>
                  <a:lnTo>
                    <a:pt x="15" y="7"/>
                  </a:lnTo>
                  <a:lnTo>
                    <a:pt x="15" y="3"/>
                  </a:lnTo>
                  <a:lnTo>
                    <a:pt x="15" y="1"/>
                  </a:lnTo>
                  <a:lnTo>
                    <a:pt x="14" y="0"/>
                  </a:lnTo>
                  <a:lnTo>
                    <a:pt x="13" y="3"/>
                  </a:lnTo>
                  <a:lnTo>
                    <a:pt x="11" y="6"/>
                  </a:lnTo>
                  <a:lnTo>
                    <a:pt x="11" y="9"/>
                  </a:lnTo>
                  <a:lnTo>
                    <a:pt x="10" y="13"/>
                  </a:lnTo>
                  <a:lnTo>
                    <a:pt x="10" y="17"/>
                  </a:lnTo>
                  <a:lnTo>
                    <a:pt x="8" y="21"/>
                  </a:lnTo>
                  <a:lnTo>
                    <a:pt x="8" y="26"/>
                  </a:lnTo>
                  <a:lnTo>
                    <a:pt x="7" y="30"/>
                  </a:lnTo>
                  <a:lnTo>
                    <a:pt x="7" y="34"/>
                  </a:lnTo>
                  <a:lnTo>
                    <a:pt x="7" y="37"/>
                  </a:lnTo>
                  <a:lnTo>
                    <a:pt x="7" y="40"/>
                  </a:lnTo>
                  <a:lnTo>
                    <a:pt x="7" y="41"/>
                  </a:lnTo>
                  <a:lnTo>
                    <a:pt x="7" y="43"/>
                  </a:lnTo>
                  <a:lnTo>
                    <a:pt x="7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36"/>
            <p:cNvSpPr>
              <a:spLocks/>
            </p:cNvSpPr>
            <p:nvPr/>
          </p:nvSpPr>
          <p:spPr bwMode="auto">
            <a:xfrm>
              <a:off x="3056" y="2470"/>
              <a:ext cx="11" cy="170"/>
            </a:xfrm>
            <a:custGeom>
              <a:avLst/>
              <a:gdLst/>
              <a:ahLst/>
              <a:cxnLst>
                <a:cxn ang="0">
                  <a:pos x="3" y="63"/>
                </a:cxn>
                <a:cxn ang="0">
                  <a:pos x="3" y="77"/>
                </a:cxn>
                <a:cxn ang="0">
                  <a:pos x="3" y="94"/>
                </a:cxn>
                <a:cxn ang="0">
                  <a:pos x="3" y="111"/>
                </a:cxn>
                <a:cxn ang="0">
                  <a:pos x="3" y="130"/>
                </a:cxn>
                <a:cxn ang="0">
                  <a:pos x="1" y="150"/>
                </a:cxn>
                <a:cxn ang="0">
                  <a:pos x="1" y="170"/>
                </a:cxn>
                <a:cxn ang="0">
                  <a:pos x="1" y="190"/>
                </a:cxn>
                <a:cxn ang="0">
                  <a:pos x="1" y="210"/>
                </a:cxn>
                <a:cxn ang="0">
                  <a:pos x="1" y="230"/>
                </a:cxn>
                <a:cxn ang="0">
                  <a:pos x="1" y="250"/>
                </a:cxn>
                <a:cxn ang="0">
                  <a:pos x="0" y="267"/>
                </a:cxn>
                <a:cxn ang="0">
                  <a:pos x="0" y="283"/>
                </a:cxn>
                <a:cxn ang="0">
                  <a:pos x="0" y="297"/>
                </a:cxn>
                <a:cxn ang="0">
                  <a:pos x="0" y="311"/>
                </a:cxn>
                <a:cxn ang="0">
                  <a:pos x="1" y="321"/>
                </a:cxn>
                <a:cxn ang="0">
                  <a:pos x="1" y="334"/>
                </a:cxn>
                <a:cxn ang="0">
                  <a:pos x="4" y="340"/>
                </a:cxn>
                <a:cxn ang="0">
                  <a:pos x="9" y="331"/>
                </a:cxn>
                <a:cxn ang="0">
                  <a:pos x="9" y="321"/>
                </a:cxn>
                <a:cxn ang="0">
                  <a:pos x="11" y="311"/>
                </a:cxn>
                <a:cxn ang="0">
                  <a:pos x="13" y="300"/>
                </a:cxn>
                <a:cxn ang="0">
                  <a:pos x="14" y="287"/>
                </a:cxn>
                <a:cxn ang="0">
                  <a:pos x="14" y="275"/>
                </a:cxn>
                <a:cxn ang="0">
                  <a:pos x="16" y="261"/>
                </a:cxn>
                <a:cxn ang="0">
                  <a:pos x="16" y="247"/>
                </a:cxn>
                <a:cxn ang="0">
                  <a:pos x="17" y="234"/>
                </a:cxn>
                <a:cxn ang="0">
                  <a:pos x="17" y="220"/>
                </a:cxn>
                <a:cxn ang="0">
                  <a:pos x="19" y="206"/>
                </a:cxn>
                <a:cxn ang="0">
                  <a:pos x="19" y="191"/>
                </a:cxn>
                <a:cxn ang="0">
                  <a:pos x="19" y="177"/>
                </a:cxn>
                <a:cxn ang="0">
                  <a:pos x="19" y="164"/>
                </a:cxn>
                <a:cxn ang="0">
                  <a:pos x="20" y="151"/>
                </a:cxn>
                <a:cxn ang="0">
                  <a:pos x="20" y="140"/>
                </a:cxn>
                <a:cxn ang="0">
                  <a:pos x="21" y="130"/>
                </a:cxn>
                <a:cxn ang="0">
                  <a:pos x="21" y="120"/>
                </a:cxn>
                <a:cxn ang="0">
                  <a:pos x="21" y="111"/>
                </a:cxn>
                <a:cxn ang="0">
                  <a:pos x="21" y="101"/>
                </a:cxn>
                <a:cxn ang="0">
                  <a:pos x="23" y="94"/>
                </a:cxn>
                <a:cxn ang="0">
                  <a:pos x="21" y="81"/>
                </a:cxn>
                <a:cxn ang="0">
                  <a:pos x="20" y="71"/>
                </a:cxn>
                <a:cxn ang="0">
                  <a:pos x="19" y="60"/>
                </a:cxn>
                <a:cxn ang="0">
                  <a:pos x="17" y="49"/>
                </a:cxn>
                <a:cxn ang="0">
                  <a:pos x="14" y="36"/>
                </a:cxn>
                <a:cxn ang="0">
                  <a:pos x="13" y="26"/>
                </a:cxn>
                <a:cxn ang="0">
                  <a:pos x="10" y="14"/>
                </a:cxn>
                <a:cxn ang="0">
                  <a:pos x="9" y="3"/>
                </a:cxn>
                <a:cxn ang="0">
                  <a:pos x="3" y="54"/>
                </a:cxn>
              </a:cxnLst>
              <a:rect l="0" t="0" r="r" b="b"/>
              <a:pathLst>
                <a:path w="23" h="340">
                  <a:moveTo>
                    <a:pt x="3" y="54"/>
                  </a:moveTo>
                  <a:lnTo>
                    <a:pt x="3" y="58"/>
                  </a:lnTo>
                  <a:lnTo>
                    <a:pt x="3" y="63"/>
                  </a:lnTo>
                  <a:lnTo>
                    <a:pt x="3" y="67"/>
                  </a:lnTo>
                  <a:lnTo>
                    <a:pt x="3" y="73"/>
                  </a:lnTo>
                  <a:lnTo>
                    <a:pt x="3" y="77"/>
                  </a:lnTo>
                  <a:lnTo>
                    <a:pt x="3" y="83"/>
                  </a:lnTo>
                  <a:lnTo>
                    <a:pt x="3" y="88"/>
                  </a:lnTo>
                  <a:lnTo>
                    <a:pt x="3" y="94"/>
                  </a:lnTo>
                  <a:lnTo>
                    <a:pt x="3" y="100"/>
                  </a:lnTo>
                  <a:lnTo>
                    <a:pt x="3" y="106"/>
                  </a:lnTo>
                  <a:lnTo>
                    <a:pt x="3" y="111"/>
                  </a:lnTo>
                  <a:lnTo>
                    <a:pt x="3" y="118"/>
                  </a:lnTo>
                  <a:lnTo>
                    <a:pt x="3" y="124"/>
                  </a:lnTo>
                  <a:lnTo>
                    <a:pt x="3" y="130"/>
                  </a:lnTo>
                  <a:lnTo>
                    <a:pt x="3" y="137"/>
                  </a:lnTo>
                  <a:lnTo>
                    <a:pt x="3" y="144"/>
                  </a:lnTo>
                  <a:lnTo>
                    <a:pt x="1" y="150"/>
                  </a:lnTo>
                  <a:lnTo>
                    <a:pt x="1" y="156"/>
                  </a:lnTo>
                  <a:lnTo>
                    <a:pt x="1" y="163"/>
                  </a:lnTo>
                  <a:lnTo>
                    <a:pt x="1" y="170"/>
                  </a:lnTo>
                  <a:lnTo>
                    <a:pt x="1" y="176"/>
                  </a:lnTo>
                  <a:lnTo>
                    <a:pt x="1" y="184"/>
                  </a:lnTo>
                  <a:lnTo>
                    <a:pt x="1" y="190"/>
                  </a:lnTo>
                  <a:lnTo>
                    <a:pt x="1" y="197"/>
                  </a:lnTo>
                  <a:lnTo>
                    <a:pt x="1" y="204"/>
                  </a:lnTo>
                  <a:lnTo>
                    <a:pt x="1" y="210"/>
                  </a:lnTo>
                  <a:lnTo>
                    <a:pt x="1" y="217"/>
                  </a:lnTo>
                  <a:lnTo>
                    <a:pt x="1" y="223"/>
                  </a:lnTo>
                  <a:lnTo>
                    <a:pt x="1" y="230"/>
                  </a:lnTo>
                  <a:lnTo>
                    <a:pt x="1" y="236"/>
                  </a:lnTo>
                  <a:lnTo>
                    <a:pt x="1" y="243"/>
                  </a:lnTo>
                  <a:lnTo>
                    <a:pt x="1" y="250"/>
                  </a:lnTo>
                  <a:lnTo>
                    <a:pt x="0" y="255"/>
                  </a:lnTo>
                  <a:lnTo>
                    <a:pt x="0" y="261"/>
                  </a:lnTo>
                  <a:lnTo>
                    <a:pt x="0" y="267"/>
                  </a:lnTo>
                  <a:lnTo>
                    <a:pt x="0" y="273"/>
                  </a:lnTo>
                  <a:lnTo>
                    <a:pt x="0" y="277"/>
                  </a:lnTo>
                  <a:lnTo>
                    <a:pt x="0" y="283"/>
                  </a:lnTo>
                  <a:lnTo>
                    <a:pt x="0" y="288"/>
                  </a:lnTo>
                  <a:lnTo>
                    <a:pt x="0" y="293"/>
                  </a:lnTo>
                  <a:lnTo>
                    <a:pt x="0" y="297"/>
                  </a:lnTo>
                  <a:lnTo>
                    <a:pt x="0" y="303"/>
                  </a:lnTo>
                  <a:lnTo>
                    <a:pt x="0" y="307"/>
                  </a:lnTo>
                  <a:lnTo>
                    <a:pt x="0" y="311"/>
                  </a:lnTo>
                  <a:lnTo>
                    <a:pt x="0" y="314"/>
                  </a:lnTo>
                  <a:lnTo>
                    <a:pt x="1" y="318"/>
                  </a:lnTo>
                  <a:lnTo>
                    <a:pt x="1" y="321"/>
                  </a:lnTo>
                  <a:lnTo>
                    <a:pt x="1" y="325"/>
                  </a:lnTo>
                  <a:lnTo>
                    <a:pt x="1" y="330"/>
                  </a:lnTo>
                  <a:lnTo>
                    <a:pt x="1" y="334"/>
                  </a:lnTo>
                  <a:lnTo>
                    <a:pt x="3" y="338"/>
                  </a:lnTo>
                  <a:lnTo>
                    <a:pt x="3" y="340"/>
                  </a:lnTo>
                  <a:lnTo>
                    <a:pt x="4" y="340"/>
                  </a:lnTo>
                  <a:lnTo>
                    <a:pt x="6" y="338"/>
                  </a:lnTo>
                  <a:lnTo>
                    <a:pt x="7" y="335"/>
                  </a:lnTo>
                  <a:lnTo>
                    <a:pt x="9" y="331"/>
                  </a:lnTo>
                  <a:lnTo>
                    <a:pt x="9" y="327"/>
                  </a:lnTo>
                  <a:lnTo>
                    <a:pt x="9" y="324"/>
                  </a:lnTo>
                  <a:lnTo>
                    <a:pt x="9" y="321"/>
                  </a:lnTo>
                  <a:lnTo>
                    <a:pt x="10" y="318"/>
                  </a:lnTo>
                  <a:lnTo>
                    <a:pt x="10" y="314"/>
                  </a:lnTo>
                  <a:lnTo>
                    <a:pt x="11" y="311"/>
                  </a:lnTo>
                  <a:lnTo>
                    <a:pt x="11" y="307"/>
                  </a:lnTo>
                  <a:lnTo>
                    <a:pt x="13" y="304"/>
                  </a:lnTo>
                  <a:lnTo>
                    <a:pt x="13" y="300"/>
                  </a:lnTo>
                  <a:lnTo>
                    <a:pt x="13" y="295"/>
                  </a:lnTo>
                  <a:lnTo>
                    <a:pt x="13" y="291"/>
                  </a:lnTo>
                  <a:lnTo>
                    <a:pt x="14" y="287"/>
                  </a:lnTo>
                  <a:lnTo>
                    <a:pt x="14" y="283"/>
                  </a:lnTo>
                  <a:lnTo>
                    <a:pt x="14" y="278"/>
                  </a:lnTo>
                  <a:lnTo>
                    <a:pt x="14" y="275"/>
                  </a:lnTo>
                  <a:lnTo>
                    <a:pt x="16" y="271"/>
                  </a:lnTo>
                  <a:lnTo>
                    <a:pt x="16" y="265"/>
                  </a:lnTo>
                  <a:lnTo>
                    <a:pt x="16" y="261"/>
                  </a:lnTo>
                  <a:lnTo>
                    <a:pt x="16" y="257"/>
                  </a:lnTo>
                  <a:lnTo>
                    <a:pt x="16" y="251"/>
                  </a:lnTo>
                  <a:lnTo>
                    <a:pt x="16" y="247"/>
                  </a:lnTo>
                  <a:lnTo>
                    <a:pt x="17" y="243"/>
                  </a:lnTo>
                  <a:lnTo>
                    <a:pt x="17" y="237"/>
                  </a:lnTo>
                  <a:lnTo>
                    <a:pt x="17" y="234"/>
                  </a:lnTo>
                  <a:lnTo>
                    <a:pt x="17" y="228"/>
                  </a:lnTo>
                  <a:lnTo>
                    <a:pt x="17" y="224"/>
                  </a:lnTo>
                  <a:lnTo>
                    <a:pt x="17" y="220"/>
                  </a:lnTo>
                  <a:lnTo>
                    <a:pt x="19" y="214"/>
                  </a:lnTo>
                  <a:lnTo>
                    <a:pt x="19" y="210"/>
                  </a:lnTo>
                  <a:lnTo>
                    <a:pt x="19" y="206"/>
                  </a:lnTo>
                  <a:lnTo>
                    <a:pt x="19" y="200"/>
                  </a:lnTo>
                  <a:lnTo>
                    <a:pt x="19" y="196"/>
                  </a:lnTo>
                  <a:lnTo>
                    <a:pt x="19" y="191"/>
                  </a:lnTo>
                  <a:lnTo>
                    <a:pt x="19" y="187"/>
                  </a:lnTo>
                  <a:lnTo>
                    <a:pt x="19" y="181"/>
                  </a:lnTo>
                  <a:lnTo>
                    <a:pt x="19" y="177"/>
                  </a:lnTo>
                  <a:lnTo>
                    <a:pt x="19" y="173"/>
                  </a:lnTo>
                  <a:lnTo>
                    <a:pt x="19" y="168"/>
                  </a:lnTo>
                  <a:lnTo>
                    <a:pt x="19" y="164"/>
                  </a:lnTo>
                  <a:lnTo>
                    <a:pt x="20" y="160"/>
                  </a:lnTo>
                  <a:lnTo>
                    <a:pt x="20" y="156"/>
                  </a:lnTo>
                  <a:lnTo>
                    <a:pt x="20" y="151"/>
                  </a:lnTo>
                  <a:lnTo>
                    <a:pt x="20" y="147"/>
                  </a:lnTo>
                  <a:lnTo>
                    <a:pt x="20" y="144"/>
                  </a:lnTo>
                  <a:lnTo>
                    <a:pt x="20" y="140"/>
                  </a:lnTo>
                  <a:lnTo>
                    <a:pt x="20" y="136"/>
                  </a:lnTo>
                  <a:lnTo>
                    <a:pt x="20" y="133"/>
                  </a:lnTo>
                  <a:lnTo>
                    <a:pt x="21" y="130"/>
                  </a:lnTo>
                  <a:lnTo>
                    <a:pt x="21" y="126"/>
                  </a:lnTo>
                  <a:lnTo>
                    <a:pt x="21" y="123"/>
                  </a:lnTo>
                  <a:lnTo>
                    <a:pt x="21" y="120"/>
                  </a:lnTo>
                  <a:lnTo>
                    <a:pt x="21" y="117"/>
                  </a:lnTo>
                  <a:lnTo>
                    <a:pt x="21" y="114"/>
                  </a:lnTo>
                  <a:lnTo>
                    <a:pt x="21" y="111"/>
                  </a:lnTo>
                  <a:lnTo>
                    <a:pt x="21" y="108"/>
                  </a:lnTo>
                  <a:lnTo>
                    <a:pt x="21" y="106"/>
                  </a:lnTo>
                  <a:lnTo>
                    <a:pt x="21" y="101"/>
                  </a:lnTo>
                  <a:lnTo>
                    <a:pt x="21" y="98"/>
                  </a:lnTo>
                  <a:lnTo>
                    <a:pt x="21" y="96"/>
                  </a:lnTo>
                  <a:lnTo>
                    <a:pt x="23" y="94"/>
                  </a:lnTo>
                  <a:lnTo>
                    <a:pt x="21" y="90"/>
                  </a:lnTo>
                  <a:lnTo>
                    <a:pt x="21" y="84"/>
                  </a:lnTo>
                  <a:lnTo>
                    <a:pt x="21" y="81"/>
                  </a:lnTo>
                  <a:lnTo>
                    <a:pt x="21" y="78"/>
                  </a:lnTo>
                  <a:lnTo>
                    <a:pt x="20" y="74"/>
                  </a:lnTo>
                  <a:lnTo>
                    <a:pt x="20" y="71"/>
                  </a:lnTo>
                  <a:lnTo>
                    <a:pt x="19" y="67"/>
                  </a:lnTo>
                  <a:lnTo>
                    <a:pt x="19" y="64"/>
                  </a:lnTo>
                  <a:lnTo>
                    <a:pt x="19" y="60"/>
                  </a:lnTo>
                  <a:lnTo>
                    <a:pt x="17" y="56"/>
                  </a:lnTo>
                  <a:lnTo>
                    <a:pt x="17" y="51"/>
                  </a:lnTo>
                  <a:lnTo>
                    <a:pt x="17" y="49"/>
                  </a:lnTo>
                  <a:lnTo>
                    <a:pt x="16" y="44"/>
                  </a:lnTo>
                  <a:lnTo>
                    <a:pt x="16" y="40"/>
                  </a:lnTo>
                  <a:lnTo>
                    <a:pt x="14" y="36"/>
                  </a:lnTo>
                  <a:lnTo>
                    <a:pt x="14" y="33"/>
                  </a:lnTo>
                  <a:lnTo>
                    <a:pt x="13" y="29"/>
                  </a:lnTo>
                  <a:lnTo>
                    <a:pt x="13" y="26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0" y="14"/>
                  </a:lnTo>
                  <a:lnTo>
                    <a:pt x="10" y="13"/>
                  </a:lnTo>
                  <a:lnTo>
                    <a:pt x="9" y="7"/>
                  </a:lnTo>
                  <a:lnTo>
                    <a:pt x="9" y="3"/>
                  </a:lnTo>
                  <a:lnTo>
                    <a:pt x="9" y="1"/>
                  </a:lnTo>
                  <a:lnTo>
                    <a:pt x="9" y="0"/>
                  </a:lnTo>
                  <a:lnTo>
                    <a:pt x="3" y="54"/>
                  </a:lnTo>
                  <a:lnTo>
                    <a:pt x="3" y="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37"/>
            <p:cNvSpPr>
              <a:spLocks/>
            </p:cNvSpPr>
            <p:nvPr/>
          </p:nvSpPr>
          <p:spPr bwMode="auto">
            <a:xfrm>
              <a:off x="2725" y="3076"/>
              <a:ext cx="119" cy="13"/>
            </a:xfrm>
            <a:custGeom>
              <a:avLst/>
              <a:gdLst/>
              <a:ahLst/>
              <a:cxnLst>
                <a:cxn ang="0">
                  <a:pos x="50" y="2"/>
                </a:cxn>
                <a:cxn ang="0">
                  <a:pos x="57" y="3"/>
                </a:cxn>
                <a:cxn ang="0">
                  <a:pos x="65" y="3"/>
                </a:cxn>
                <a:cxn ang="0">
                  <a:pos x="74" y="5"/>
                </a:cxn>
                <a:cxn ang="0">
                  <a:pos x="83" y="6"/>
                </a:cxn>
                <a:cxn ang="0">
                  <a:pos x="91" y="8"/>
                </a:cxn>
                <a:cxn ang="0">
                  <a:pos x="100" y="8"/>
                </a:cxn>
                <a:cxn ang="0">
                  <a:pos x="108" y="9"/>
                </a:cxn>
                <a:cxn ang="0">
                  <a:pos x="117" y="9"/>
                </a:cxn>
                <a:cxn ang="0">
                  <a:pos x="125" y="10"/>
                </a:cxn>
                <a:cxn ang="0">
                  <a:pos x="134" y="10"/>
                </a:cxn>
                <a:cxn ang="0">
                  <a:pos x="142" y="10"/>
                </a:cxn>
                <a:cxn ang="0">
                  <a:pos x="150" y="12"/>
                </a:cxn>
                <a:cxn ang="0">
                  <a:pos x="158" y="12"/>
                </a:cxn>
                <a:cxn ang="0">
                  <a:pos x="167" y="12"/>
                </a:cxn>
                <a:cxn ang="0">
                  <a:pos x="174" y="12"/>
                </a:cxn>
                <a:cxn ang="0">
                  <a:pos x="181" y="13"/>
                </a:cxn>
                <a:cxn ang="0">
                  <a:pos x="188" y="13"/>
                </a:cxn>
                <a:cxn ang="0">
                  <a:pos x="195" y="13"/>
                </a:cxn>
                <a:cxn ang="0">
                  <a:pos x="201" y="13"/>
                </a:cxn>
                <a:cxn ang="0">
                  <a:pos x="207" y="13"/>
                </a:cxn>
                <a:cxn ang="0">
                  <a:pos x="212" y="13"/>
                </a:cxn>
                <a:cxn ang="0">
                  <a:pos x="221" y="13"/>
                </a:cxn>
                <a:cxn ang="0">
                  <a:pos x="228" y="13"/>
                </a:cxn>
                <a:cxn ang="0">
                  <a:pos x="234" y="13"/>
                </a:cxn>
                <a:cxn ang="0">
                  <a:pos x="238" y="13"/>
                </a:cxn>
                <a:cxn ang="0">
                  <a:pos x="232" y="16"/>
                </a:cxn>
                <a:cxn ang="0">
                  <a:pos x="224" y="16"/>
                </a:cxn>
                <a:cxn ang="0">
                  <a:pos x="217" y="18"/>
                </a:cxn>
                <a:cxn ang="0">
                  <a:pos x="210" y="19"/>
                </a:cxn>
                <a:cxn ang="0">
                  <a:pos x="202" y="20"/>
                </a:cxn>
                <a:cxn ang="0">
                  <a:pos x="194" y="20"/>
                </a:cxn>
                <a:cxn ang="0">
                  <a:pos x="185" y="22"/>
                </a:cxn>
                <a:cxn ang="0">
                  <a:pos x="175" y="23"/>
                </a:cxn>
                <a:cxn ang="0">
                  <a:pos x="165" y="25"/>
                </a:cxn>
                <a:cxn ang="0">
                  <a:pos x="157" y="25"/>
                </a:cxn>
                <a:cxn ang="0">
                  <a:pos x="147" y="26"/>
                </a:cxn>
                <a:cxn ang="0">
                  <a:pos x="138" y="26"/>
                </a:cxn>
                <a:cxn ang="0">
                  <a:pos x="130" y="26"/>
                </a:cxn>
                <a:cxn ang="0">
                  <a:pos x="121" y="28"/>
                </a:cxn>
                <a:cxn ang="0">
                  <a:pos x="114" y="28"/>
                </a:cxn>
                <a:cxn ang="0">
                  <a:pos x="108" y="28"/>
                </a:cxn>
                <a:cxn ang="0">
                  <a:pos x="100" y="26"/>
                </a:cxn>
                <a:cxn ang="0">
                  <a:pos x="93" y="25"/>
                </a:cxn>
                <a:cxn ang="0">
                  <a:pos x="84" y="25"/>
                </a:cxn>
                <a:cxn ang="0">
                  <a:pos x="75" y="23"/>
                </a:cxn>
                <a:cxn ang="0">
                  <a:pos x="65" y="20"/>
                </a:cxn>
                <a:cxn ang="0">
                  <a:pos x="55" y="19"/>
                </a:cxn>
                <a:cxn ang="0">
                  <a:pos x="47" y="16"/>
                </a:cxn>
                <a:cxn ang="0">
                  <a:pos x="38" y="13"/>
                </a:cxn>
                <a:cxn ang="0">
                  <a:pos x="30" y="12"/>
                </a:cxn>
                <a:cxn ang="0">
                  <a:pos x="21" y="9"/>
                </a:cxn>
                <a:cxn ang="0">
                  <a:pos x="15" y="8"/>
                </a:cxn>
                <a:cxn ang="0">
                  <a:pos x="7" y="5"/>
                </a:cxn>
                <a:cxn ang="0">
                  <a:pos x="1" y="3"/>
                </a:cxn>
                <a:cxn ang="0">
                  <a:pos x="47" y="0"/>
                </a:cxn>
              </a:cxnLst>
              <a:rect l="0" t="0" r="r" b="b"/>
              <a:pathLst>
                <a:path w="238" h="28">
                  <a:moveTo>
                    <a:pt x="47" y="0"/>
                  </a:moveTo>
                  <a:lnTo>
                    <a:pt x="50" y="2"/>
                  </a:lnTo>
                  <a:lnTo>
                    <a:pt x="54" y="2"/>
                  </a:lnTo>
                  <a:lnTo>
                    <a:pt x="57" y="3"/>
                  </a:lnTo>
                  <a:lnTo>
                    <a:pt x="61" y="3"/>
                  </a:lnTo>
                  <a:lnTo>
                    <a:pt x="65" y="3"/>
                  </a:lnTo>
                  <a:lnTo>
                    <a:pt x="70" y="5"/>
                  </a:lnTo>
                  <a:lnTo>
                    <a:pt x="74" y="5"/>
                  </a:lnTo>
                  <a:lnTo>
                    <a:pt x="78" y="6"/>
                  </a:lnTo>
                  <a:lnTo>
                    <a:pt x="83" y="6"/>
                  </a:lnTo>
                  <a:lnTo>
                    <a:pt x="87" y="6"/>
                  </a:lnTo>
                  <a:lnTo>
                    <a:pt x="91" y="8"/>
                  </a:lnTo>
                  <a:lnTo>
                    <a:pt x="95" y="8"/>
                  </a:lnTo>
                  <a:lnTo>
                    <a:pt x="100" y="8"/>
                  </a:lnTo>
                  <a:lnTo>
                    <a:pt x="104" y="9"/>
                  </a:lnTo>
                  <a:lnTo>
                    <a:pt x="108" y="9"/>
                  </a:lnTo>
                  <a:lnTo>
                    <a:pt x="112" y="9"/>
                  </a:lnTo>
                  <a:lnTo>
                    <a:pt x="117" y="9"/>
                  </a:lnTo>
                  <a:lnTo>
                    <a:pt x="121" y="10"/>
                  </a:lnTo>
                  <a:lnTo>
                    <a:pt x="125" y="10"/>
                  </a:lnTo>
                  <a:lnTo>
                    <a:pt x="130" y="10"/>
                  </a:lnTo>
                  <a:lnTo>
                    <a:pt x="134" y="10"/>
                  </a:lnTo>
                  <a:lnTo>
                    <a:pt x="138" y="10"/>
                  </a:lnTo>
                  <a:lnTo>
                    <a:pt x="142" y="10"/>
                  </a:lnTo>
                  <a:lnTo>
                    <a:pt x="147" y="12"/>
                  </a:lnTo>
                  <a:lnTo>
                    <a:pt x="150" y="12"/>
                  </a:lnTo>
                  <a:lnTo>
                    <a:pt x="154" y="12"/>
                  </a:lnTo>
                  <a:lnTo>
                    <a:pt x="158" y="12"/>
                  </a:lnTo>
                  <a:lnTo>
                    <a:pt x="162" y="12"/>
                  </a:lnTo>
                  <a:lnTo>
                    <a:pt x="167" y="12"/>
                  </a:lnTo>
                  <a:lnTo>
                    <a:pt x="171" y="12"/>
                  </a:lnTo>
                  <a:lnTo>
                    <a:pt x="174" y="12"/>
                  </a:lnTo>
                  <a:lnTo>
                    <a:pt x="178" y="13"/>
                  </a:lnTo>
                  <a:lnTo>
                    <a:pt x="181" y="13"/>
                  </a:lnTo>
                  <a:lnTo>
                    <a:pt x="185" y="13"/>
                  </a:lnTo>
                  <a:lnTo>
                    <a:pt x="188" y="13"/>
                  </a:lnTo>
                  <a:lnTo>
                    <a:pt x="192" y="13"/>
                  </a:lnTo>
                  <a:lnTo>
                    <a:pt x="195" y="13"/>
                  </a:lnTo>
                  <a:lnTo>
                    <a:pt x="198" y="13"/>
                  </a:lnTo>
                  <a:lnTo>
                    <a:pt x="201" y="13"/>
                  </a:lnTo>
                  <a:lnTo>
                    <a:pt x="205" y="13"/>
                  </a:lnTo>
                  <a:lnTo>
                    <a:pt x="207" y="13"/>
                  </a:lnTo>
                  <a:lnTo>
                    <a:pt x="211" y="13"/>
                  </a:lnTo>
                  <a:lnTo>
                    <a:pt x="212" y="13"/>
                  </a:lnTo>
                  <a:lnTo>
                    <a:pt x="215" y="13"/>
                  </a:lnTo>
                  <a:lnTo>
                    <a:pt x="221" y="13"/>
                  </a:lnTo>
                  <a:lnTo>
                    <a:pt x="225" y="13"/>
                  </a:lnTo>
                  <a:lnTo>
                    <a:pt x="228" y="13"/>
                  </a:lnTo>
                  <a:lnTo>
                    <a:pt x="231" y="13"/>
                  </a:lnTo>
                  <a:lnTo>
                    <a:pt x="234" y="13"/>
                  </a:lnTo>
                  <a:lnTo>
                    <a:pt x="237" y="13"/>
                  </a:lnTo>
                  <a:lnTo>
                    <a:pt x="238" y="13"/>
                  </a:lnTo>
                  <a:lnTo>
                    <a:pt x="237" y="15"/>
                  </a:lnTo>
                  <a:lnTo>
                    <a:pt x="232" y="16"/>
                  </a:lnTo>
                  <a:lnTo>
                    <a:pt x="227" y="16"/>
                  </a:lnTo>
                  <a:lnTo>
                    <a:pt x="224" y="16"/>
                  </a:lnTo>
                  <a:lnTo>
                    <a:pt x="221" y="18"/>
                  </a:lnTo>
                  <a:lnTo>
                    <a:pt x="217" y="18"/>
                  </a:lnTo>
                  <a:lnTo>
                    <a:pt x="214" y="19"/>
                  </a:lnTo>
                  <a:lnTo>
                    <a:pt x="210" y="19"/>
                  </a:lnTo>
                  <a:lnTo>
                    <a:pt x="207" y="19"/>
                  </a:lnTo>
                  <a:lnTo>
                    <a:pt x="202" y="20"/>
                  </a:lnTo>
                  <a:lnTo>
                    <a:pt x="198" y="20"/>
                  </a:lnTo>
                  <a:lnTo>
                    <a:pt x="194" y="20"/>
                  </a:lnTo>
                  <a:lnTo>
                    <a:pt x="190" y="22"/>
                  </a:lnTo>
                  <a:lnTo>
                    <a:pt x="185" y="22"/>
                  </a:lnTo>
                  <a:lnTo>
                    <a:pt x="181" y="23"/>
                  </a:lnTo>
                  <a:lnTo>
                    <a:pt x="175" y="23"/>
                  </a:lnTo>
                  <a:lnTo>
                    <a:pt x="171" y="23"/>
                  </a:lnTo>
                  <a:lnTo>
                    <a:pt x="165" y="25"/>
                  </a:lnTo>
                  <a:lnTo>
                    <a:pt x="161" y="25"/>
                  </a:lnTo>
                  <a:lnTo>
                    <a:pt x="157" y="25"/>
                  </a:lnTo>
                  <a:lnTo>
                    <a:pt x="151" y="25"/>
                  </a:lnTo>
                  <a:lnTo>
                    <a:pt x="147" y="26"/>
                  </a:lnTo>
                  <a:lnTo>
                    <a:pt x="142" y="26"/>
                  </a:lnTo>
                  <a:lnTo>
                    <a:pt x="138" y="26"/>
                  </a:lnTo>
                  <a:lnTo>
                    <a:pt x="134" y="26"/>
                  </a:lnTo>
                  <a:lnTo>
                    <a:pt x="130" y="26"/>
                  </a:lnTo>
                  <a:lnTo>
                    <a:pt x="125" y="28"/>
                  </a:lnTo>
                  <a:lnTo>
                    <a:pt x="121" y="28"/>
                  </a:lnTo>
                  <a:lnTo>
                    <a:pt x="118" y="28"/>
                  </a:lnTo>
                  <a:lnTo>
                    <a:pt x="114" y="28"/>
                  </a:lnTo>
                  <a:lnTo>
                    <a:pt x="111" y="28"/>
                  </a:lnTo>
                  <a:lnTo>
                    <a:pt x="108" y="28"/>
                  </a:lnTo>
                  <a:lnTo>
                    <a:pt x="104" y="28"/>
                  </a:lnTo>
                  <a:lnTo>
                    <a:pt x="100" y="26"/>
                  </a:lnTo>
                  <a:lnTo>
                    <a:pt x="97" y="26"/>
                  </a:lnTo>
                  <a:lnTo>
                    <a:pt x="93" y="25"/>
                  </a:lnTo>
                  <a:lnTo>
                    <a:pt x="88" y="25"/>
                  </a:lnTo>
                  <a:lnTo>
                    <a:pt x="84" y="25"/>
                  </a:lnTo>
                  <a:lnTo>
                    <a:pt x="80" y="23"/>
                  </a:lnTo>
                  <a:lnTo>
                    <a:pt x="75" y="23"/>
                  </a:lnTo>
                  <a:lnTo>
                    <a:pt x="70" y="22"/>
                  </a:lnTo>
                  <a:lnTo>
                    <a:pt x="65" y="20"/>
                  </a:lnTo>
                  <a:lnTo>
                    <a:pt x="61" y="19"/>
                  </a:lnTo>
                  <a:lnTo>
                    <a:pt x="55" y="19"/>
                  </a:lnTo>
                  <a:lnTo>
                    <a:pt x="51" y="18"/>
                  </a:lnTo>
                  <a:lnTo>
                    <a:pt x="47" y="16"/>
                  </a:lnTo>
                  <a:lnTo>
                    <a:pt x="43" y="15"/>
                  </a:lnTo>
                  <a:lnTo>
                    <a:pt x="38" y="13"/>
                  </a:lnTo>
                  <a:lnTo>
                    <a:pt x="33" y="13"/>
                  </a:lnTo>
                  <a:lnTo>
                    <a:pt x="30" y="12"/>
                  </a:lnTo>
                  <a:lnTo>
                    <a:pt x="25" y="10"/>
                  </a:lnTo>
                  <a:lnTo>
                    <a:pt x="21" y="9"/>
                  </a:lnTo>
                  <a:lnTo>
                    <a:pt x="18" y="8"/>
                  </a:lnTo>
                  <a:lnTo>
                    <a:pt x="15" y="8"/>
                  </a:lnTo>
                  <a:lnTo>
                    <a:pt x="13" y="6"/>
                  </a:lnTo>
                  <a:lnTo>
                    <a:pt x="7" y="5"/>
                  </a:lnTo>
                  <a:lnTo>
                    <a:pt x="4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47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38"/>
            <p:cNvSpPr>
              <a:spLocks/>
            </p:cNvSpPr>
            <p:nvPr/>
          </p:nvSpPr>
          <p:spPr bwMode="auto">
            <a:xfrm>
              <a:off x="3082" y="2911"/>
              <a:ext cx="57" cy="86"/>
            </a:xfrm>
            <a:custGeom>
              <a:avLst/>
              <a:gdLst/>
              <a:ahLst/>
              <a:cxnLst>
                <a:cxn ang="0">
                  <a:pos x="45" y="11"/>
                </a:cxn>
                <a:cxn ang="0">
                  <a:pos x="53" y="14"/>
                </a:cxn>
                <a:cxn ang="0">
                  <a:pos x="60" y="17"/>
                </a:cxn>
                <a:cxn ang="0">
                  <a:pos x="66" y="21"/>
                </a:cxn>
                <a:cxn ang="0">
                  <a:pos x="73" y="25"/>
                </a:cxn>
                <a:cxn ang="0">
                  <a:pos x="77" y="30"/>
                </a:cxn>
                <a:cxn ang="0">
                  <a:pos x="86" y="37"/>
                </a:cxn>
                <a:cxn ang="0">
                  <a:pos x="92" y="45"/>
                </a:cxn>
                <a:cxn ang="0">
                  <a:pos x="96" y="51"/>
                </a:cxn>
                <a:cxn ang="0">
                  <a:pos x="99" y="57"/>
                </a:cxn>
                <a:cxn ang="0">
                  <a:pos x="102" y="63"/>
                </a:cxn>
                <a:cxn ang="0">
                  <a:pos x="106" y="70"/>
                </a:cxn>
                <a:cxn ang="0">
                  <a:pos x="107" y="75"/>
                </a:cxn>
                <a:cxn ang="0">
                  <a:pos x="110" y="83"/>
                </a:cxn>
                <a:cxn ang="0">
                  <a:pos x="113" y="90"/>
                </a:cxn>
                <a:cxn ang="0">
                  <a:pos x="115" y="97"/>
                </a:cxn>
                <a:cxn ang="0">
                  <a:pos x="116" y="103"/>
                </a:cxn>
                <a:cxn ang="0">
                  <a:pos x="116" y="110"/>
                </a:cxn>
                <a:cxn ang="0">
                  <a:pos x="115" y="117"/>
                </a:cxn>
                <a:cxn ang="0">
                  <a:pos x="113" y="124"/>
                </a:cxn>
                <a:cxn ang="0">
                  <a:pos x="110" y="130"/>
                </a:cxn>
                <a:cxn ang="0">
                  <a:pos x="107" y="135"/>
                </a:cxn>
                <a:cxn ang="0">
                  <a:pos x="105" y="142"/>
                </a:cxn>
                <a:cxn ang="0">
                  <a:pos x="99" y="150"/>
                </a:cxn>
                <a:cxn ang="0">
                  <a:pos x="92" y="160"/>
                </a:cxn>
                <a:cxn ang="0">
                  <a:pos x="86" y="167"/>
                </a:cxn>
                <a:cxn ang="0">
                  <a:pos x="85" y="170"/>
                </a:cxn>
                <a:cxn ang="0">
                  <a:pos x="85" y="170"/>
                </a:cxn>
                <a:cxn ang="0">
                  <a:pos x="85" y="164"/>
                </a:cxn>
                <a:cxn ang="0">
                  <a:pos x="87" y="155"/>
                </a:cxn>
                <a:cxn ang="0">
                  <a:pos x="89" y="148"/>
                </a:cxn>
                <a:cxn ang="0">
                  <a:pos x="90" y="141"/>
                </a:cxn>
                <a:cxn ang="0">
                  <a:pos x="92" y="134"/>
                </a:cxn>
                <a:cxn ang="0">
                  <a:pos x="93" y="125"/>
                </a:cxn>
                <a:cxn ang="0">
                  <a:pos x="95" y="115"/>
                </a:cxn>
                <a:cxn ang="0">
                  <a:pos x="95" y="107"/>
                </a:cxn>
                <a:cxn ang="0">
                  <a:pos x="95" y="98"/>
                </a:cxn>
                <a:cxn ang="0">
                  <a:pos x="95" y="90"/>
                </a:cxn>
                <a:cxn ang="0">
                  <a:pos x="95" y="81"/>
                </a:cxn>
                <a:cxn ang="0">
                  <a:pos x="93" y="74"/>
                </a:cxn>
                <a:cxn ang="0">
                  <a:pos x="92" y="67"/>
                </a:cxn>
                <a:cxn ang="0">
                  <a:pos x="89" y="61"/>
                </a:cxn>
                <a:cxn ang="0">
                  <a:pos x="85" y="55"/>
                </a:cxn>
                <a:cxn ang="0">
                  <a:pos x="79" y="50"/>
                </a:cxn>
                <a:cxn ang="0">
                  <a:pos x="73" y="44"/>
                </a:cxn>
                <a:cxn ang="0">
                  <a:pos x="66" y="40"/>
                </a:cxn>
                <a:cxn ang="0">
                  <a:pos x="60" y="34"/>
                </a:cxn>
                <a:cxn ang="0">
                  <a:pos x="53" y="30"/>
                </a:cxn>
                <a:cxn ang="0">
                  <a:pos x="46" y="27"/>
                </a:cxn>
                <a:cxn ang="0">
                  <a:pos x="39" y="23"/>
                </a:cxn>
                <a:cxn ang="0">
                  <a:pos x="32" y="18"/>
                </a:cxn>
                <a:cxn ang="0">
                  <a:pos x="25" y="15"/>
                </a:cxn>
                <a:cxn ang="0">
                  <a:pos x="19" y="13"/>
                </a:cxn>
                <a:cxn ang="0">
                  <a:pos x="10" y="8"/>
                </a:cxn>
                <a:cxn ang="0">
                  <a:pos x="3" y="4"/>
                </a:cxn>
                <a:cxn ang="0">
                  <a:pos x="0" y="1"/>
                </a:cxn>
                <a:cxn ang="0">
                  <a:pos x="7" y="0"/>
                </a:cxn>
                <a:cxn ang="0">
                  <a:pos x="15" y="1"/>
                </a:cxn>
                <a:cxn ang="0">
                  <a:pos x="22" y="4"/>
                </a:cxn>
                <a:cxn ang="0">
                  <a:pos x="30" y="7"/>
                </a:cxn>
                <a:cxn ang="0">
                  <a:pos x="36" y="8"/>
                </a:cxn>
                <a:cxn ang="0">
                  <a:pos x="40" y="10"/>
                </a:cxn>
                <a:cxn ang="0">
                  <a:pos x="40" y="11"/>
                </a:cxn>
              </a:cxnLst>
              <a:rect l="0" t="0" r="r" b="b"/>
              <a:pathLst>
                <a:path w="116" h="171">
                  <a:moveTo>
                    <a:pt x="40" y="11"/>
                  </a:moveTo>
                  <a:lnTo>
                    <a:pt x="45" y="11"/>
                  </a:lnTo>
                  <a:lnTo>
                    <a:pt x="49" y="13"/>
                  </a:lnTo>
                  <a:lnTo>
                    <a:pt x="53" y="14"/>
                  </a:lnTo>
                  <a:lnTo>
                    <a:pt x="56" y="15"/>
                  </a:lnTo>
                  <a:lnTo>
                    <a:pt x="60" y="17"/>
                  </a:lnTo>
                  <a:lnTo>
                    <a:pt x="63" y="18"/>
                  </a:lnTo>
                  <a:lnTo>
                    <a:pt x="66" y="21"/>
                  </a:lnTo>
                  <a:lnTo>
                    <a:pt x="70" y="24"/>
                  </a:lnTo>
                  <a:lnTo>
                    <a:pt x="73" y="25"/>
                  </a:lnTo>
                  <a:lnTo>
                    <a:pt x="76" y="27"/>
                  </a:lnTo>
                  <a:lnTo>
                    <a:pt x="77" y="30"/>
                  </a:lnTo>
                  <a:lnTo>
                    <a:pt x="80" y="33"/>
                  </a:lnTo>
                  <a:lnTo>
                    <a:pt x="86" y="37"/>
                  </a:lnTo>
                  <a:lnTo>
                    <a:pt x="90" y="43"/>
                  </a:lnTo>
                  <a:lnTo>
                    <a:pt x="92" y="45"/>
                  </a:lnTo>
                  <a:lnTo>
                    <a:pt x="95" y="48"/>
                  </a:lnTo>
                  <a:lnTo>
                    <a:pt x="96" y="51"/>
                  </a:lnTo>
                  <a:lnTo>
                    <a:pt x="97" y="54"/>
                  </a:lnTo>
                  <a:lnTo>
                    <a:pt x="99" y="57"/>
                  </a:lnTo>
                  <a:lnTo>
                    <a:pt x="100" y="60"/>
                  </a:lnTo>
                  <a:lnTo>
                    <a:pt x="102" y="63"/>
                  </a:lnTo>
                  <a:lnTo>
                    <a:pt x="105" y="67"/>
                  </a:lnTo>
                  <a:lnTo>
                    <a:pt x="106" y="70"/>
                  </a:lnTo>
                  <a:lnTo>
                    <a:pt x="106" y="73"/>
                  </a:lnTo>
                  <a:lnTo>
                    <a:pt x="107" y="75"/>
                  </a:lnTo>
                  <a:lnTo>
                    <a:pt x="109" y="80"/>
                  </a:lnTo>
                  <a:lnTo>
                    <a:pt x="110" y="83"/>
                  </a:lnTo>
                  <a:lnTo>
                    <a:pt x="112" y="85"/>
                  </a:lnTo>
                  <a:lnTo>
                    <a:pt x="113" y="90"/>
                  </a:lnTo>
                  <a:lnTo>
                    <a:pt x="115" y="94"/>
                  </a:lnTo>
                  <a:lnTo>
                    <a:pt x="115" y="97"/>
                  </a:lnTo>
                  <a:lnTo>
                    <a:pt x="116" y="100"/>
                  </a:lnTo>
                  <a:lnTo>
                    <a:pt x="116" y="103"/>
                  </a:lnTo>
                  <a:lnTo>
                    <a:pt x="116" y="107"/>
                  </a:lnTo>
                  <a:lnTo>
                    <a:pt x="116" y="110"/>
                  </a:lnTo>
                  <a:lnTo>
                    <a:pt x="115" y="114"/>
                  </a:lnTo>
                  <a:lnTo>
                    <a:pt x="115" y="117"/>
                  </a:lnTo>
                  <a:lnTo>
                    <a:pt x="115" y="120"/>
                  </a:lnTo>
                  <a:lnTo>
                    <a:pt x="113" y="124"/>
                  </a:lnTo>
                  <a:lnTo>
                    <a:pt x="112" y="127"/>
                  </a:lnTo>
                  <a:lnTo>
                    <a:pt x="110" y="130"/>
                  </a:lnTo>
                  <a:lnTo>
                    <a:pt x="109" y="134"/>
                  </a:lnTo>
                  <a:lnTo>
                    <a:pt x="107" y="135"/>
                  </a:lnTo>
                  <a:lnTo>
                    <a:pt x="106" y="140"/>
                  </a:lnTo>
                  <a:lnTo>
                    <a:pt x="105" y="142"/>
                  </a:lnTo>
                  <a:lnTo>
                    <a:pt x="103" y="145"/>
                  </a:lnTo>
                  <a:lnTo>
                    <a:pt x="99" y="150"/>
                  </a:lnTo>
                  <a:lnTo>
                    <a:pt x="96" y="155"/>
                  </a:lnTo>
                  <a:lnTo>
                    <a:pt x="92" y="160"/>
                  </a:lnTo>
                  <a:lnTo>
                    <a:pt x="90" y="164"/>
                  </a:lnTo>
                  <a:lnTo>
                    <a:pt x="86" y="167"/>
                  </a:lnTo>
                  <a:lnTo>
                    <a:pt x="85" y="170"/>
                  </a:lnTo>
                  <a:lnTo>
                    <a:pt x="85" y="170"/>
                  </a:lnTo>
                  <a:lnTo>
                    <a:pt x="85" y="171"/>
                  </a:lnTo>
                  <a:lnTo>
                    <a:pt x="85" y="170"/>
                  </a:lnTo>
                  <a:lnTo>
                    <a:pt x="85" y="167"/>
                  </a:lnTo>
                  <a:lnTo>
                    <a:pt x="85" y="164"/>
                  </a:lnTo>
                  <a:lnTo>
                    <a:pt x="86" y="158"/>
                  </a:lnTo>
                  <a:lnTo>
                    <a:pt x="87" y="155"/>
                  </a:lnTo>
                  <a:lnTo>
                    <a:pt x="89" y="152"/>
                  </a:lnTo>
                  <a:lnTo>
                    <a:pt x="89" y="148"/>
                  </a:lnTo>
                  <a:lnTo>
                    <a:pt x="90" y="145"/>
                  </a:lnTo>
                  <a:lnTo>
                    <a:pt x="90" y="141"/>
                  </a:lnTo>
                  <a:lnTo>
                    <a:pt x="92" y="138"/>
                  </a:lnTo>
                  <a:lnTo>
                    <a:pt x="92" y="134"/>
                  </a:lnTo>
                  <a:lnTo>
                    <a:pt x="93" y="130"/>
                  </a:lnTo>
                  <a:lnTo>
                    <a:pt x="93" y="125"/>
                  </a:lnTo>
                  <a:lnTo>
                    <a:pt x="95" y="121"/>
                  </a:lnTo>
                  <a:lnTo>
                    <a:pt x="95" y="115"/>
                  </a:lnTo>
                  <a:lnTo>
                    <a:pt x="95" y="113"/>
                  </a:lnTo>
                  <a:lnTo>
                    <a:pt x="95" y="107"/>
                  </a:lnTo>
                  <a:lnTo>
                    <a:pt x="95" y="103"/>
                  </a:lnTo>
                  <a:lnTo>
                    <a:pt x="95" y="98"/>
                  </a:lnTo>
                  <a:lnTo>
                    <a:pt x="96" y="94"/>
                  </a:lnTo>
                  <a:lnTo>
                    <a:pt x="95" y="90"/>
                  </a:lnTo>
                  <a:lnTo>
                    <a:pt x="95" y="85"/>
                  </a:lnTo>
                  <a:lnTo>
                    <a:pt x="95" y="81"/>
                  </a:lnTo>
                  <a:lnTo>
                    <a:pt x="95" y="78"/>
                  </a:lnTo>
                  <a:lnTo>
                    <a:pt x="93" y="74"/>
                  </a:lnTo>
                  <a:lnTo>
                    <a:pt x="92" y="70"/>
                  </a:lnTo>
                  <a:lnTo>
                    <a:pt x="92" y="67"/>
                  </a:lnTo>
                  <a:lnTo>
                    <a:pt x="90" y="64"/>
                  </a:lnTo>
                  <a:lnTo>
                    <a:pt x="89" y="61"/>
                  </a:lnTo>
                  <a:lnTo>
                    <a:pt x="86" y="58"/>
                  </a:lnTo>
                  <a:lnTo>
                    <a:pt x="85" y="55"/>
                  </a:lnTo>
                  <a:lnTo>
                    <a:pt x="82" y="53"/>
                  </a:lnTo>
                  <a:lnTo>
                    <a:pt x="79" y="50"/>
                  </a:lnTo>
                  <a:lnTo>
                    <a:pt x="76" y="47"/>
                  </a:lnTo>
                  <a:lnTo>
                    <a:pt x="73" y="44"/>
                  </a:lnTo>
                  <a:lnTo>
                    <a:pt x="70" y="43"/>
                  </a:lnTo>
                  <a:lnTo>
                    <a:pt x="66" y="40"/>
                  </a:lnTo>
                  <a:lnTo>
                    <a:pt x="63" y="37"/>
                  </a:lnTo>
                  <a:lnTo>
                    <a:pt x="60" y="34"/>
                  </a:lnTo>
                  <a:lnTo>
                    <a:pt x="56" y="33"/>
                  </a:lnTo>
                  <a:lnTo>
                    <a:pt x="53" y="30"/>
                  </a:lnTo>
                  <a:lnTo>
                    <a:pt x="49" y="28"/>
                  </a:lnTo>
                  <a:lnTo>
                    <a:pt x="46" y="27"/>
                  </a:lnTo>
                  <a:lnTo>
                    <a:pt x="43" y="25"/>
                  </a:lnTo>
                  <a:lnTo>
                    <a:pt x="39" y="23"/>
                  </a:lnTo>
                  <a:lnTo>
                    <a:pt x="35" y="21"/>
                  </a:lnTo>
                  <a:lnTo>
                    <a:pt x="32" y="18"/>
                  </a:lnTo>
                  <a:lnTo>
                    <a:pt x="29" y="17"/>
                  </a:lnTo>
                  <a:lnTo>
                    <a:pt x="25" y="15"/>
                  </a:lnTo>
                  <a:lnTo>
                    <a:pt x="22" y="14"/>
                  </a:lnTo>
                  <a:lnTo>
                    <a:pt x="19" y="13"/>
                  </a:lnTo>
                  <a:lnTo>
                    <a:pt x="16" y="11"/>
                  </a:lnTo>
                  <a:lnTo>
                    <a:pt x="10" y="8"/>
                  </a:lnTo>
                  <a:lnTo>
                    <a:pt x="6" y="5"/>
                  </a:lnTo>
                  <a:lnTo>
                    <a:pt x="3" y="4"/>
                  </a:lnTo>
                  <a:lnTo>
                    <a:pt x="2" y="3"/>
                  </a:lnTo>
                  <a:lnTo>
                    <a:pt x="0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10" y="1"/>
                  </a:lnTo>
                  <a:lnTo>
                    <a:pt x="15" y="1"/>
                  </a:lnTo>
                  <a:lnTo>
                    <a:pt x="19" y="3"/>
                  </a:lnTo>
                  <a:lnTo>
                    <a:pt x="22" y="4"/>
                  </a:lnTo>
                  <a:lnTo>
                    <a:pt x="26" y="5"/>
                  </a:lnTo>
                  <a:lnTo>
                    <a:pt x="30" y="7"/>
                  </a:lnTo>
                  <a:lnTo>
                    <a:pt x="33" y="8"/>
                  </a:lnTo>
                  <a:lnTo>
                    <a:pt x="36" y="8"/>
                  </a:lnTo>
                  <a:lnTo>
                    <a:pt x="39" y="10"/>
                  </a:lnTo>
                  <a:lnTo>
                    <a:pt x="40" y="10"/>
                  </a:lnTo>
                  <a:lnTo>
                    <a:pt x="40" y="11"/>
                  </a:lnTo>
                  <a:lnTo>
                    <a:pt x="40" y="1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39"/>
            <p:cNvSpPr>
              <a:spLocks/>
            </p:cNvSpPr>
            <p:nvPr/>
          </p:nvSpPr>
          <p:spPr bwMode="auto">
            <a:xfrm>
              <a:off x="2639" y="2081"/>
              <a:ext cx="164" cy="29"/>
            </a:xfrm>
            <a:custGeom>
              <a:avLst/>
              <a:gdLst/>
              <a:ahLst/>
              <a:cxnLst>
                <a:cxn ang="0">
                  <a:pos x="60" y="28"/>
                </a:cxn>
                <a:cxn ang="0">
                  <a:pos x="89" y="21"/>
                </a:cxn>
                <a:cxn ang="0">
                  <a:pos x="116" y="15"/>
                </a:cxn>
                <a:cxn ang="0">
                  <a:pos x="140" y="11"/>
                </a:cxn>
                <a:cxn ang="0">
                  <a:pos x="164" y="7"/>
                </a:cxn>
                <a:cxn ang="0">
                  <a:pos x="186" y="4"/>
                </a:cxn>
                <a:cxn ang="0">
                  <a:pos x="207" y="1"/>
                </a:cxn>
                <a:cxn ang="0">
                  <a:pos x="226" y="0"/>
                </a:cxn>
                <a:cxn ang="0">
                  <a:pos x="244" y="0"/>
                </a:cxn>
                <a:cxn ang="0">
                  <a:pos x="260" y="0"/>
                </a:cxn>
                <a:cxn ang="0">
                  <a:pos x="274" y="0"/>
                </a:cxn>
                <a:cxn ang="0">
                  <a:pos x="287" y="0"/>
                </a:cxn>
                <a:cxn ang="0">
                  <a:pos x="297" y="1"/>
                </a:cxn>
                <a:cxn ang="0">
                  <a:pos x="307" y="2"/>
                </a:cxn>
                <a:cxn ang="0">
                  <a:pos x="315" y="4"/>
                </a:cxn>
                <a:cxn ang="0">
                  <a:pos x="325" y="7"/>
                </a:cxn>
                <a:cxn ang="0">
                  <a:pos x="330" y="8"/>
                </a:cxn>
                <a:cxn ang="0">
                  <a:pos x="321" y="11"/>
                </a:cxn>
                <a:cxn ang="0">
                  <a:pos x="310" y="11"/>
                </a:cxn>
                <a:cxn ang="0">
                  <a:pos x="297" y="11"/>
                </a:cxn>
                <a:cxn ang="0">
                  <a:pos x="285" y="11"/>
                </a:cxn>
                <a:cxn ang="0">
                  <a:pos x="271" y="12"/>
                </a:cxn>
                <a:cxn ang="0">
                  <a:pos x="258" y="14"/>
                </a:cxn>
                <a:cxn ang="0">
                  <a:pos x="243" y="14"/>
                </a:cxn>
                <a:cxn ang="0">
                  <a:pos x="228" y="15"/>
                </a:cxn>
                <a:cxn ang="0">
                  <a:pos x="216" y="17"/>
                </a:cxn>
                <a:cxn ang="0">
                  <a:pos x="203" y="18"/>
                </a:cxn>
                <a:cxn ang="0">
                  <a:pos x="191" y="20"/>
                </a:cxn>
                <a:cxn ang="0">
                  <a:pos x="178" y="20"/>
                </a:cxn>
                <a:cxn ang="0">
                  <a:pos x="166" y="21"/>
                </a:cxn>
                <a:cxn ang="0">
                  <a:pos x="156" y="22"/>
                </a:cxn>
                <a:cxn ang="0">
                  <a:pos x="146" y="25"/>
                </a:cxn>
                <a:cxn ang="0">
                  <a:pos x="134" y="27"/>
                </a:cxn>
                <a:cxn ang="0">
                  <a:pos x="123" y="30"/>
                </a:cxn>
                <a:cxn ang="0">
                  <a:pos x="111" y="32"/>
                </a:cxn>
                <a:cxn ang="0">
                  <a:pos x="99" y="34"/>
                </a:cxn>
                <a:cxn ang="0">
                  <a:pos x="87" y="37"/>
                </a:cxn>
                <a:cxn ang="0">
                  <a:pos x="76" y="40"/>
                </a:cxn>
                <a:cxn ang="0">
                  <a:pos x="64" y="42"/>
                </a:cxn>
                <a:cxn ang="0">
                  <a:pos x="53" y="45"/>
                </a:cxn>
                <a:cxn ang="0">
                  <a:pos x="41" y="47"/>
                </a:cxn>
                <a:cxn ang="0">
                  <a:pos x="33" y="50"/>
                </a:cxn>
                <a:cxn ang="0">
                  <a:pos x="24" y="52"/>
                </a:cxn>
                <a:cxn ang="0">
                  <a:pos x="9" y="55"/>
                </a:cxn>
                <a:cxn ang="0">
                  <a:pos x="41" y="34"/>
                </a:cxn>
              </a:cxnLst>
              <a:rect l="0" t="0" r="r" b="b"/>
              <a:pathLst>
                <a:path w="330" h="58">
                  <a:moveTo>
                    <a:pt x="41" y="34"/>
                  </a:moveTo>
                  <a:lnTo>
                    <a:pt x="51" y="31"/>
                  </a:lnTo>
                  <a:lnTo>
                    <a:pt x="60" y="28"/>
                  </a:lnTo>
                  <a:lnTo>
                    <a:pt x="70" y="25"/>
                  </a:lnTo>
                  <a:lnTo>
                    <a:pt x="80" y="24"/>
                  </a:lnTo>
                  <a:lnTo>
                    <a:pt x="89" y="21"/>
                  </a:lnTo>
                  <a:lnTo>
                    <a:pt x="97" y="18"/>
                  </a:lnTo>
                  <a:lnTo>
                    <a:pt x="106" y="17"/>
                  </a:lnTo>
                  <a:lnTo>
                    <a:pt x="116" y="15"/>
                  </a:lnTo>
                  <a:lnTo>
                    <a:pt x="123" y="14"/>
                  </a:lnTo>
                  <a:lnTo>
                    <a:pt x="131" y="12"/>
                  </a:lnTo>
                  <a:lnTo>
                    <a:pt x="140" y="11"/>
                  </a:lnTo>
                  <a:lnTo>
                    <a:pt x="148" y="10"/>
                  </a:lnTo>
                  <a:lnTo>
                    <a:pt x="156" y="8"/>
                  </a:lnTo>
                  <a:lnTo>
                    <a:pt x="164" y="7"/>
                  </a:lnTo>
                  <a:lnTo>
                    <a:pt x="171" y="5"/>
                  </a:lnTo>
                  <a:lnTo>
                    <a:pt x="178" y="5"/>
                  </a:lnTo>
                  <a:lnTo>
                    <a:pt x="186" y="4"/>
                  </a:lnTo>
                  <a:lnTo>
                    <a:pt x="193" y="2"/>
                  </a:lnTo>
                  <a:lnTo>
                    <a:pt x="200" y="2"/>
                  </a:lnTo>
                  <a:lnTo>
                    <a:pt x="207" y="1"/>
                  </a:lnTo>
                  <a:lnTo>
                    <a:pt x="213" y="1"/>
                  </a:lnTo>
                  <a:lnTo>
                    <a:pt x="220" y="1"/>
                  </a:lnTo>
                  <a:lnTo>
                    <a:pt x="226" y="0"/>
                  </a:lnTo>
                  <a:lnTo>
                    <a:pt x="233" y="0"/>
                  </a:lnTo>
                  <a:lnTo>
                    <a:pt x="238" y="0"/>
                  </a:lnTo>
                  <a:lnTo>
                    <a:pt x="244" y="0"/>
                  </a:lnTo>
                  <a:lnTo>
                    <a:pt x="248" y="0"/>
                  </a:lnTo>
                  <a:lnTo>
                    <a:pt x="254" y="0"/>
                  </a:lnTo>
                  <a:lnTo>
                    <a:pt x="260" y="0"/>
                  </a:lnTo>
                  <a:lnTo>
                    <a:pt x="264" y="0"/>
                  </a:lnTo>
                  <a:lnTo>
                    <a:pt x="270" y="0"/>
                  </a:lnTo>
                  <a:lnTo>
                    <a:pt x="274" y="0"/>
                  </a:lnTo>
                  <a:lnTo>
                    <a:pt x="278" y="0"/>
                  </a:lnTo>
                  <a:lnTo>
                    <a:pt x="283" y="0"/>
                  </a:lnTo>
                  <a:lnTo>
                    <a:pt x="287" y="0"/>
                  </a:lnTo>
                  <a:lnTo>
                    <a:pt x="291" y="1"/>
                  </a:lnTo>
                  <a:lnTo>
                    <a:pt x="294" y="1"/>
                  </a:lnTo>
                  <a:lnTo>
                    <a:pt x="297" y="1"/>
                  </a:lnTo>
                  <a:lnTo>
                    <a:pt x="301" y="1"/>
                  </a:lnTo>
                  <a:lnTo>
                    <a:pt x="304" y="2"/>
                  </a:lnTo>
                  <a:lnTo>
                    <a:pt x="307" y="2"/>
                  </a:lnTo>
                  <a:lnTo>
                    <a:pt x="310" y="2"/>
                  </a:lnTo>
                  <a:lnTo>
                    <a:pt x="313" y="2"/>
                  </a:lnTo>
                  <a:lnTo>
                    <a:pt x="315" y="4"/>
                  </a:lnTo>
                  <a:lnTo>
                    <a:pt x="320" y="4"/>
                  </a:lnTo>
                  <a:lnTo>
                    <a:pt x="323" y="5"/>
                  </a:lnTo>
                  <a:lnTo>
                    <a:pt x="325" y="7"/>
                  </a:lnTo>
                  <a:lnTo>
                    <a:pt x="328" y="7"/>
                  </a:lnTo>
                  <a:lnTo>
                    <a:pt x="328" y="8"/>
                  </a:lnTo>
                  <a:lnTo>
                    <a:pt x="330" y="8"/>
                  </a:lnTo>
                  <a:lnTo>
                    <a:pt x="328" y="10"/>
                  </a:lnTo>
                  <a:lnTo>
                    <a:pt x="324" y="11"/>
                  </a:lnTo>
                  <a:lnTo>
                    <a:pt x="321" y="11"/>
                  </a:lnTo>
                  <a:lnTo>
                    <a:pt x="317" y="11"/>
                  </a:lnTo>
                  <a:lnTo>
                    <a:pt x="314" y="11"/>
                  </a:lnTo>
                  <a:lnTo>
                    <a:pt x="310" y="11"/>
                  </a:lnTo>
                  <a:lnTo>
                    <a:pt x="305" y="11"/>
                  </a:lnTo>
                  <a:lnTo>
                    <a:pt x="301" y="11"/>
                  </a:lnTo>
                  <a:lnTo>
                    <a:pt x="297" y="11"/>
                  </a:lnTo>
                  <a:lnTo>
                    <a:pt x="294" y="11"/>
                  </a:lnTo>
                  <a:lnTo>
                    <a:pt x="290" y="11"/>
                  </a:lnTo>
                  <a:lnTo>
                    <a:pt x="285" y="11"/>
                  </a:lnTo>
                  <a:lnTo>
                    <a:pt x="280" y="11"/>
                  </a:lnTo>
                  <a:lnTo>
                    <a:pt x="276" y="12"/>
                  </a:lnTo>
                  <a:lnTo>
                    <a:pt x="271" y="12"/>
                  </a:lnTo>
                  <a:lnTo>
                    <a:pt x="267" y="12"/>
                  </a:lnTo>
                  <a:lnTo>
                    <a:pt x="261" y="12"/>
                  </a:lnTo>
                  <a:lnTo>
                    <a:pt x="258" y="14"/>
                  </a:lnTo>
                  <a:lnTo>
                    <a:pt x="253" y="14"/>
                  </a:lnTo>
                  <a:lnTo>
                    <a:pt x="248" y="14"/>
                  </a:lnTo>
                  <a:lnTo>
                    <a:pt x="243" y="14"/>
                  </a:lnTo>
                  <a:lnTo>
                    <a:pt x="238" y="15"/>
                  </a:lnTo>
                  <a:lnTo>
                    <a:pt x="234" y="15"/>
                  </a:lnTo>
                  <a:lnTo>
                    <a:pt x="228" y="15"/>
                  </a:lnTo>
                  <a:lnTo>
                    <a:pt x="224" y="17"/>
                  </a:lnTo>
                  <a:lnTo>
                    <a:pt x="220" y="17"/>
                  </a:lnTo>
                  <a:lnTo>
                    <a:pt x="216" y="17"/>
                  </a:lnTo>
                  <a:lnTo>
                    <a:pt x="211" y="17"/>
                  </a:lnTo>
                  <a:lnTo>
                    <a:pt x="207" y="18"/>
                  </a:lnTo>
                  <a:lnTo>
                    <a:pt x="203" y="18"/>
                  </a:lnTo>
                  <a:lnTo>
                    <a:pt x="198" y="18"/>
                  </a:lnTo>
                  <a:lnTo>
                    <a:pt x="194" y="18"/>
                  </a:lnTo>
                  <a:lnTo>
                    <a:pt x="191" y="20"/>
                  </a:lnTo>
                  <a:lnTo>
                    <a:pt x="188" y="20"/>
                  </a:lnTo>
                  <a:lnTo>
                    <a:pt x="183" y="20"/>
                  </a:lnTo>
                  <a:lnTo>
                    <a:pt x="178" y="20"/>
                  </a:lnTo>
                  <a:lnTo>
                    <a:pt x="174" y="21"/>
                  </a:lnTo>
                  <a:lnTo>
                    <a:pt x="168" y="21"/>
                  </a:lnTo>
                  <a:lnTo>
                    <a:pt x="166" y="21"/>
                  </a:lnTo>
                  <a:lnTo>
                    <a:pt x="163" y="22"/>
                  </a:lnTo>
                  <a:lnTo>
                    <a:pt x="158" y="22"/>
                  </a:lnTo>
                  <a:lnTo>
                    <a:pt x="156" y="22"/>
                  </a:lnTo>
                  <a:lnTo>
                    <a:pt x="153" y="24"/>
                  </a:lnTo>
                  <a:lnTo>
                    <a:pt x="148" y="25"/>
                  </a:lnTo>
                  <a:lnTo>
                    <a:pt x="146" y="25"/>
                  </a:lnTo>
                  <a:lnTo>
                    <a:pt x="143" y="27"/>
                  </a:lnTo>
                  <a:lnTo>
                    <a:pt x="138" y="27"/>
                  </a:lnTo>
                  <a:lnTo>
                    <a:pt x="134" y="27"/>
                  </a:lnTo>
                  <a:lnTo>
                    <a:pt x="130" y="28"/>
                  </a:lnTo>
                  <a:lnTo>
                    <a:pt x="127" y="28"/>
                  </a:lnTo>
                  <a:lnTo>
                    <a:pt x="123" y="30"/>
                  </a:lnTo>
                  <a:lnTo>
                    <a:pt x="119" y="30"/>
                  </a:lnTo>
                  <a:lnTo>
                    <a:pt x="116" y="31"/>
                  </a:lnTo>
                  <a:lnTo>
                    <a:pt x="111" y="32"/>
                  </a:lnTo>
                  <a:lnTo>
                    <a:pt x="107" y="32"/>
                  </a:lnTo>
                  <a:lnTo>
                    <a:pt x="103" y="34"/>
                  </a:lnTo>
                  <a:lnTo>
                    <a:pt x="99" y="34"/>
                  </a:lnTo>
                  <a:lnTo>
                    <a:pt x="96" y="35"/>
                  </a:lnTo>
                  <a:lnTo>
                    <a:pt x="91" y="37"/>
                  </a:lnTo>
                  <a:lnTo>
                    <a:pt x="87" y="37"/>
                  </a:lnTo>
                  <a:lnTo>
                    <a:pt x="83" y="38"/>
                  </a:lnTo>
                  <a:lnTo>
                    <a:pt x="80" y="40"/>
                  </a:lnTo>
                  <a:lnTo>
                    <a:pt x="76" y="40"/>
                  </a:lnTo>
                  <a:lnTo>
                    <a:pt x="71" y="41"/>
                  </a:lnTo>
                  <a:lnTo>
                    <a:pt x="67" y="41"/>
                  </a:lnTo>
                  <a:lnTo>
                    <a:pt x="64" y="42"/>
                  </a:lnTo>
                  <a:lnTo>
                    <a:pt x="60" y="42"/>
                  </a:lnTo>
                  <a:lnTo>
                    <a:pt x="56" y="44"/>
                  </a:lnTo>
                  <a:lnTo>
                    <a:pt x="53" y="45"/>
                  </a:lnTo>
                  <a:lnTo>
                    <a:pt x="49" y="47"/>
                  </a:lnTo>
                  <a:lnTo>
                    <a:pt x="46" y="47"/>
                  </a:lnTo>
                  <a:lnTo>
                    <a:pt x="41" y="47"/>
                  </a:lnTo>
                  <a:lnTo>
                    <a:pt x="39" y="48"/>
                  </a:lnTo>
                  <a:lnTo>
                    <a:pt x="36" y="48"/>
                  </a:lnTo>
                  <a:lnTo>
                    <a:pt x="33" y="50"/>
                  </a:lnTo>
                  <a:lnTo>
                    <a:pt x="29" y="50"/>
                  </a:lnTo>
                  <a:lnTo>
                    <a:pt x="27" y="51"/>
                  </a:lnTo>
                  <a:lnTo>
                    <a:pt x="24" y="52"/>
                  </a:lnTo>
                  <a:lnTo>
                    <a:pt x="19" y="52"/>
                  </a:lnTo>
                  <a:lnTo>
                    <a:pt x="13" y="54"/>
                  </a:lnTo>
                  <a:lnTo>
                    <a:pt x="9" y="55"/>
                  </a:lnTo>
                  <a:lnTo>
                    <a:pt x="0" y="58"/>
                  </a:lnTo>
                  <a:lnTo>
                    <a:pt x="41" y="34"/>
                  </a:lnTo>
                  <a:lnTo>
                    <a:pt x="41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40"/>
            <p:cNvSpPr>
              <a:spLocks/>
            </p:cNvSpPr>
            <p:nvPr/>
          </p:nvSpPr>
          <p:spPr bwMode="auto">
            <a:xfrm>
              <a:off x="2671" y="2101"/>
              <a:ext cx="239" cy="11"/>
            </a:xfrm>
            <a:custGeom>
              <a:avLst/>
              <a:gdLst/>
              <a:ahLst/>
              <a:cxnLst>
                <a:cxn ang="0">
                  <a:pos x="75" y="7"/>
                </a:cxn>
                <a:cxn ang="0">
                  <a:pos x="98" y="4"/>
                </a:cxn>
                <a:cxn ang="0">
                  <a:pos x="122" y="3"/>
                </a:cxn>
                <a:cxn ang="0">
                  <a:pos x="148" y="1"/>
                </a:cxn>
                <a:cxn ang="0">
                  <a:pos x="174" y="0"/>
                </a:cxn>
                <a:cxn ang="0">
                  <a:pos x="201" y="0"/>
                </a:cxn>
                <a:cxn ang="0">
                  <a:pos x="229" y="0"/>
                </a:cxn>
                <a:cxn ang="0">
                  <a:pos x="255" y="0"/>
                </a:cxn>
                <a:cxn ang="0">
                  <a:pos x="282" y="0"/>
                </a:cxn>
                <a:cxn ang="0">
                  <a:pos x="309" y="1"/>
                </a:cxn>
                <a:cxn ang="0">
                  <a:pos x="335" y="3"/>
                </a:cxn>
                <a:cxn ang="0">
                  <a:pos x="359" y="4"/>
                </a:cxn>
                <a:cxn ang="0">
                  <a:pos x="382" y="6"/>
                </a:cxn>
                <a:cxn ang="0">
                  <a:pos x="404" y="7"/>
                </a:cxn>
                <a:cxn ang="0">
                  <a:pos x="422" y="9"/>
                </a:cxn>
                <a:cxn ang="0">
                  <a:pos x="439" y="10"/>
                </a:cxn>
                <a:cxn ang="0">
                  <a:pos x="454" y="11"/>
                </a:cxn>
                <a:cxn ang="0">
                  <a:pos x="465" y="13"/>
                </a:cxn>
                <a:cxn ang="0">
                  <a:pos x="472" y="16"/>
                </a:cxn>
                <a:cxn ang="0">
                  <a:pos x="478" y="17"/>
                </a:cxn>
                <a:cxn ang="0">
                  <a:pos x="468" y="17"/>
                </a:cxn>
                <a:cxn ang="0">
                  <a:pos x="459" y="17"/>
                </a:cxn>
                <a:cxn ang="0">
                  <a:pos x="449" y="17"/>
                </a:cxn>
                <a:cxn ang="0">
                  <a:pos x="438" y="17"/>
                </a:cxn>
                <a:cxn ang="0">
                  <a:pos x="426" y="17"/>
                </a:cxn>
                <a:cxn ang="0">
                  <a:pos x="412" y="17"/>
                </a:cxn>
                <a:cxn ang="0">
                  <a:pos x="398" y="17"/>
                </a:cxn>
                <a:cxn ang="0">
                  <a:pos x="382" y="16"/>
                </a:cxn>
                <a:cxn ang="0">
                  <a:pos x="368" y="16"/>
                </a:cxn>
                <a:cxn ang="0">
                  <a:pos x="351" y="16"/>
                </a:cxn>
                <a:cxn ang="0">
                  <a:pos x="335" y="16"/>
                </a:cxn>
                <a:cxn ang="0">
                  <a:pos x="319" y="16"/>
                </a:cxn>
                <a:cxn ang="0">
                  <a:pos x="305" y="16"/>
                </a:cxn>
                <a:cxn ang="0">
                  <a:pos x="289" y="14"/>
                </a:cxn>
                <a:cxn ang="0">
                  <a:pos x="275" y="14"/>
                </a:cxn>
                <a:cxn ang="0">
                  <a:pos x="262" y="13"/>
                </a:cxn>
                <a:cxn ang="0">
                  <a:pos x="249" y="13"/>
                </a:cxn>
                <a:cxn ang="0">
                  <a:pos x="239" y="13"/>
                </a:cxn>
                <a:cxn ang="0">
                  <a:pos x="229" y="11"/>
                </a:cxn>
                <a:cxn ang="0">
                  <a:pos x="219" y="11"/>
                </a:cxn>
                <a:cxn ang="0">
                  <a:pos x="208" y="11"/>
                </a:cxn>
                <a:cxn ang="0">
                  <a:pos x="200" y="11"/>
                </a:cxn>
                <a:cxn ang="0">
                  <a:pos x="190" y="11"/>
                </a:cxn>
                <a:cxn ang="0">
                  <a:pos x="178" y="11"/>
                </a:cxn>
                <a:cxn ang="0">
                  <a:pos x="167" y="13"/>
                </a:cxn>
                <a:cxn ang="0">
                  <a:pos x="154" y="13"/>
                </a:cxn>
                <a:cxn ang="0">
                  <a:pos x="140" y="13"/>
                </a:cxn>
                <a:cxn ang="0">
                  <a:pos x="127" y="14"/>
                </a:cxn>
                <a:cxn ang="0">
                  <a:pos x="112" y="14"/>
                </a:cxn>
                <a:cxn ang="0">
                  <a:pos x="98" y="16"/>
                </a:cxn>
                <a:cxn ang="0">
                  <a:pos x="85" y="16"/>
                </a:cxn>
                <a:cxn ang="0">
                  <a:pos x="71" y="17"/>
                </a:cxn>
                <a:cxn ang="0">
                  <a:pos x="58" y="17"/>
                </a:cxn>
                <a:cxn ang="0">
                  <a:pos x="45" y="19"/>
                </a:cxn>
                <a:cxn ang="0">
                  <a:pos x="34" y="19"/>
                </a:cxn>
                <a:cxn ang="0">
                  <a:pos x="61" y="10"/>
                </a:cxn>
              </a:cxnLst>
              <a:rect l="0" t="0" r="r" b="b"/>
              <a:pathLst>
                <a:path w="478" h="21">
                  <a:moveTo>
                    <a:pt x="61" y="10"/>
                  </a:moveTo>
                  <a:lnTo>
                    <a:pt x="68" y="9"/>
                  </a:lnTo>
                  <a:lnTo>
                    <a:pt x="75" y="7"/>
                  </a:lnTo>
                  <a:lnTo>
                    <a:pt x="82" y="7"/>
                  </a:lnTo>
                  <a:lnTo>
                    <a:pt x="91" y="6"/>
                  </a:lnTo>
                  <a:lnTo>
                    <a:pt x="98" y="4"/>
                  </a:lnTo>
                  <a:lnTo>
                    <a:pt x="105" y="4"/>
                  </a:lnTo>
                  <a:lnTo>
                    <a:pt x="114" y="3"/>
                  </a:lnTo>
                  <a:lnTo>
                    <a:pt x="122" y="3"/>
                  </a:lnTo>
                  <a:lnTo>
                    <a:pt x="131" y="1"/>
                  </a:lnTo>
                  <a:lnTo>
                    <a:pt x="140" y="1"/>
                  </a:lnTo>
                  <a:lnTo>
                    <a:pt x="148" y="1"/>
                  </a:lnTo>
                  <a:lnTo>
                    <a:pt x="157" y="1"/>
                  </a:lnTo>
                  <a:lnTo>
                    <a:pt x="165" y="0"/>
                  </a:lnTo>
                  <a:lnTo>
                    <a:pt x="174" y="0"/>
                  </a:lnTo>
                  <a:lnTo>
                    <a:pt x="184" y="0"/>
                  </a:lnTo>
                  <a:lnTo>
                    <a:pt x="192" y="0"/>
                  </a:lnTo>
                  <a:lnTo>
                    <a:pt x="201" y="0"/>
                  </a:lnTo>
                  <a:lnTo>
                    <a:pt x="211" y="0"/>
                  </a:lnTo>
                  <a:lnTo>
                    <a:pt x="219" y="0"/>
                  </a:lnTo>
                  <a:lnTo>
                    <a:pt x="229" y="0"/>
                  </a:lnTo>
                  <a:lnTo>
                    <a:pt x="238" y="0"/>
                  </a:lnTo>
                  <a:lnTo>
                    <a:pt x="247" y="0"/>
                  </a:lnTo>
                  <a:lnTo>
                    <a:pt x="255" y="0"/>
                  </a:lnTo>
                  <a:lnTo>
                    <a:pt x="265" y="0"/>
                  </a:lnTo>
                  <a:lnTo>
                    <a:pt x="274" y="0"/>
                  </a:lnTo>
                  <a:lnTo>
                    <a:pt x="282" y="0"/>
                  </a:lnTo>
                  <a:lnTo>
                    <a:pt x="291" y="1"/>
                  </a:lnTo>
                  <a:lnTo>
                    <a:pt x="301" y="1"/>
                  </a:lnTo>
                  <a:lnTo>
                    <a:pt x="309" y="1"/>
                  </a:lnTo>
                  <a:lnTo>
                    <a:pt x="318" y="1"/>
                  </a:lnTo>
                  <a:lnTo>
                    <a:pt x="327" y="3"/>
                  </a:lnTo>
                  <a:lnTo>
                    <a:pt x="335" y="3"/>
                  </a:lnTo>
                  <a:lnTo>
                    <a:pt x="344" y="3"/>
                  </a:lnTo>
                  <a:lnTo>
                    <a:pt x="351" y="4"/>
                  </a:lnTo>
                  <a:lnTo>
                    <a:pt x="359" y="4"/>
                  </a:lnTo>
                  <a:lnTo>
                    <a:pt x="368" y="6"/>
                  </a:lnTo>
                  <a:lnTo>
                    <a:pt x="375" y="6"/>
                  </a:lnTo>
                  <a:lnTo>
                    <a:pt x="382" y="6"/>
                  </a:lnTo>
                  <a:lnTo>
                    <a:pt x="389" y="6"/>
                  </a:lnTo>
                  <a:lnTo>
                    <a:pt x="396" y="7"/>
                  </a:lnTo>
                  <a:lnTo>
                    <a:pt x="404" y="7"/>
                  </a:lnTo>
                  <a:lnTo>
                    <a:pt x="409" y="7"/>
                  </a:lnTo>
                  <a:lnTo>
                    <a:pt x="416" y="9"/>
                  </a:lnTo>
                  <a:lnTo>
                    <a:pt x="422" y="9"/>
                  </a:lnTo>
                  <a:lnTo>
                    <a:pt x="428" y="9"/>
                  </a:lnTo>
                  <a:lnTo>
                    <a:pt x="434" y="10"/>
                  </a:lnTo>
                  <a:lnTo>
                    <a:pt x="439" y="10"/>
                  </a:lnTo>
                  <a:lnTo>
                    <a:pt x="445" y="11"/>
                  </a:lnTo>
                  <a:lnTo>
                    <a:pt x="449" y="11"/>
                  </a:lnTo>
                  <a:lnTo>
                    <a:pt x="454" y="11"/>
                  </a:lnTo>
                  <a:lnTo>
                    <a:pt x="456" y="13"/>
                  </a:lnTo>
                  <a:lnTo>
                    <a:pt x="461" y="13"/>
                  </a:lnTo>
                  <a:lnTo>
                    <a:pt x="465" y="13"/>
                  </a:lnTo>
                  <a:lnTo>
                    <a:pt x="468" y="14"/>
                  </a:lnTo>
                  <a:lnTo>
                    <a:pt x="469" y="14"/>
                  </a:lnTo>
                  <a:lnTo>
                    <a:pt x="472" y="16"/>
                  </a:lnTo>
                  <a:lnTo>
                    <a:pt x="476" y="16"/>
                  </a:lnTo>
                  <a:lnTo>
                    <a:pt x="478" y="16"/>
                  </a:lnTo>
                  <a:lnTo>
                    <a:pt x="478" y="17"/>
                  </a:lnTo>
                  <a:lnTo>
                    <a:pt x="476" y="17"/>
                  </a:lnTo>
                  <a:lnTo>
                    <a:pt x="472" y="17"/>
                  </a:lnTo>
                  <a:lnTo>
                    <a:pt x="468" y="17"/>
                  </a:lnTo>
                  <a:lnTo>
                    <a:pt x="465" y="17"/>
                  </a:lnTo>
                  <a:lnTo>
                    <a:pt x="462" y="17"/>
                  </a:lnTo>
                  <a:lnTo>
                    <a:pt x="459" y="17"/>
                  </a:lnTo>
                  <a:lnTo>
                    <a:pt x="456" y="17"/>
                  </a:lnTo>
                  <a:lnTo>
                    <a:pt x="452" y="17"/>
                  </a:lnTo>
                  <a:lnTo>
                    <a:pt x="449" y="17"/>
                  </a:lnTo>
                  <a:lnTo>
                    <a:pt x="445" y="17"/>
                  </a:lnTo>
                  <a:lnTo>
                    <a:pt x="442" y="17"/>
                  </a:lnTo>
                  <a:lnTo>
                    <a:pt x="438" y="17"/>
                  </a:lnTo>
                  <a:lnTo>
                    <a:pt x="434" y="17"/>
                  </a:lnTo>
                  <a:lnTo>
                    <a:pt x="429" y="17"/>
                  </a:lnTo>
                  <a:lnTo>
                    <a:pt x="426" y="17"/>
                  </a:lnTo>
                  <a:lnTo>
                    <a:pt x="421" y="17"/>
                  </a:lnTo>
                  <a:lnTo>
                    <a:pt x="416" y="17"/>
                  </a:lnTo>
                  <a:lnTo>
                    <a:pt x="412" y="17"/>
                  </a:lnTo>
                  <a:lnTo>
                    <a:pt x="408" y="17"/>
                  </a:lnTo>
                  <a:lnTo>
                    <a:pt x="402" y="17"/>
                  </a:lnTo>
                  <a:lnTo>
                    <a:pt x="398" y="17"/>
                  </a:lnTo>
                  <a:lnTo>
                    <a:pt x="392" y="17"/>
                  </a:lnTo>
                  <a:lnTo>
                    <a:pt x="388" y="17"/>
                  </a:lnTo>
                  <a:lnTo>
                    <a:pt x="382" y="16"/>
                  </a:lnTo>
                  <a:lnTo>
                    <a:pt x="376" y="16"/>
                  </a:lnTo>
                  <a:lnTo>
                    <a:pt x="372" y="16"/>
                  </a:lnTo>
                  <a:lnTo>
                    <a:pt x="368" y="16"/>
                  </a:lnTo>
                  <a:lnTo>
                    <a:pt x="362" y="16"/>
                  </a:lnTo>
                  <a:lnTo>
                    <a:pt x="356" y="16"/>
                  </a:lnTo>
                  <a:lnTo>
                    <a:pt x="351" y="16"/>
                  </a:lnTo>
                  <a:lnTo>
                    <a:pt x="347" y="16"/>
                  </a:lnTo>
                  <a:lnTo>
                    <a:pt x="341" y="16"/>
                  </a:lnTo>
                  <a:lnTo>
                    <a:pt x="335" y="16"/>
                  </a:lnTo>
                  <a:lnTo>
                    <a:pt x="331" y="16"/>
                  </a:lnTo>
                  <a:lnTo>
                    <a:pt x="325" y="16"/>
                  </a:lnTo>
                  <a:lnTo>
                    <a:pt x="319" y="16"/>
                  </a:lnTo>
                  <a:lnTo>
                    <a:pt x="315" y="16"/>
                  </a:lnTo>
                  <a:lnTo>
                    <a:pt x="309" y="16"/>
                  </a:lnTo>
                  <a:lnTo>
                    <a:pt x="305" y="16"/>
                  </a:lnTo>
                  <a:lnTo>
                    <a:pt x="299" y="14"/>
                  </a:lnTo>
                  <a:lnTo>
                    <a:pt x="294" y="14"/>
                  </a:lnTo>
                  <a:lnTo>
                    <a:pt x="289" y="14"/>
                  </a:lnTo>
                  <a:lnTo>
                    <a:pt x="285" y="14"/>
                  </a:lnTo>
                  <a:lnTo>
                    <a:pt x="281" y="14"/>
                  </a:lnTo>
                  <a:lnTo>
                    <a:pt x="275" y="14"/>
                  </a:lnTo>
                  <a:lnTo>
                    <a:pt x="271" y="14"/>
                  </a:lnTo>
                  <a:lnTo>
                    <a:pt x="267" y="14"/>
                  </a:lnTo>
                  <a:lnTo>
                    <a:pt x="262" y="13"/>
                  </a:lnTo>
                  <a:lnTo>
                    <a:pt x="258" y="13"/>
                  </a:lnTo>
                  <a:lnTo>
                    <a:pt x="254" y="13"/>
                  </a:lnTo>
                  <a:lnTo>
                    <a:pt x="249" y="13"/>
                  </a:lnTo>
                  <a:lnTo>
                    <a:pt x="247" y="13"/>
                  </a:lnTo>
                  <a:lnTo>
                    <a:pt x="242" y="13"/>
                  </a:lnTo>
                  <a:lnTo>
                    <a:pt x="239" y="13"/>
                  </a:lnTo>
                  <a:lnTo>
                    <a:pt x="237" y="13"/>
                  </a:lnTo>
                  <a:lnTo>
                    <a:pt x="232" y="11"/>
                  </a:lnTo>
                  <a:lnTo>
                    <a:pt x="229" y="11"/>
                  </a:lnTo>
                  <a:lnTo>
                    <a:pt x="227" y="11"/>
                  </a:lnTo>
                  <a:lnTo>
                    <a:pt x="225" y="11"/>
                  </a:lnTo>
                  <a:lnTo>
                    <a:pt x="219" y="11"/>
                  </a:lnTo>
                  <a:lnTo>
                    <a:pt x="217" y="11"/>
                  </a:lnTo>
                  <a:lnTo>
                    <a:pt x="212" y="11"/>
                  </a:lnTo>
                  <a:lnTo>
                    <a:pt x="208" y="11"/>
                  </a:lnTo>
                  <a:lnTo>
                    <a:pt x="205" y="11"/>
                  </a:lnTo>
                  <a:lnTo>
                    <a:pt x="202" y="11"/>
                  </a:lnTo>
                  <a:lnTo>
                    <a:pt x="200" y="11"/>
                  </a:lnTo>
                  <a:lnTo>
                    <a:pt x="197" y="11"/>
                  </a:lnTo>
                  <a:lnTo>
                    <a:pt x="192" y="11"/>
                  </a:lnTo>
                  <a:lnTo>
                    <a:pt x="190" y="11"/>
                  </a:lnTo>
                  <a:lnTo>
                    <a:pt x="185" y="11"/>
                  </a:lnTo>
                  <a:lnTo>
                    <a:pt x="182" y="11"/>
                  </a:lnTo>
                  <a:lnTo>
                    <a:pt x="178" y="11"/>
                  </a:lnTo>
                  <a:lnTo>
                    <a:pt x="174" y="11"/>
                  </a:lnTo>
                  <a:lnTo>
                    <a:pt x="171" y="11"/>
                  </a:lnTo>
                  <a:lnTo>
                    <a:pt x="167" y="13"/>
                  </a:lnTo>
                  <a:lnTo>
                    <a:pt x="162" y="13"/>
                  </a:lnTo>
                  <a:lnTo>
                    <a:pt x="158" y="13"/>
                  </a:lnTo>
                  <a:lnTo>
                    <a:pt x="154" y="13"/>
                  </a:lnTo>
                  <a:lnTo>
                    <a:pt x="150" y="13"/>
                  </a:lnTo>
                  <a:lnTo>
                    <a:pt x="145" y="13"/>
                  </a:lnTo>
                  <a:lnTo>
                    <a:pt x="140" y="13"/>
                  </a:lnTo>
                  <a:lnTo>
                    <a:pt x="135" y="13"/>
                  </a:lnTo>
                  <a:lnTo>
                    <a:pt x="131" y="14"/>
                  </a:lnTo>
                  <a:lnTo>
                    <a:pt x="127" y="14"/>
                  </a:lnTo>
                  <a:lnTo>
                    <a:pt x="122" y="14"/>
                  </a:lnTo>
                  <a:lnTo>
                    <a:pt x="117" y="14"/>
                  </a:lnTo>
                  <a:lnTo>
                    <a:pt x="112" y="14"/>
                  </a:lnTo>
                  <a:lnTo>
                    <a:pt x="108" y="14"/>
                  </a:lnTo>
                  <a:lnTo>
                    <a:pt x="102" y="16"/>
                  </a:lnTo>
                  <a:lnTo>
                    <a:pt x="98" y="16"/>
                  </a:lnTo>
                  <a:lnTo>
                    <a:pt x="94" y="16"/>
                  </a:lnTo>
                  <a:lnTo>
                    <a:pt x="90" y="16"/>
                  </a:lnTo>
                  <a:lnTo>
                    <a:pt x="85" y="16"/>
                  </a:lnTo>
                  <a:lnTo>
                    <a:pt x="80" y="16"/>
                  </a:lnTo>
                  <a:lnTo>
                    <a:pt x="75" y="17"/>
                  </a:lnTo>
                  <a:lnTo>
                    <a:pt x="71" y="17"/>
                  </a:lnTo>
                  <a:lnTo>
                    <a:pt x="65" y="17"/>
                  </a:lnTo>
                  <a:lnTo>
                    <a:pt x="61" y="17"/>
                  </a:lnTo>
                  <a:lnTo>
                    <a:pt x="58" y="17"/>
                  </a:lnTo>
                  <a:lnTo>
                    <a:pt x="54" y="17"/>
                  </a:lnTo>
                  <a:lnTo>
                    <a:pt x="50" y="17"/>
                  </a:lnTo>
                  <a:lnTo>
                    <a:pt x="45" y="19"/>
                  </a:lnTo>
                  <a:lnTo>
                    <a:pt x="41" y="19"/>
                  </a:lnTo>
                  <a:lnTo>
                    <a:pt x="38" y="19"/>
                  </a:lnTo>
                  <a:lnTo>
                    <a:pt x="34" y="19"/>
                  </a:lnTo>
                  <a:lnTo>
                    <a:pt x="0" y="21"/>
                  </a:lnTo>
                  <a:lnTo>
                    <a:pt x="61" y="10"/>
                  </a:lnTo>
                  <a:lnTo>
                    <a:pt x="61" y="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41"/>
            <p:cNvSpPr>
              <a:spLocks/>
            </p:cNvSpPr>
            <p:nvPr/>
          </p:nvSpPr>
          <p:spPr bwMode="auto">
            <a:xfrm>
              <a:off x="2663" y="2281"/>
              <a:ext cx="268" cy="33"/>
            </a:xfrm>
            <a:custGeom>
              <a:avLst/>
              <a:gdLst/>
              <a:ahLst/>
              <a:cxnLst>
                <a:cxn ang="0">
                  <a:pos x="30" y="37"/>
                </a:cxn>
                <a:cxn ang="0">
                  <a:pos x="57" y="27"/>
                </a:cxn>
                <a:cxn ang="0">
                  <a:pos x="87" y="17"/>
                </a:cxn>
                <a:cxn ang="0">
                  <a:pos x="118" y="10"/>
                </a:cxn>
                <a:cxn ang="0">
                  <a:pos x="149" y="6"/>
                </a:cxn>
                <a:cxn ang="0">
                  <a:pos x="181" y="2"/>
                </a:cxn>
                <a:cxn ang="0">
                  <a:pos x="214" y="0"/>
                </a:cxn>
                <a:cxn ang="0">
                  <a:pos x="246" y="0"/>
                </a:cxn>
                <a:cxn ang="0">
                  <a:pos x="279" y="0"/>
                </a:cxn>
                <a:cxn ang="0">
                  <a:pos x="309" y="2"/>
                </a:cxn>
                <a:cxn ang="0">
                  <a:pos x="339" y="5"/>
                </a:cxn>
                <a:cxn ang="0">
                  <a:pos x="366" y="7"/>
                </a:cxn>
                <a:cxn ang="0">
                  <a:pos x="393" y="10"/>
                </a:cxn>
                <a:cxn ang="0">
                  <a:pos x="416" y="15"/>
                </a:cxn>
                <a:cxn ang="0">
                  <a:pos x="436" y="20"/>
                </a:cxn>
                <a:cxn ang="0">
                  <a:pos x="453" y="25"/>
                </a:cxn>
                <a:cxn ang="0">
                  <a:pos x="468" y="29"/>
                </a:cxn>
                <a:cxn ang="0">
                  <a:pos x="479" y="33"/>
                </a:cxn>
                <a:cxn ang="0">
                  <a:pos x="499" y="40"/>
                </a:cxn>
                <a:cxn ang="0">
                  <a:pos x="516" y="47"/>
                </a:cxn>
                <a:cxn ang="0">
                  <a:pos x="528" y="52"/>
                </a:cxn>
                <a:cxn ang="0">
                  <a:pos x="536" y="57"/>
                </a:cxn>
                <a:cxn ang="0">
                  <a:pos x="526" y="57"/>
                </a:cxn>
                <a:cxn ang="0">
                  <a:pos x="512" y="54"/>
                </a:cxn>
                <a:cxn ang="0">
                  <a:pos x="495" y="50"/>
                </a:cxn>
                <a:cxn ang="0">
                  <a:pos x="475" y="45"/>
                </a:cxn>
                <a:cxn ang="0">
                  <a:pos x="455" y="40"/>
                </a:cxn>
                <a:cxn ang="0">
                  <a:pos x="443" y="37"/>
                </a:cxn>
                <a:cxn ang="0">
                  <a:pos x="432" y="36"/>
                </a:cxn>
                <a:cxn ang="0">
                  <a:pos x="419" y="33"/>
                </a:cxn>
                <a:cxn ang="0">
                  <a:pos x="405" y="32"/>
                </a:cxn>
                <a:cxn ang="0">
                  <a:pos x="391" y="29"/>
                </a:cxn>
                <a:cxn ang="0">
                  <a:pos x="376" y="27"/>
                </a:cxn>
                <a:cxn ang="0">
                  <a:pos x="359" y="25"/>
                </a:cxn>
                <a:cxn ang="0">
                  <a:pos x="344" y="23"/>
                </a:cxn>
                <a:cxn ang="0">
                  <a:pos x="325" y="22"/>
                </a:cxn>
                <a:cxn ang="0">
                  <a:pos x="306" y="20"/>
                </a:cxn>
                <a:cxn ang="0">
                  <a:pos x="288" y="19"/>
                </a:cxn>
                <a:cxn ang="0">
                  <a:pos x="268" y="19"/>
                </a:cxn>
                <a:cxn ang="0">
                  <a:pos x="249" y="19"/>
                </a:cxn>
                <a:cxn ang="0">
                  <a:pos x="231" y="19"/>
                </a:cxn>
                <a:cxn ang="0">
                  <a:pos x="212" y="20"/>
                </a:cxn>
                <a:cxn ang="0">
                  <a:pos x="195" y="20"/>
                </a:cxn>
                <a:cxn ang="0">
                  <a:pos x="178" y="22"/>
                </a:cxn>
                <a:cxn ang="0">
                  <a:pos x="161" y="25"/>
                </a:cxn>
                <a:cxn ang="0">
                  <a:pos x="145" y="26"/>
                </a:cxn>
                <a:cxn ang="0">
                  <a:pos x="129" y="29"/>
                </a:cxn>
                <a:cxn ang="0">
                  <a:pos x="115" y="30"/>
                </a:cxn>
                <a:cxn ang="0">
                  <a:pos x="102" y="33"/>
                </a:cxn>
                <a:cxn ang="0">
                  <a:pos x="87" y="36"/>
                </a:cxn>
                <a:cxn ang="0">
                  <a:pos x="67" y="42"/>
                </a:cxn>
                <a:cxn ang="0">
                  <a:pos x="50" y="46"/>
                </a:cxn>
                <a:cxn ang="0">
                  <a:pos x="37" y="52"/>
                </a:cxn>
                <a:cxn ang="0">
                  <a:pos x="24" y="56"/>
                </a:cxn>
                <a:cxn ang="0">
                  <a:pos x="10" y="62"/>
                </a:cxn>
              </a:cxnLst>
              <a:rect l="0" t="0" r="r" b="b"/>
              <a:pathLst>
                <a:path w="536" h="67">
                  <a:moveTo>
                    <a:pt x="11" y="47"/>
                  </a:moveTo>
                  <a:lnTo>
                    <a:pt x="17" y="45"/>
                  </a:lnTo>
                  <a:lnTo>
                    <a:pt x="24" y="42"/>
                  </a:lnTo>
                  <a:lnTo>
                    <a:pt x="30" y="37"/>
                  </a:lnTo>
                  <a:lnTo>
                    <a:pt x="37" y="35"/>
                  </a:lnTo>
                  <a:lnTo>
                    <a:pt x="42" y="32"/>
                  </a:lnTo>
                  <a:lnTo>
                    <a:pt x="51" y="30"/>
                  </a:lnTo>
                  <a:lnTo>
                    <a:pt x="57" y="27"/>
                  </a:lnTo>
                  <a:lnTo>
                    <a:pt x="65" y="25"/>
                  </a:lnTo>
                  <a:lnTo>
                    <a:pt x="71" y="22"/>
                  </a:lnTo>
                  <a:lnTo>
                    <a:pt x="78" y="20"/>
                  </a:lnTo>
                  <a:lnTo>
                    <a:pt x="87" y="17"/>
                  </a:lnTo>
                  <a:lnTo>
                    <a:pt x="94" y="16"/>
                  </a:lnTo>
                  <a:lnTo>
                    <a:pt x="102" y="15"/>
                  </a:lnTo>
                  <a:lnTo>
                    <a:pt x="109" y="12"/>
                  </a:lnTo>
                  <a:lnTo>
                    <a:pt x="118" y="10"/>
                  </a:lnTo>
                  <a:lnTo>
                    <a:pt x="125" y="10"/>
                  </a:lnTo>
                  <a:lnTo>
                    <a:pt x="134" y="9"/>
                  </a:lnTo>
                  <a:lnTo>
                    <a:pt x="141" y="6"/>
                  </a:lnTo>
                  <a:lnTo>
                    <a:pt x="149" y="6"/>
                  </a:lnTo>
                  <a:lnTo>
                    <a:pt x="157" y="5"/>
                  </a:lnTo>
                  <a:lnTo>
                    <a:pt x="165" y="3"/>
                  </a:lnTo>
                  <a:lnTo>
                    <a:pt x="174" y="3"/>
                  </a:lnTo>
                  <a:lnTo>
                    <a:pt x="181" y="2"/>
                  </a:lnTo>
                  <a:lnTo>
                    <a:pt x="189" y="2"/>
                  </a:lnTo>
                  <a:lnTo>
                    <a:pt x="198" y="0"/>
                  </a:lnTo>
                  <a:lnTo>
                    <a:pt x="207" y="0"/>
                  </a:lnTo>
                  <a:lnTo>
                    <a:pt x="214" y="0"/>
                  </a:lnTo>
                  <a:lnTo>
                    <a:pt x="222" y="0"/>
                  </a:lnTo>
                  <a:lnTo>
                    <a:pt x="231" y="0"/>
                  </a:lnTo>
                  <a:lnTo>
                    <a:pt x="238" y="0"/>
                  </a:lnTo>
                  <a:lnTo>
                    <a:pt x="246" y="0"/>
                  </a:lnTo>
                  <a:lnTo>
                    <a:pt x="255" y="0"/>
                  </a:lnTo>
                  <a:lnTo>
                    <a:pt x="264" y="0"/>
                  </a:lnTo>
                  <a:lnTo>
                    <a:pt x="271" y="0"/>
                  </a:lnTo>
                  <a:lnTo>
                    <a:pt x="279" y="0"/>
                  </a:lnTo>
                  <a:lnTo>
                    <a:pt x="286" y="0"/>
                  </a:lnTo>
                  <a:lnTo>
                    <a:pt x="294" y="0"/>
                  </a:lnTo>
                  <a:lnTo>
                    <a:pt x="302" y="0"/>
                  </a:lnTo>
                  <a:lnTo>
                    <a:pt x="309" y="2"/>
                  </a:lnTo>
                  <a:lnTo>
                    <a:pt x="318" y="3"/>
                  </a:lnTo>
                  <a:lnTo>
                    <a:pt x="325" y="3"/>
                  </a:lnTo>
                  <a:lnTo>
                    <a:pt x="332" y="3"/>
                  </a:lnTo>
                  <a:lnTo>
                    <a:pt x="339" y="5"/>
                  </a:lnTo>
                  <a:lnTo>
                    <a:pt x="346" y="5"/>
                  </a:lnTo>
                  <a:lnTo>
                    <a:pt x="354" y="6"/>
                  </a:lnTo>
                  <a:lnTo>
                    <a:pt x="361" y="6"/>
                  </a:lnTo>
                  <a:lnTo>
                    <a:pt x="366" y="7"/>
                  </a:lnTo>
                  <a:lnTo>
                    <a:pt x="375" y="9"/>
                  </a:lnTo>
                  <a:lnTo>
                    <a:pt x="381" y="9"/>
                  </a:lnTo>
                  <a:lnTo>
                    <a:pt x="386" y="10"/>
                  </a:lnTo>
                  <a:lnTo>
                    <a:pt x="393" y="10"/>
                  </a:lnTo>
                  <a:lnTo>
                    <a:pt x="399" y="12"/>
                  </a:lnTo>
                  <a:lnTo>
                    <a:pt x="405" y="13"/>
                  </a:lnTo>
                  <a:lnTo>
                    <a:pt x="411" y="15"/>
                  </a:lnTo>
                  <a:lnTo>
                    <a:pt x="416" y="15"/>
                  </a:lnTo>
                  <a:lnTo>
                    <a:pt x="422" y="16"/>
                  </a:lnTo>
                  <a:lnTo>
                    <a:pt x="426" y="17"/>
                  </a:lnTo>
                  <a:lnTo>
                    <a:pt x="432" y="19"/>
                  </a:lnTo>
                  <a:lnTo>
                    <a:pt x="436" y="20"/>
                  </a:lnTo>
                  <a:lnTo>
                    <a:pt x="442" y="22"/>
                  </a:lnTo>
                  <a:lnTo>
                    <a:pt x="445" y="22"/>
                  </a:lnTo>
                  <a:lnTo>
                    <a:pt x="449" y="23"/>
                  </a:lnTo>
                  <a:lnTo>
                    <a:pt x="453" y="25"/>
                  </a:lnTo>
                  <a:lnTo>
                    <a:pt x="458" y="26"/>
                  </a:lnTo>
                  <a:lnTo>
                    <a:pt x="461" y="26"/>
                  </a:lnTo>
                  <a:lnTo>
                    <a:pt x="463" y="29"/>
                  </a:lnTo>
                  <a:lnTo>
                    <a:pt x="468" y="29"/>
                  </a:lnTo>
                  <a:lnTo>
                    <a:pt x="471" y="30"/>
                  </a:lnTo>
                  <a:lnTo>
                    <a:pt x="473" y="30"/>
                  </a:lnTo>
                  <a:lnTo>
                    <a:pt x="476" y="32"/>
                  </a:lnTo>
                  <a:lnTo>
                    <a:pt x="479" y="33"/>
                  </a:lnTo>
                  <a:lnTo>
                    <a:pt x="483" y="35"/>
                  </a:lnTo>
                  <a:lnTo>
                    <a:pt x="488" y="36"/>
                  </a:lnTo>
                  <a:lnTo>
                    <a:pt x="493" y="37"/>
                  </a:lnTo>
                  <a:lnTo>
                    <a:pt x="499" y="40"/>
                  </a:lnTo>
                  <a:lnTo>
                    <a:pt x="503" y="42"/>
                  </a:lnTo>
                  <a:lnTo>
                    <a:pt x="508" y="45"/>
                  </a:lnTo>
                  <a:lnTo>
                    <a:pt x="512" y="46"/>
                  </a:lnTo>
                  <a:lnTo>
                    <a:pt x="516" y="47"/>
                  </a:lnTo>
                  <a:lnTo>
                    <a:pt x="519" y="49"/>
                  </a:lnTo>
                  <a:lnTo>
                    <a:pt x="522" y="50"/>
                  </a:lnTo>
                  <a:lnTo>
                    <a:pt x="526" y="52"/>
                  </a:lnTo>
                  <a:lnTo>
                    <a:pt x="528" y="52"/>
                  </a:lnTo>
                  <a:lnTo>
                    <a:pt x="530" y="54"/>
                  </a:lnTo>
                  <a:lnTo>
                    <a:pt x="535" y="56"/>
                  </a:lnTo>
                  <a:lnTo>
                    <a:pt x="536" y="57"/>
                  </a:lnTo>
                  <a:lnTo>
                    <a:pt x="536" y="57"/>
                  </a:lnTo>
                  <a:lnTo>
                    <a:pt x="535" y="59"/>
                  </a:lnTo>
                  <a:lnTo>
                    <a:pt x="532" y="57"/>
                  </a:lnTo>
                  <a:lnTo>
                    <a:pt x="529" y="57"/>
                  </a:lnTo>
                  <a:lnTo>
                    <a:pt x="526" y="57"/>
                  </a:lnTo>
                  <a:lnTo>
                    <a:pt x="523" y="57"/>
                  </a:lnTo>
                  <a:lnTo>
                    <a:pt x="519" y="56"/>
                  </a:lnTo>
                  <a:lnTo>
                    <a:pt x="516" y="56"/>
                  </a:lnTo>
                  <a:lnTo>
                    <a:pt x="512" y="54"/>
                  </a:lnTo>
                  <a:lnTo>
                    <a:pt x="508" y="53"/>
                  </a:lnTo>
                  <a:lnTo>
                    <a:pt x="503" y="52"/>
                  </a:lnTo>
                  <a:lnTo>
                    <a:pt x="499" y="52"/>
                  </a:lnTo>
                  <a:lnTo>
                    <a:pt x="495" y="50"/>
                  </a:lnTo>
                  <a:lnTo>
                    <a:pt x="489" y="49"/>
                  </a:lnTo>
                  <a:lnTo>
                    <a:pt x="485" y="47"/>
                  </a:lnTo>
                  <a:lnTo>
                    <a:pt x="481" y="46"/>
                  </a:lnTo>
                  <a:lnTo>
                    <a:pt x="475" y="45"/>
                  </a:lnTo>
                  <a:lnTo>
                    <a:pt x="469" y="45"/>
                  </a:lnTo>
                  <a:lnTo>
                    <a:pt x="463" y="43"/>
                  </a:lnTo>
                  <a:lnTo>
                    <a:pt x="459" y="42"/>
                  </a:lnTo>
                  <a:lnTo>
                    <a:pt x="455" y="40"/>
                  </a:lnTo>
                  <a:lnTo>
                    <a:pt x="453" y="40"/>
                  </a:lnTo>
                  <a:lnTo>
                    <a:pt x="449" y="40"/>
                  </a:lnTo>
                  <a:lnTo>
                    <a:pt x="448" y="39"/>
                  </a:lnTo>
                  <a:lnTo>
                    <a:pt x="443" y="37"/>
                  </a:lnTo>
                  <a:lnTo>
                    <a:pt x="442" y="37"/>
                  </a:lnTo>
                  <a:lnTo>
                    <a:pt x="438" y="37"/>
                  </a:lnTo>
                  <a:lnTo>
                    <a:pt x="436" y="37"/>
                  </a:lnTo>
                  <a:lnTo>
                    <a:pt x="432" y="36"/>
                  </a:lnTo>
                  <a:lnTo>
                    <a:pt x="429" y="36"/>
                  </a:lnTo>
                  <a:lnTo>
                    <a:pt x="426" y="35"/>
                  </a:lnTo>
                  <a:lnTo>
                    <a:pt x="422" y="35"/>
                  </a:lnTo>
                  <a:lnTo>
                    <a:pt x="419" y="33"/>
                  </a:lnTo>
                  <a:lnTo>
                    <a:pt x="416" y="33"/>
                  </a:lnTo>
                  <a:lnTo>
                    <a:pt x="412" y="32"/>
                  </a:lnTo>
                  <a:lnTo>
                    <a:pt x="409" y="32"/>
                  </a:lnTo>
                  <a:lnTo>
                    <a:pt x="405" y="32"/>
                  </a:lnTo>
                  <a:lnTo>
                    <a:pt x="402" y="30"/>
                  </a:lnTo>
                  <a:lnTo>
                    <a:pt x="398" y="30"/>
                  </a:lnTo>
                  <a:lnTo>
                    <a:pt x="395" y="30"/>
                  </a:lnTo>
                  <a:lnTo>
                    <a:pt x="391" y="29"/>
                  </a:lnTo>
                  <a:lnTo>
                    <a:pt x="388" y="29"/>
                  </a:lnTo>
                  <a:lnTo>
                    <a:pt x="383" y="29"/>
                  </a:lnTo>
                  <a:lnTo>
                    <a:pt x="381" y="29"/>
                  </a:lnTo>
                  <a:lnTo>
                    <a:pt x="376" y="27"/>
                  </a:lnTo>
                  <a:lnTo>
                    <a:pt x="372" y="26"/>
                  </a:lnTo>
                  <a:lnTo>
                    <a:pt x="368" y="26"/>
                  </a:lnTo>
                  <a:lnTo>
                    <a:pt x="364" y="26"/>
                  </a:lnTo>
                  <a:lnTo>
                    <a:pt x="359" y="25"/>
                  </a:lnTo>
                  <a:lnTo>
                    <a:pt x="355" y="25"/>
                  </a:lnTo>
                  <a:lnTo>
                    <a:pt x="351" y="25"/>
                  </a:lnTo>
                  <a:lnTo>
                    <a:pt x="348" y="25"/>
                  </a:lnTo>
                  <a:lnTo>
                    <a:pt x="344" y="23"/>
                  </a:lnTo>
                  <a:lnTo>
                    <a:pt x="339" y="23"/>
                  </a:lnTo>
                  <a:lnTo>
                    <a:pt x="334" y="22"/>
                  </a:lnTo>
                  <a:lnTo>
                    <a:pt x="329" y="22"/>
                  </a:lnTo>
                  <a:lnTo>
                    <a:pt x="325" y="22"/>
                  </a:lnTo>
                  <a:lnTo>
                    <a:pt x="321" y="22"/>
                  </a:lnTo>
                  <a:lnTo>
                    <a:pt x="316" y="22"/>
                  </a:lnTo>
                  <a:lnTo>
                    <a:pt x="312" y="22"/>
                  </a:lnTo>
                  <a:lnTo>
                    <a:pt x="306" y="20"/>
                  </a:lnTo>
                  <a:lnTo>
                    <a:pt x="302" y="20"/>
                  </a:lnTo>
                  <a:lnTo>
                    <a:pt x="298" y="20"/>
                  </a:lnTo>
                  <a:lnTo>
                    <a:pt x="292" y="20"/>
                  </a:lnTo>
                  <a:lnTo>
                    <a:pt x="288" y="19"/>
                  </a:lnTo>
                  <a:lnTo>
                    <a:pt x="282" y="19"/>
                  </a:lnTo>
                  <a:lnTo>
                    <a:pt x="278" y="19"/>
                  </a:lnTo>
                  <a:lnTo>
                    <a:pt x="274" y="19"/>
                  </a:lnTo>
                  <a:lnTo>
                    <a:pt x="268" y="19"/>
                  </a:lnTo>
                  <a:lnTo>
                    <a:pt x="264" y="19"/>
                  </a:lnTo>
                  <a:lnTo>
                    <a:pt x="259" y="19"/>
                  </a:lnTo>
                  <a:lnTo>
                    <a:pt x="254" y="19"/>
                  </a:lnTo>
                  <a:lnTo>
                    <a:pt x="249" y="19"/>
                  </a:lnTo>
                  <a:lnTo>
                    <a:pt x="245" y="19"/>
                  </a:lnTo>
                  <a:lnTo>
                    <a:pt x="241" y="19"/>
                  </a:lnTo>
                  <a:lnTo>
                    <a:pt x="236" y="19"/>
                  </a:lnTo>
                  <a:lnTo>
                    <a:pt x="231" y="19"/>
                  </a:lnTo>
                  <a:lnTo>
                    <a:pt x="227" y="19"/>
                  </a:lnTo>
                  <a:lnTo>
                    <a:pt x="222" y="19"/>
                  </a:lnTo>
                  <a:lnTo>
                    <a:pt x="217" y="20"/>
                  </a:lnTo>
                  <a:lnTo>
                    <a:pt x="212" y="20"/>
                  </a:lnTo>
                  <a:lnTo>
                    <a:pt x="208" y="20"/>
                  </a:lnTo>
                  <a:lnTo>
                    <a:pt x="204" y="20"/>
                  </a:lnTo>
                  <a:lnTo>
                    <a:pt x="199" y="20"/>
                  </a:lnTo>
                  <a:lnTo>
                    <a:pt x="195" y="20"/>
                  </a:lnTo>
                  <a:lnTo>
                    <a:pt x="191" y="22"/>
                  </a:lnTo>
                  <a:lnTo>
                    <a:pt x="187" y="22"/>
                  </a:lnTo>
                  <a:lnTo>
                    <a:pt x="182" y="22"/>
                  </a:lnTo>
                  <a:lnTo>
                    <a:pt x="178" y="22"/>
                  </a:lnTo>
                  <a:lnTo>
                    <a:pt x="174" y="23"/>
                  </a:lnTo>
                  <a:lnTo>
                    <a:pt x="169" y="23"/>
                  </a:lnTo>
                  <a:lnTo>
                    <a:pt x="165" y="25"/>
                  </a:lnTo>
                  <a:lnTo>
                    <a:pt x="161" y="25"/>
                  </a:lnTo>
                  <a:lnTo>
                    <a:pt x="157" y="25"/>
                  </a:lnTo>
                  <a:lnTo>
                    <a:pt x="152" y="26"/>
                  </a:lnTo>
                  <a:lnTo>
                    <a:pt x="149" y="26"/>
                  </a:lnTo>
                  <a:lnTo>
                    <a:pt x="145" y="26"/>
                  </a:lnTo>
                  <a:lnTo>
                    <a:pt x="141" y="26"/>
                  </a:lnTo>
                  <a:lnTo>
                    <a:pt x="137" y="27"/>
                  </a:lnTo>
                  <a:lnTo>
                    <a:pt x="134" y="29"/>
                  </a:lnTo>
                  <a:lnTo>
                    <a:pt x="129" y="29"/>
                  </a:lnTo>
                  <a:lnTo>
                    <a:pt x="125" y="29"/>
                  </a:lnTo>
                  <a:lnTo>
                    <a:pt x="122" y="29"/>
                  </a:lnTo>
                  <a:lnTo>
                    <a:pt x="119" y="30"/>
                  </a:lnTo>
                  <a:lnTo>
                    <a:pt x="115" y="30"/>
                  </a:lnTo>
                  <a:lnTo>
                    <a:pt x="112" y="32"/>
                  </a:lnTo>
                  <a:lnTo>
                    <a:pt x="108" y="32"/>
                  </a:lnTo>
                  <a:lnTo>
                    <a:pt x="105" y="33"/>
                  </a:lnTo>
                  <a:lnTo>
                    <a:pt x="102" y="33"/>
                  </a:lnTo>
                  <a:lnTo>
                    <a:pt x="98" y="35"/>
                  </a:lnTo>
                  <a:lnTo>
                    <a:pt x="95" y="35"/>
                  </a:lnTo>
                  <a:lnTo>
                    <a:pt x="92" y="36"/>
                  </a:lnTo>
                  <a:lnTo>
                    <a:pt x="87" y="36"/>
                  </a:lnTo>
                  <a:lnTo>
                    <a:pt x="81" y="37"/>
                  </a:lnTo>
                  <a:lnTo>
                    <a:pt x="75" y="39"/>
                  </a:lnTo>
                  <a:lnTo>
                    <a:pt x="71" y="40"/>
                  </a:lnTo>
                  <a:lnTo>
                    <a:pt x="67" y="42"/>
                  </a:lnTo>
                  <a:lnTo>
                    <a:pt x="62" y="43"/>
                  </a:lnTo>
                  <a:lnTo>
                    <a:pt x="58" y="45"/>
                  </a:lnTo>
                  <a:lnTo>
                    <a:pt x="54" y="46"/>
                  </a:lnTo>
                  <a:lnTo>
                    <a:pt x="50" y="46"/>
                  </a:lnTo>
                  <a:lnTo>
                    <a:pt x="47" y="47"/>
                  </a:lnTo>
                  <a:lnTo>
                    <a:pt x="42" y="49"/>
                  </a:lnTo>
                  <a:lnTo>
                    <a:pt x="40" y="50"/>
                  </a:lnTo>
                  <a:lnTo>
                    <a:pt x="37" y="52"/>
                  </a:lnTo>
                  <a:lnTo>
                    <a:pt x="34" y="53"/>
                  </a:lnTo>
                  <a:lnTo>
                    <a:pt x="30" y="53"/>
                  </a:lnTo>
                  <a:lnTo>
                    <a:pt x="27" y="54"/>
                  </a:lnTo>
                  <a:lnTo>
                    <a:pt x="24" y="56"/>
                  </a:lnTo>
                  <a:lnTo>
                    <a:pt x="22" y="57"/>
                  </a:lnTo>
                  <a:lnTo>
                    <a:pt x="17" y="59"/>
                  </a:lnTo>
                  <a:lnTo>
                    <a:pt x="14" y="60"/>
                  </a:lnTo>
                  <a:lnTo>
                    <a:pt x="10" y="62"/>
                  </a:lnTo>
                  <a:lnTo>
                    <a:pt x="0" y="67"/>
                  </a:lnTo>
                  <a:lnTo>
                    <a:pt x="11" y="47"/>
                  </a:lnTo>
                  <a:lnTo>
                    <a:pt x="11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42"/>
            <p:cNvSpPr>
              <a:spLocks/>
            </p:cNvSpPr>
            <p:nvPr/>
          </p:nvSpPr>
          <p:spPr bwMode="auto">
            <a:xfrm>
              <a:off x="2574" y="2930"/>
              <a:ext cx="118" cy="77"/>
            </a:xfrm>
            <a:custGeom>
              <a:avLst/>
              <a:gdLst/>
              <a:ahLst/>
              <a:cxnLst>
                <a:cxn ang="0">
                  <a:pos x="24" y="60"/>
                </a:cxn>
                <a:cxn ang="0">
                  <a:pos x="32" y="70"/>
                </a:cxn>
                <a:cxn ang="0">
                  <a:pos x="42" y="82"/>
                </a:cxn>
                <a:cxn ang="0">
                  <a:pos x="52" y="90"/>
                </a:cxn>
                <a:cxn ang="0">
                  <a:pos x="63" y="99"/>
                </a:cxn>
                <a:cxn ang="0">
                  <a:pos x="76" y="107"/>
                </a:cxn>
                <a:cxn ang="0">
                  <a:pos x="89" y="113"/>
                </a:cxn>
                <a:cxn ang="0">
                  <a:pos x="102" y="120"/>
                </a:cxn>
                <a:cxn ang="0">
                  <a:pos x="116" y="126"/>
                </a:cxn>
                <a:cxn ang="0">
                  <a:pos x="130" y="130"/>
                </a:cxn>
                <a:cxn ang="0">
                  <a:pos x="144" y="136"/>
                </a:cxn>
                <a:cxn ang="0">
                  <a:pos x="157" y="139"/>
                </a:cxn>
                <a:cxn ang="0">
                  <a:pos x="170" y="142"/>
                </a:cxn>
                <a:cxn ang="0">
                  <a:pos x="183" y="144"/>
                </a:cxn>
                <a:cxn ang="0">
                  <a:pos x="194" y="147"/>
                </a:cxn>
                <a:cxn ang="0">
                  <a:pos x="204" y="149"/>
                </a:cxn>
                <a:cxn ang="0">
                  <a:pos x="214" y="150"/>
                </a:cxn>
                <a:cxn ang="0">
                  <a:pos x="224" y="152"/>
                </a:cxn>
                <a:cxn ang="0">
                  <a:pos x="234" y="153"/>
                </a:cxn>
                <a:cxn ang="0">
                  <a:pos x="236" y="153"/>
                </a:cxn>
                <a:cxn ang="0">
                  <a:pos x="224" y="149"/>
                </a:cxn>
                <a:cxn ang="0">
                  <a:pos x="211" y="144"/>
                </a:cxn>
                <a:cxn ang="0">
                  <a:pos x="196" y="139"/>
                </a:cxn>
                <a:cxn ang="0">
                  <a:pos x="186" y="134"/>
                </a:cxn>
                <a:cxn ang="0">
                  <a:pos x="177" y="132"/>
                </a:cxn>
                <a:cxn ang="0">
                  <a:pos x="169" y="127"/>
                </a:cxn>
                <a:cxn ang="0">
                  <a:pos x="159" y="124"/>
                </a:cxn>
                <a:cxn ang="0">
                  <a:pos x="149" y="120"/>
                </a:cxn>
                <a:cxn ang="0">
                  <a:pos x="140" y="117"/>
                </a:cxn>
                <a:cxn ang="0">
                  <a:pos x="127" y="112"/>
                </a:cxn>
                <a:cxn ang="0">
                  <a:pos x="112" y="106"/>
                </a:cxn>
                <a:cxn ang="0">
                  <a:pos x="99" y="99"/>
                </a:cxn>
                <a:cxn ang="0">
                  <a:pos x="92" y="94"/>
                </a:cxn>
                <a:cxn ang="0">
                  <a:pos x="82" y="89"/>
                </a:cxn>
                <a:cxn ang="0">
                  <a:pos x="73" y="80"/>
                </a:cxn>
                <a:cxn ang="0">
                  <a:pos x="62" y="70"/>
                </a:cxn>
                <a:cxn ang="0">
                  <a:pos x="52" y="57"/>
                </a:cxn>
                <a:cxn ang="0">
                  <a:pos x="40" y="46"/>
                </a:cxn>
                <a:cxn ang="0">
                  <a:pos x="29" y="33"/>
                </a:cxn>
                <a:cxn ang="0">
                  <a:pos x="19" y="22"/>
                </a:cxn>
                <a:cxn ang="0">
                  <a:pos x="10" y="13"/>
                </a:cxn>
                <a:cxn ang="0">
                  <a:pos x="4" y="5"/>
                </a:cxn>
                <a:cxn ang="0">
                  <a:pos x="0" y="0"/>
                </a:cxn>
              </a:cxnLst>
              <a:rect l="0" t="0" r="r" b="b"/>
              <a:pathLst>
                <a:path w="237" h="153">
                  <a:moveTo>
                    <a:pt x="20" y="52"/>
                  </a:moveTo>
                  <a:lnTo>
                    <a:pt x="23" y="56"/>
                  </a:lnTo>
                  <a:lnTo>
                    <a:pt x="24" y="60"/>
                  </a:lnTo>
                  <a:lnTo>
                    <a:pt x="26" y="63"/>
                  </a:lnTo>
                  <a:lnTo>
                    <a:pt x="29" y="67"/>
                  </a:lnTo>
                  <a:lnTo>
                    <a:pt x="32" y="70"/>
                  </a:lnTo>
                  <a:lnTo>
                    <a:pt x="34" y="75"/>
                  </a:lnTo>
                  <a:lnTo>
                    <a:pt x="39" y="77"/>
                  </a:lnTo>
                  <a:lnTo>
                    <a:pt x="42" y="82"/>
                  </a:lnTo>
                  <a:lnTo>
                    <a:pt x="44" y="85"/>
                  </a:lnTo>
                  <a:lnTo>
                    <a:pt x="47" y="87"/>
                  </a:lnTo>
                  <a:lnTo>
                    <a:pt x="52" y="90"/>
                  </a:lnTo>
                  <a:lnTo>
                    <a:pt x="56" y="93"/>
                  </a:lnTo>
                  <a:lnTo>
                    <a:pt x="59" y="96"/>
                  </a:lnTo>
                  <a:lnTo>
                    <a:pt x="63" y="99"/>
                  </a:lnTo>
                  <a:lnTo>
                    <a:pt x="67" y="102"/>
                  </a:lnTo>
                  <a:lnTo>
                    <a:pt x="72" y="104"/>
                  </a:lnTo>
                  <a:lnTo>
                    <a:pt x="76" y="107"/>
                  </a:lnTo>
                  <a:lnTo>
                    <a:pt x="80" y="109"/>
                  </a:lnTo>
                  <a:lnTo>
                    <a:pt x="83" y="112"/>
                  </a:lnTo>
                  <a:lnTo>
                    <a:pt x="89" y="113"/>
                  </a:lnTo>
                  <a:lnTo>
                    <a:pt x="93" y="116"/>
                  </a:lnTo>
                  <a:lnTo>
                    <a:pt x="97" y="117"/>
                  </a:lnTo>
                  <a:lnTo>
                    <a:pt x="102" y="120"/>
                  </a:lnTo>
                  <a:lnTo>
                    <a:pt x="107" y="122"/>
                  </a:lnTo>
                  <a:lnTo>
                    <a:pt x="112" y="123"/>
                  </a:lnTo>
                  <a:lnTo>
                    <a:pt x="116" y="126"/>
                  </a:lnTo>
                  <a:lnTo>
                    <a:pt x="120" y="127"/>
                  </a:lnTo>
                  <a:lnTo>
                    <a:pt x="124" y="129"/>
                  </a:lnTo>
                  <a:lnTo>
                    <a:pt x="130" y="130"/>
                  </a:lnTo>
                  <a:lnTo>
                    <a:pt x="134" y="132"/>
                  </a:lnTo>
                  <a:lnTo>
                    <a:pt x="139" y="133"/>
                  </a:lnTo>
                  <a:lnTo>
                    <a:pt x="144" y="136"/>
                  </a:lnTo>
                  <a:lnTo>
                    <a:pt x="149" y="136"/>
                  </a:lnTo>
                  <a:lnTo>
                    <a:pt x="153" y="137"/>
                  </a:lnTo>
                  <a:lnTo>
                    <a:pt x="157" y="139"/>
                  </a:lnTo>
                  <a:lnTo>
                    <a:pt x="161" y="140"/>
                  </a:lnTo>
                  <a:lnTo>
                    <a:pt x="166" y="140"/>
                  </a:lnTo>
                  <a:lnTo>
                    <a:pt x="170" y="142"/>
                  </a:lnTo>
                  <a:lnTo>
                    <a:pt x="174" y="143"/>
                  </a:lnTo>
                  <a:lnTo>
                    <a:pt x="179" y="144"/>
                  </a:lnTo>
                  <a:lnTo>
                    <a:pt x="183" y="144"/>
                  </a:lnTo>
                  <a:lnTo>
                    <a:pt x="186" y="146"/>
                  </a:lnTo>
                  <a:lnTo>
                    <a:pt x="190" y="146"/>
                  </a:lnTo>
                  <a:lnTo>
                    <a:pt x="194" y="147"/>
                  </a:lnTo>
                  <a:lnTo>
                    <a:pt x="197" y="147"/>
                  </a:lnTo>
                  <a:lnTo>
                    <a:pt x="201" y="149"/>
                  </a:lnTo>
                  <a:lnTo>
                    <a:pt x="204" y="149"/>
                  </a:lnTo>
                  <a:lnTo>
                    <a:pt x="209" y="150"/>
                  </a:lnTo>
                  <a:lnTo>
                    <a:pt x="211" y="150"/>
                  </a:lnTo>
                  <a:lnTo>
                    <a:pt x="214" y="150"/>
                  </a:lnTo>
                  <a:lnTo>
                    <a:pt x="217" y="150"/>
                  </a:lnTo>
                  <a:lnTo>
                    <a:pt x="220" y="152"/>
                  </a:lnTo>
                  <a:lnTo>
                    <a:pt x="224" y="152"/>
                  </a:lnTo>
                  <a:lnTo>
                    <a:pt x="229" y="153"/>
                  </a:lnTo>
                  <a:lnTo>
                    <a:pt x="231" y="153"/>
                  </a:lnTo>
                  <a:lnTo>
                    <a:pt x="234" y="153"/>
                  </a:lnTo>
                  <a:lnTo>
                    <a:pt x="236" y="153"/>
                  </a:lnTo>
                  <a:lnTo>
                    <a:pt x="237" y="153"/>
                  </a:lnTo>
                  <a:lnTo>
                    <a:pt x="236" y="153"/>
                  </a:lnTo>
                  <a:lnTo>
                    <a:pt x="231" y="152"/>
                  </a:lnTo>
                  <a:lnTo>
                    <a:pt x="229" y="150"/>
                  </a:lnTo>
                  <a:lnTo>
                    <a:pt x="224" y="149"/>
                  </a:lnTo>
                  <a:lnTo>
                    <a:pt x="220" y="147"/>
                  </a:lnTo>
                  <a:lnTo>
                    <a:pt x="217" y="146"/>
                  </a:lnTo>
                  <a:lnTo>
                    <a:pt x="211" y="144"/>
                  </a:lnTo>
                  <a:lnTo>
                    <a:pt x="207" y="143"/>
                  </a:lnTo>
                  <a:lnTo>
                    <a:pt x="201" y="140"/>
                  </a:lnTo>
                  <a:lnTo>
                    <a:pt x="196" y="139"/>
                  </a:lnTo>
                  <a:lnTo>
                    <a:pt x="193" y="137"/>
                  </a:lnTo>
                  <a:lnTo>
                    <a:pt x="190" y="136"/>
                  </a:lnTo>
                  <a:lnTo>
                    <a:pt x="186" y="134"/>
                  </a:lnTo>
                  <a:lnTo>
                    <a:pt x="184" y="133"/>
                  </a:lnTo>
                  <a:lnTo>
                    <a:pt x="180" y="133"/>
                  </a:lnTo>
                  <a:lnTo>
                    <a:pt x="177" y="132"/>
                  </a:lnTo>
                  <a:lnTo>
                    <a:pt x="174" y="130"/>
                  </a:lnTo>
                  <a:lnTo>
                    <a:pt x="171" y="129"/>
                  </a:lnTo>
                  <a:lnTo>
                    <a:pt x="169" y="127"/>
                  </a:lnTo>
                  <a:lnTo>
                    <a:pt x="164" y="127"/>
                  </a:lnTo>
                  <a:lnTo>
                    <a:pt x="161" y="126"/>
                  </a:lnTo>
                  <a:lnTo>
                    <a:pt x="159" y="124"/>
                  </a:lnTo>
                  <a:lnTo>
                    <a:pt x="156" y="123"/>
                  </a:lnTo>
                  <a:lnTo>
                    <a:pt x="153" y="122"/>
                  </a:lnTo>
                  <a:lnTo>
                    <a:pt x="149" y="120"/>
                  </a:lnTo>
                  <a:lnTo>
                    <a:pt x="146" y="120"/>
                  </a:lnTo>
                  <a:lnTo>
                    <a:pt x="143" y="117"/>
                  </a:lnTo>
                  <a:lnTo>
                    <a:pt x="140" y="117"/>
                  </a:lnTo>
                  <a:lnTo>
                    <a:pt x="137" y="116"/>
                  </a:lnTo>
                  <a:lnTo>
                    <a:pt x="133" y="114"/>
                  </a:lnTo>
                  <a:lnTo>
                    <a:pt x="127" y="112"/>
                  </a:lnTo>
                  <a:lnTo>
                    <a:pt x="123" y="110"/>
                  </a:lnTo>
                  <a:lnTo>
                    <a:pt x="117" y="107"/>
                  </a:lnTo>
                  <a:lnTo>
                    <a:pt x="112" y="106"/>
                  </a:lnTo>
                  <a:lnTo>
                    <a:pt x="107" y="103"/>
                  </a:lnTo>
                  <a:lnTo>
                    <a:pt x="103" y="102"/>
                  </a:lnTo>
                  <a:lnTo>
                    <a:pt x="99" y="99"/>
                  </a:lnTo>
                  <a:lnTo>
                    <a:pt x="96" y="97"/>
                  </a:lnTo>
                  <a:lnTo>
                    <a:pt x="93" y="96"/>
                  </a:lnTo>
                  <a:lnTo>
                    <a:pt x="92" y="94"/>
                  </a:lnTo>
                  <a:lnTo>
                    <a:pt x="87" y="93"/>
                  </a:lnTo>
                  <a:lnTo>
                    <a:pt x="86" y="92"/>
                  </a:lnTo>
                  <a:lnTo>
                    <a:pt x="82" y="89"/>
                  </a:lnTo>
                  <a:lnTo>
                    <a:pt x="80" y="86"/>
                  </a:lnTo>
                  <a:lnTo>
                    <a:pt x="76" y="83"/>
                  </a:lnTo>
                  <a:lnTo>
                    <a:pt x="73" y="80"/>
                  </a:lnTo>
                  <a:lnTo>
                    <a:pt x="70" y="77"/>
                  </a:lnTo>
                  <a:lnTo>
                    <a:pt x="66" y="75"/>
                  </a:lnTo>
                  <a:lnTo>
                    <a:pt x="62" y="70"/>
                  </a:lnTo>
                  <a:lnTo>
                    <a:pt x="59" y="66"/>
                  </a:lnTo>
                  <a:lnTo>
                    <a:pt x="54" y="62"/>
                  </a:lnTo>
                  <a:lnTo>
                    <a:pt x="52" y="57"/>
                  </a:lnTo>
                  <a:lnTo>
                    <a:pt x="47" y="55"/>
                  </a:lnTo>
                  <a:lnTo>
                    <a:pt x="43" y="50"/>
                  </a:lnTo>
                  <a:lnTo>
                    <a:pt x="40" y="46"/>
                  </a:lnTo>
                  <a:lnTo>
                    <a:pt x="36" y="42"/>
                  </a:lnTo>
                  <a:lnTo>
                    <a:pt x="33" y="37"/>
                  </a:lnTo>
                  <a:lnTo>
                    <a:pt x="29" y="33"/>
                  </a:lnTo>
                  <a:lnTo>
                    <a:pt x="24" y="29"/>
                  </a:lnTo>
                  <a:lnTo>
                    <a:pt x="22" y="26"/>
                  </a:lnTo>
                  <a:lnTo>
                    <a:pt x="19" y="22"/>
                  </a:lnTo>
                  <a:lnTo>
                    <a:pt x="16" y="17"/>
                  </a:lnTo>
                  <a:lnTo>
                    <a:pt x="13" y="15"/>
                  </a:lnTo>
                  <a:lnTo>
                    <a:pt x="10" y="13"/>
                  </a:lnTo>
                  <a:lnTo>
                    <a:pt x="7" y="9"/>
                  </a:lnTo>
                  <a:lnTo>
                    <a:pt x="6" y="6"/>
                  </a:lnTo>
                  <a:lnTo>
                    <a:pt x="4" y="5"/>
                  </a:lnTo>
                  <a:lnTo>
                    <a:pt x="3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0" y="52"/>
                  </a:lnTo>
                  <a:lnTo>
                    <a:pt x="20" y="5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43"/>
            <p:cNvSpPr>
              <a:spLocks/>
            </p:cNvSpPr>
            <p:nvPr/>
          </p:nvSpPr>
          <p:spPr bwMode="auto">
            <a:xfrm>
              <a:off x="2791" y="2988"/>
              <a:ext cx="205" cy="34"/>
            </a:xfrm>
            <a:custGeom>
              <a:avLst/>
              <a:gdLst/>
              <a:ahLst/>
              <a:cxnLst>
                <a:cxn ang="0">
                  <a:pos x="75" y="67"/>
                </a:cxn>
                <a:cxn ang="0">
                  <a:pos x="90" y="67"/>
                </a:cxn>
                <a:cxn ang="0">
                  <a:pos x="102" y="67"/>
                </a:cxn>
                <a:cxn ang="0">
                  <a:pos x="115" y="66"/>
                </a:cxn>
                <a:cxn ang="0">
                  <a:pos x="127" y="66"/>
                </a:cxn>
                <a:cxn ang="0">
                  <a:pos x="142" y="66"/>
                </a:cxn>
                <a:cxn ang="0">
                  <a:pos x="156" y="64"/>
                </a:cxn>
                <a:cxn ang="0">
                  <a:pos x="170" y="63"/>
                </a:cxn>
                <a:cxn ang="0">
                  <a:pos x="185" y="61"/>
                </a:cxn>
                <a:cxn ang="0">
                  <a:pos x="197" y="61"/>
                </a:cxn>
                <a:cxn ang="0">
                  <a:pos x="212" y="60"/>
                </a:cxn>
                <a:cxn ang="0">
                  <a:pos x="226" y="57"/>
                </a:cxn>
                <a:cxn ang="0">
                  <a:pos x="243" y="54"/>
                </a:cxn>
                <a:cxn ang="0">
                  <a:pos x="256" y="50"/>
                </a:cxn>
                <a:cxn ang="0">
                  <a:pos x="269" y="46"/>
                </a:cxn>
                <a:cxn ang="0">
                  <a:pos x="280" y="43"/>
                </a:cxn>
                <a:cxn ang="0">
                  <a:pos x="293" y="38"/>
                </a:cxn>
                <a:cxn ang="0">
                  <a:pos x="306" y="33"/>
                </a:cxn>
                <a:cxn ang="0">
                  <a:pos x="320" y="28"/>
                </a:cxn>
                <a:cxn ang="0">
                  <a:pos x="334" y="24"/>
                </a:cxn>
                <a:cxn ang="0">
                  <a:pos x="347" y="20"/>
                </a:cxn>
                <a:cxn ang="0">
                  <a:pos x="362" y="16"/>
                </a:cxn>
                <a:cxn ang="0">
                  <a:pos x="373" y="10"/>
                </a:cxn>
                <a:cxn ang="0">
                  <a:pos x="392" y="6"/>
                </a:cxn>
                <a:cxn ang="0">
                  <a:pos x="407" y="0"/>
                </a:cxn>
                <a:cxn ang="0">
                  <a:pos x="404" y="0"/>
                </a:cxn>
                <a:cxn ang="0">
                  <a:pos x="389" y="4"/>
                </a:cxn>
                <a:cxn ang="0">
                  <a:pos x="374" y="7"/>
                </a:cxn>
                <a:cxn ang="0">
                  <a:pos x="360" y="10"/>
                </a:cxn>
                <a:cxn ang="0">
                  <a:pos x="346" y="13"/>
                </a:cxn>
                <a:cxn ang="0">
                  <a:pos x="330" y="17"/>
                </a:cxn>
                <a:cxn ang="0">
                  <a:pos x="314" y="21"/>
                </a:cxn>
                <a:cxn ang="0">
                  <a:pos x="299" y="24"/>
                </a:cxn>
                <a:cxn ang="0">
                  <a:pos x="283" y="27"/>
                </a:cxn>
                <a:cxn ang="0">
                  <a:pos x="270" y="30"/>
                </a:cxn>
                <a:cxn ang="0">
                  <a:pos x="257" y="33"/>
                </a:cxn>
                <a:cxn ang="0">
                  <a:pos x="240" y="36"/>
                </a:cxn>
                <a:cxn ang="0">
                  <a:pos x="232" y="37"/>
                </a:cxn>
                <a:cxn ang="0">
                  <a:pos x="217" y="37"/>
                </a:cxn>
                <a:cxn ang="0">
                  <a:pos x="203" y="38"/>
                </a:cxn>
                <a:cxn ang="0">
                  <a:pos x="186" y="38"/>
                </a:cxn>
                <a:cxn ang="0">
                  <a:pos x="169" y="40"/>
                </a:cxn>
                <a:cxn ang="0">
                  <a:pos x="153" y="40"/>
                </a:cxn>
                <a:cxn ang="0">
                  <a:pos x="140" y="40"/>
                </a:cxn>
                <a:cxn ang="0">
                  <a:pos x="129" y="38"/>
                </a:cxn>
                <a:cxn ang="0">
                  <a:pos x="116" y="38"/>
                </a:cxn>
                <a:cxn ang="0">
                  <a:pos x="98" y="38"/>
                </a:cxn>
                <a:cxn ang="0">
                  <a:pos x="83" y="38"/>
                </a:cxn>
                <a:cxn ang="0">
                  <a:pos x="72" y="38"/>
                </a:cxn>
                <a:cxn ang="0">
                  <a:pos x="59" y="40"/>
                </a:cxn>
                <a:cxn ang="0">
                  <a:pos x="48" y="41"/>
                </a:cxn>
                <a:cxn ang="0">
                  <a:pos x="28" y="43"/>
                </a:cxn>
                <a:cxn ang="0">
                  <a:pos x="10" y="44"/>
                </a:cxn>
                <a:cxn ang="0">
                  <a:pos x="0" y="47"/>
                </a:cxn>
                <a:cxn ang="0">
                  <a:pos x="12" y="51"/>
                </a:cxn>
                <a:cxn ang="0">
                  <a:pos x="29" y="57"/>
                </a:cxn>
                <a:cxn ang="0">
                  <a:pos x="43" y="60"/>
                </a:cxn>
                <a:cxn ang="0">
                  <a:pos x="62" y="66"/>
                </a:cxn>
                <a:cxn ang="0">
                  <a:pos x="68" y="67"/>
                </a:cxn>
              </a:cxnLst>
              <a:rect l="0" t="0" r="r" b="b"/>
              <a:pathLst>
                <a:path w="410" h="67">
                  <a:moveTo>
                    <a:pt x="68" y="67"/>
                  </a:moveTo>
                  <a:lnTo>
                    <a:pt x="69" y="67"/>
                  </a:lnTo>
                  <a:lnTo>
                    <a:pt x="72" y="67"/>
                  </a:lnTo>
                  <a:lnTo>
                    <a:pt x="75" y="67"/>
                  </a:lnTo>
                  <a:lnTo>
                    <a:pt x="79" y="67"/>
                  </a:lnTo>
                  <a:lnTo>
                    <a:pt x="83" y="67"/>
                  </a:lnTo>
                  <a:lnTo>
                    <a:pt x="88" y="67"/>
                  </a:lnTo>
                  <a:lnTo>
                    <a:pt x="90" y="67"/>
                  </a:lnTo>
                  <a:lnTo>
                    <a:pt x="93" y="67"/>
                  </a:lnTo>
                  <a:lnTo>
                    <a:pt x="96" y="67"/>
                  </a:lnTo>
                  <a:lnTo>
                    <a:pt x="99" y="67"/>
                  </a:lnTo>
                  <a:lnTo>
                    <a:pt x="102" y="67"/>
                  </a:lnTo>
                  <a:lnTo>
                    <a:pt x="105" y="67"/>
                  </a:lnTo>
                  <a:lnTo>
                    <a:pt x="108" y="67"/>
                  </a:lnTo>
                  <a:lnTo>
                    <a:pt x="110" y="67"/>
                  </a:lnTo>
                  <a:lnTo>
                    <a:pt x="115" y="66"/>
                  </a:lnTo>
                  <a:lnTo>
                    <a:pt x="117" y="66"/>
                  </a:lnTo>
                  <a:lnTo>
                    <a:pt x="120" y="66"/>
                  </a:lnTo>
                  <a:lnTo>
                    <a:pt x="125" y="66"/>
                  </a:lnTo>
                  <a:lnTo>
                    <a:pt x="127" y="66"/>
                  </a:lnTo>
                  <a:lnTo>
                    <a:pt x="132" y="66"/>
                  </a:lnTo>
                  <a:lnTo>
                    <a:pt x="135" y="66"/>
                  </a:lnTo>
                  <a:lnTo>
                    <a:pt x="139" y="66"/>
                  </a:lnTo>
                  <a:lnTo>
                    <a:pt x="142" y="66"/>
                  </a:lnTo>
                  <a:lnTo>
                    <a:pt x="146" y="66"/>
                  </a:lnTo>
                  <a:lnTo>
                    <a:pt x="149" y="66"/>
                  </a:lnTo>
                  <a:lnTo>
                    <a:pt x="153" y="66"/>
                  </a:lnTo>
                  <a:lnTo>
                    <a:pt x="156" y="64"/>
                  </a:lnTo>
                  <a:lnTo>
                    <a:pt x="160" y="64"/>
                  </a:lnTo>
                  <a:lnTo>
                    <a:pt x="165" y="63"/>
                  </a:lnTo>
                  <a:lnTo>
                    <a:pt x="167" y="63"/>
                  </a:lnTo>
                  <a:lnTo>
                    <a:pt x="170" y="63"/>
                  </a:lnTo>
                  <a:lnTo>
                    <a:pt x="175" y="63"/>
                  </a:lnTo>
                  <a:lnTo>
                    <a:pt x="177" y="63"/>
                  </a:lnTo>
                  <a:lnTo>
                    <a:pt x="182" y="63"/>
                  </a:lnTo>
                  <a:lnTo>
                    <a:pt x="185" y="61"/>
                  </a:lnTo>
                  <a:lnTo>
                    <a:pt x="187" y="61"/>
                  </a:lnTo>
                  <a:lnTo>
                    <a:pt x="192" y="61"/>
                  </a:lnTo>
                  <a:lnTo>
                    <a:pt x="195" y="61"/>
                  </a:lnTo>
                  <a:lnTo>
                    <a:pt x="197" y="61"/>
                  </a:lnTo>
                  <a:lnTo>
                    <a:pt x="202" y="60"/>
                  </a:lnTo>
                  <a:lnTo>
                    <a:pt x="205" y="60"/>
                  </a:lnTo>
                  <a:lnTo>
                    <a:pt x="209" y="60"/>
                  </a:lnTo>
                  <a:lnTo>
                    <a:pt x="212" y="60"/>
                  </a:lnTo>
                  <a:lnTo>
                    <a:pt x="215" y="58"/>
                  </a:lnTo>
                  <a:lnTo>
                    <a:pt x="217" y="58"/>
                  </a:lnTo>
                  <a:lnTo>
                    <a:pt x="220" y="58"/>
                  </a:lnTo>
                  <a:lnTo>
                    <a:pt x="226" y="57"/>
                  </a:lnTo>
                  <a:lnTo>
                    <a:pt x="230" y="57"/>
                  </a:lnTo>
                  <a:lnTo>
                    <a:pt x="235" y="56"/>
                  </a:lnTo>
                  <a:lnTo>
                    <a:pt x="239" y="56"/>
                  </a:lnTo>
                  <a:lnTo>
                    <a:pt x="243" y="54"/>
                  </a:lnTo>
                  <a:lnTo>
                    <a:pt x="246" y="54"/>
                  </a:lnTo>
                  <a:lnTo>
                    <a:pt x="249" y="53"/>
                  </a:lnTo>
                  <a:lnTo>
                    <a:pt x="252" y="51"/>
                  </a:lnTo>
                  <a:lnTo>
                    <a:pt x="256" y="50"/>
                  </a:lnTo>
                  <a:lnTo>
                    <a:pt x="260" y="48"/>
                  </a:lnTo>
                  <a:lnTo>
                    <a:pt x="263" y="47"/>
                  </a:lnTo>
                  <a:lnTo>
                    <a:pt x="266" y="47"/>
                  </a:lnTo>
                  <a:lnTo>
                    <a:pt x="269" y="46"/>
                  </a:lnTo>
                  <a:lnTo>
                    <a:pt x="272" y="46"/>
                  </a:lnTo>
                  <a:lnTo>
                    <a:pt x="274" y="44"/>
                  </a:lnTo>
                  <a:lnTo>
                    <a:pt x="277" y="43"/>
                  </a:lnTo>
                  <a:lnTo>
                    <a:pt x="280" y="43"/>
                  </a:lnTo>
                  <a:lnTo>
                    <a:pt x="283" y="41"/>
                  </a:lnTo>
                  <a:lnTo>
                    <a:pt x="286" y="40"/>
                  </a:lnTo>
                  <a:lnTo>
                    <a:pt x="290" y="38"/>
                  </a:lnTo>
                  <a:lnTo>
                    <a:pt x="293" y="38"/>
                  </a:lnTo>
                  <a:lnTo>
                    <a:pt x="296" y="37"/>
                  </a:lnTo>
                  <a:lnTo>
                    <a:pt x="299" y="36"/>
                  </a:lnTo>
                  <a:lnTo>
                    <a:pt x="303" y="34"/>
                  </a:lnTo>
                  <a:lnTo>
                    <a:pt x="306" y="33"/>
                  </a:lnTo>
                  <a:lnTo>
                    <a:pt x="310" y="33"/>
                  </a:lnTo>
                  <a:lnTo>
                    <a:pt x="313" y="31"/>
                  </a:lnTo>
                  <a:lnTo>
                    <a:pt x="316" y="30"/>
                  </a:lnTo>
                  <a:lnTo>
                    <a:pt x="320" y="28"/>
                  </a:lnTo>
                  <a:lnTo>
                    <a:pt x="324" y="27"/>
                  </a:lnTo>
                  <a:lnTo>
                    <a:pt x="327" y="27"/>
                  </a:lnTo>
                  <a:lnTo>
                    <a:pt x="332" y="26"/>
                  </a:lnTo>
                  <a:lnTo>
                    <a:pt x="334" y="24"/>
                  </a:lnTo>
                  <a:lnTo>
                    <a:pt x="339" y="23"/>
                  </a:lnTo>
                  <a:lnTo>
                    <a:pt x="342" y="21"/>
                  </a:lnTo>
                  <a:lnTo>
                    <a:pt x="344" y="21"/>
                  </a:lnTo>
                  <a:lnTo>
                    <a:pt x="347" y="20"/>
                  </a:lnTo>
                  <a:lnTo>
                    <a:pt x="352" y="18"/>
                  </a:lnTo>
                  <a:lnTo>
                    <a:pt x="354" y="17"/>
                  </a:lnTo>
                  <a:lnTo>
                    <a:pt x="357" y="16"/>
                  </a:lnTo>
                  <a:lnTo>
                    <a:pt x="362" y="16"/>
                  </a:lnTo>
                  <a:lnTo>
                    <a:pt x="364" y="14"/>
                  </a:lnTo>
                  <a:lnTo>
                    <a:pt x="367" y="13"/>
                  </a:lnTo>
                  <a:lnTo>
                    <a:pt x="370" y="11"/>
                  </a:lnTo>
                  <a:lnTo>
                    <a:pt x="373" y="10"/>
                  </a:lnTo>
                  <a:lnTo>
                    <a:pt x="377" y="10"/>
                  </a:lnTo>
                  <a:lnTo>
                    <a:pt x="382" y="8"/>
                  </a:lnTo>
                  <a:lnTo>
                    <a:pt x="387" y="7"/>
                  </a:lnTo>
                  <a:lnTo>
                    <a:pt x="392" y="6"/>
                  </a:lnTo>
                  <a:lnTo>
                    <a:pt x="396" y="4"/>
                  </a:lnTo>
                  <a:lnTo>
                    <a:pt x="400" y="1"/>
                  </a:lnTo>
                  <a:lnTo>
                    <a:pt x="403" y="1"/>
                  </a:lnTo>
                  <a:lnTo>
                    <a:pt x="407" y="0"/>
                  </a:lnTo>
                  <a:lnTo>
                    <a:pt x="410" y="0"/>
                  </a:lnTo>
                  <a:lnTo>
                    <a:pt x="409" y="0"/>
                  </a:lnTo>
                  <a:lnTo>
                    <a:pt x="407" y="0"/>
                  </a:lnTo>
                  <a:lnTo>
                    <a:pt x="404" y="0"/>
                  </a:lnTo>
                  <a:lnTo>
                    <a:pt x="403" y="1"/>
                  </a:lnTo>
                  <a:lnTo>
                    <a:pt x="399" y="1"/>
                  </a:lnTo>
                  <a:lnTo>
                    <a:pt x="394" y="3"/>
                  </a:lnTo>
                  <a:lnTo>
                    <a:pt x="389" y="4"/>
                  </a:lnTo>
                  <a:lnTo>
                    <a:pt x="383" y="6"/>
                  </a:lnTo>
                  <a:lnTo>
                    <a:pt x="380" y="6"/>
                  </a:lnTo>
                  <a:lnTo>
                    <a:pt x="377" y="7"/>
                  </a:lnTo>
                  <a:lnTo>
                    <a:pt x="374" y="7"/>
                  </a:lnTo>
                  <a:lnTo>
                    <a:pt x="372" y="8"/>
                  </a:lnTo>
                  <a:lnTo>
                    <a:pt x="367" y="8"/>
                  </a:lnTo>
                  <a:lnTo>
                    <a:pt x="363" y="10"/>
                  </a:lnTo>
                  <a:lnTo>
                    <a:pt x="360" y="10"/>
                  </a:lnTo>
                  <a:lnTo>
                    <a:pt x="357" y="11"/>
                  </a:lnTo>
                  <a:lnTo>
                    <a:pt x="353" y="11"/>
                  </a:lnTo>
                  <a:lnTo>
                    <a:pt x="349" y="13"/>
                  </a:lnTo>
                  <a:lnTo>
                    <a:pt x="346" y="13"/>
                  </a:lnTo>
                  <a:lnTo>
                    <a:pt x="342" y="16"/>
                  </a:lnTo>
                  <a:lnTo>
                    <a:pt x="337" y="16"/>
                  </a:lnTo>
                  <a:lnTo>
                    <a:pt x="333" y="17"/>
                  </a:lnTo>
                  <a:lnTo>
                    <a:pt x="330" y="17"/>
                  </a:lnTo>
                  <a:lnTo>
                    <a:pt x="326" y="18"/>
                  </a:lnTo>
                  <a:lnTo>
                    <a:pt x="322" y="20"/>
                  </a:lnTo>
                  <a:lnTo>
                    <a:pt x="317" y="20"/>
                  </a:lnTo>
                  <a:lnTo>
                    <a:pt x="314" y="21"/>
                  </a:lnTo>
                  <a:lnTo>
                    <a:pt x="310" y="21"/>
                  </a:lnTo>
                  <a:lnTo>
                    <a:pt x="306" y="23"/>
                  </a:lnTo>
                  <a:lnTo>
                    <a:pt x="302" y="23"/>
                  </a:lnTo>
                  <a:lnTo>
                    <a:pt x="299" y="24"/>
                  </a:lnTo>
                  <a:lnTo>
                    <a:pt x="294" y="26"/>
                  </a:lnTo>
                  <a:lnTo>
                    <a:pt x="290" y="26"/>
                  </a:lnTo>
                  <a:lnTo>
                    <a:pt x="286" y="27"/>
                  </a:lnTo>
                  <a:lnTo>
                    <a:pt x="283" y="27"/>
                  </a:lnTo>
                  <a:lnTo>
                    <a:pt x="280" y="28"/>
                  </a:lnTo>
                  <a:lnTo>
                    <a:pt x="276" y="28"/>
                  </a:lnTo>
                  <a:lnTo>
                    <a:pt x="273" y="30"/>
                  </a:lnTo>
                  <a:lnTo>
                    <a:pt x="270" y="30"/>
                  </a:lnTo>
                  <a:lnTo>
                    <a:pt x="266" y="31"/>
                  </a:lnTo>
                  <a:lnTo>
                    <a:pt x="263" y="31"/>
                  </a:lnTo>
                  <a:lnTo>
                    <a:pt x="260" y="33"/>
                  </a:lnTo>
                  <a:lnTo>
                    <a:pt x="257" y="33"/>
                  </a:lnTo>
                  <a:lnTo>
                    <a:pt x="255" y="33"/>
                  </a:lnTo>
                  <a:lnTo>
                    <a:pt x="249" y="34"/>
                  </a:lnTo>
                  <a:lnTo>
                    <a:pt x="245" y="36"/>
                  </a:lnTo>
                  <a:lnTo>
                    <a:pt x="240" y="36"/>
                  </a:lnTo>
                  <a:lnTo>
                    <a:pt x="239" y="37"/>
                  </a:lnTo>
                  <a:lnTo>
                    <a:pt x="236" y="37"/>
                  </a:lnTo>
                  <a:lnTo>
                    <a:pt x="235" y="37"/>
                  </a:lnTo>
                  <a:lnTo>
                    <a:pt x="232" y="37"/>
                  </a:lnTo>
                  <a:lnTo>
                    <a:pt x="227" y="37"/>
                  </a:lnTo>
                  <a:lnTo>
                    <a:pt x="223" y="37"/>
                  </a:lnTo>
                  <a:lnTo>
                    <a:pt x="222" y="37"/>
                  </a:lnTo>
                  <a:lnTo>
                    <a:pt x="217" y="37"/>
                  </a:lnTo>
                  <a:lnTo>
                    <a:pt x="215" y="38"/>
                  </a:lnTo>
                  <a:lnTo>
                    <a:pt x="210" y="38"/>
                  </a:lnTo>
                  <a:lnTo>
                    <a:pt x="207" y="38"/>
                  </a:lnTo>
                  <a:lnTo>
                    <a:pt x="203" y="38"/>
                  </a:lnTo>
                  <a:lnTo>
                    <a:pt x="199" y="38"/>
                  </a:lnTo>
                  <a:lnTo>
                    <a:pt x="195" y="38"/>
                  </a:lnTo>
                  <a:lnTo>
                    <a:pt x="190" y="38"/>
                  </a:lnTo>
                  <a:lnTo>
                    <a:pt x="186" y="38"/>
                  </a:lnTo>
                  <a:lnTo>
                    <a:pt x="182" y="40"/>
                  </a:lnTo>
                  <a:lnTo>
                    <a:pt x="177" y="40"/>
                  </a:lnTo>
                  <a:lnTo>
                    <a:pt x="173" y="40"/>
                  </a:lnTo>
                  <a:lnTo>
                    <a:pt x="169" y="40"/>
                  </a:lnTo>
                  <a:lnTo>
                    <a:pt x="165" y="40"/>
                  </a:lnTo>
                  <a:lnTo>
                    <a:pt x="160" y="40"/>
                  </a:lnTo>
                  <a:lnTo>
                    <a:pt x="157" y="40"/>
                  </a:lnTo>
                  <a:lnTo>
                    <a:pt x="153" y="40"/>
                  </a:lnTo>
                  <a:lnTo>
                    <a:pt x="150" y="40"/>
                  </a:lnTo>
                  <a:lnTo>
                    <a:pt x="146" y="40"/>
                  </a:lnTo>
                  <a:lnTo>
                    <a:pt x="143" y="40"/>
                  </a:lnTo>
                  <a:lnTo>
                    <a:pt x="140" y="40"/>
                  </a:lnTo>
                  <a:lnTo>
                    <a:pt x="137" y="40"/>
                  </a:lnTo>
                  <a:lnTo>
                    <a:pt x="133" y="38"/>
                  </a:lnTo>
                  <a:lnTo>
                    <a:pt x="130" y="38"/>
                  </a:lnTo>
                  <a:lnTo>
                    <a:pt x="129" y="38"/>
                  </a:lnTo>
                  <a:lnTo>
                    <a:pt x="126" y="38"/>
                  </a:lnTo>
                  <a:lnTo>
                    <a:pt x="123" y="38"/>
                  </a:lnTo>
                  <a:lnTo>
                    <a:pt x="120" y="38"/>
                  </a:lnTo>
                  <a:lnTo>
                    <a:pt x="116" y="38"/>
                  </a:lnTo>
                  <a:lnTo>
                    <a:pt x="113" y="38"/>
                  </a:lnTo>
                  <a:lnTo>
                    <a:pt x="109" y="38"/>
                  </a:lnTo>
                  <a:lnTo>
                    <a:pt x="103" y="38"/>
                  </a:lnTo>
                  <a:lnTo>
                    <a:pt x="98" y="38"/>
                  </a:lnTo>
                  <a:lnTo>
                    <a:pt x="93" y="38"/>
                  </a:lnTo>
                  <a:lnTo>
                    <a:pt x="89" y="38"/>
                  </a:lnTo>
                  <a:lnTo>
                    <a:pt x="88" y="38"/>
                  </a:lnTo>
                  <a:lnTo>
                    <a:pt x="83" y="38"/>
                  </a:lnTo>
                  <a:lnTo>
                    <a:pt x="80" y="38"/>
                  </a:lnTo>
                  <a:lnTo>
                    <a:pt x="78" y="38"/>
                  </a:lnTo>
                  <a:lnTo>
                    <a:pt x="75" y="38"/>
                  </a:lnTo>
                  <a:lnTo>
                    <a:pt x="72" y="38"/>
                  </a:lnTo>
                  <a:lnTo>
                    <a:pt x="69" y="40"/>
                  </a:lnTo>
                  <a:lnTo>
                    <a:pt x="66" y="40"/>
                  </a:lnTo>
                  <a:lnTo>
                    <a:pt x="63" y="40"/>
                  </a:lnTo>
                  <a:lnTo>
                    <a:pt x="59" y="40"/>
                  </a:lnTo>
                  <a:lnTo>
                    <a:pt x="58" y="41"/>
                  </a:lnTo>
                  <a:lnTo>
                    <a:pt x="53" y="41"/>
                  </a:lnTo>
                  <a:lnTo>
                    <a:pt x="50" y="41"/>
                  </a:lnTo>
                  <a:lnTo>
                    <a:pt x="48" y="41"/>
                  </a:lnTo>
                  <a:lnTo>
                    <a:pt x="45" y="41"/>
                  </a:lnTo>
                  <a:lnTo>
                    <a:pt x="39" y="41"/>
                  </a:lnTo>
                  <a:lnTo>
                    <a:pt x="33" y="43"/>
                  </a:lnTo>
                  <a:lnTo>
                    <a:pt x="28" y="43"/>
                  </a:lnTo>
                  <a:lnTo>
                    <a:pt x="23" y="43"/>
                  </a:lnTo>
                  <a:lnTo>
                    <a:pt x="18" y="43"/>
                  </a:lnTo>
                  <a:lnTo>
                    <a:pt x="15" y="44"/>
                  </a:lnTo>
                  <a:lnTo>
                    <a:pt x="10" y="44"/>
                  </a:lnTo>
                  <a:lnTo>
                    <a:pt x="8" y="46"/>
                  </a:lnTo>
                  <a:lnTo>
                    <a:pt x="3" y="46"/>
                  </a:lnTo>
                  <a:lnTo>
                    <a:pt x="2" y="47"/>
                  </a:lnTo>
                  <a:lnTo>
                    <a:pt x="0" y="47"/>
                  </a:lnTo>
                  <a:lnTo>
                    <a:pt x="2" y="50"/>
                  </a:lnTo>
                  <a:lnTo>
                    <a:pt x="3" y="50"/>
                  </a:lnTo>
                  <a:lnTo>
                    <a:pt x="8" y="51"/>
                  </a:lnTo>
                  <a:lnTo>
                    <a:pt x="12" y="51"/>
                  </a:lnTo>
                  <a:lnTo>
                    <a:pt x="16" y="53"/>
                  </a:lnTo>
                  <a:lnTo>
                    <a:pt x="20" y="54"/>
                  </a:lnTo>
                  <a:lnTo>
                    <a:pt x="26" y="56"/>
                  </a:lnTo>
                  <a:lnTo>
                    <a:pt x="29" y="57"/>
                  </a:lnTo>
                  <a:lnTo>
                    <a:pt x="32" y="57"/>
                  </a:lnTo>
                  <a:lnTo>
                    <a:pt x="35" y="58"/>
                  </a:lnTo>
                  <a:lnTo>
                    <a:pt x="38" y="58"/>
                  </a:lnTo>
                  <a:lnTo>
                    <a:pt x="43" y="60"/>
                  </a:lnTo>
                  <a:lnTo>
                    <a:pt x="49" y="61"/>
                  </a:lnTo>
                  <a:lnTo>
                    <a:pt x="53" y="63"/>
                  </a:lnTo>
                  <a:lnTo>
                    <a:pt x="58" y="64"/>
                  </a:lnTo>
                  <a:lnTo>
                    <a:pt x="62" y="66"/>
                  </a:lnTo>
                  <a:lnTo>
                    <a:pt x="65" y="66"/>
                  </a:lnTo>
                  <a:lnTo>
                    <a:pt x="66" y="66"/>
                  </a:lnTo>
                  <a:lnTo>
                    <a:pt x="68" y="67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44"/>
            <p:cNvSpPr>
              <a:spLocks/>
            </p:cNvSpPr>
            <p:nvPr/>
          </p:nvSpPr>
          <p:spPr bwMode="auto">
            <a:xfrm>
              <a:off x="3038" y="2927"/>
              <a:ext cx="22" cy="45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27" y="2"/>
                </a:cxn>
                <a:cxn ang="0">
                  <a:pos x="30" y="7"/>
                </a:cxn>
                <a:cxn ang="0">
                  <a:pos x="32" y="10"/>
                </a:cxn>
                <a:cxn ang="0">
                  <a:pos x="33" y="12"/>
                </a:cxn>
                <a:cxn ang="0">
                  <a:pos x="35" y="17"/>
                </a:cxn>
                <a:cxn ang="0">
                  <a:pos x="37" y="20"/>
                </a:cxn>
                <a:cxn ang="0">
                  <a:pos x="37" y="22"/>
                </a:cxn>
                <a:cxn ang="0">
                  <a:pos x="39" y="27"/>
                </a:cxn>
                <a:cxn ang="0">
                  <a:pos x="40" y="31"/>
                </a:cxn>
                <a:cxn ang="0">
                  <a:pos x="42" y="35"/>
                </a:cxn>
                <a:cxn ang="0">
                  <a:pos x="42" y="38"/>
                </a:cxn>
                <a:cxn ang="0">
                  <a:pos x="42" y="41"/>
                </a:cxn>
                <a:cxn ang="0">
                  <a:pos x="42" y="45"/>
                </a:cxn>
                <a:cxn ang="0">
                  <a:pos x="43" y="48"/>
                </a:cxn>
                <a:cxn ang="0">
                  <a:pos x="42" y="50"/>
                </a:cxn>
                <a:cxn ang="0">
                  <a:pos x="40" y="52"/>
                </a:cxn>
                <a:cxn ang="0">
                  <a:pos x="37" y="55"/>
                </a:cxn>
                <a:cxn ang="0">
                  <a:pos x="35" y="60"/>
                </a:cxn>
                <a:cxn ang="0">
                  <a:pos x="30" y="62"/>
                </a:cxn>
                <a:cxn ang="0">
                  <a:pos x="27" y="65"/>
                </a:cxn>
                <a:cxn ang="0">
                  <a:pos x="23" y="70"/>
                </a:cxn>
                <a:cxn ang="0">
                  <a:pos x="20" y="72"/>
                </a:cxn>
                <a:cxn ang="0">
                  <a:pos x="16" y="75"/>
                </a:cxn>
                <a:cxn ang="0">
                  <a:pos x="12" y="80"/>
                </a:cxn>
                <a:cxn ang="0">
                  <a:pos x="9" y="81"/>
                </a:cxn>
                <a:cxn ang="0">
                  <a:pos x="6" y="84"/>
                </a:cxn>
                <a:cxn ang="0">
                  <a:pos x="3" y="85"/>
                </a:cxn>
                <a:cxn ang="0">
                  <a:pos x="2" y="87"/>
                </a:cxn>
                <a:cxn ang="0">
                  <a:pos x="0" y="88"/>
                </a:cxn>
                <a:cxn ang="0">
                  <a:pos x="0" y="88"/>
                </a:cxn>
                <a:cxn ang="0">
                  <a:pos x="0" y="88"/>
                </a:cxn>
                <a:cxn ang="0">
                  <a:pos x="0" y="87"/>
                </a:cxn>
                <a:cxn ang="0">
                  <a:pos x="2" y="85"/>
                </a:cxn>
                <a:cxn ang="0">
                  <a:pos x="3" y="82"/>
                </a:cxn>
                <a:cxn ang="0">
                  <a:pos x="5" y="78"/>
                </a:cxn>
                <a:cxn ang="0">
                  <a:pos x="7" y="75"/>
                </a:cxn>
                <a:cxn ang="0">
                  <a:pos x="9" y="71"/>
                </a:cxn>
                <a:cxn ang="0">
                  <a:pos x="13" y="68"/>
                </a:cxn>
                <a:cxn ang="0">
                  <a:pos x="15" y="62"/>
                </a:cxn>
                <a:cxn ang="0">
                  <a:pos x="17" y="60"/>
                </a:cxn>
                <a:cxn ang="0">
                  <a:pos x="19" y="55"/>
                </a:cxn>
                <a:cxn ang="0">
                  <a:pos x="22" y="51"/>
                </a:cxn>
                <a:cxn ang="0">
                  <a:pos x="23" y="48"/>
                </a:cxn>
                <a:cxn ang="0">
                  <a:pos x="26" y="45"/>
                </a:cxn>
                <a:cxn ang="0">
                  <a:pos x="27" y="42"/>
                </a:cxn>
                <a:cxn ang="0">
                  <a:pos x="29" y="41"/>
                </a:cxn>
                <a:cxn ang="0">
                  <a:pos x="29" y="40"/>
                </a:cxn>
                <a:cxn ang="0">
                  <a:pos x="29" y="37"/>
                </a:cxn>
                <a:cxn ang="0">
                  <a:pos x="29" y="34"/>
                </a:cxn>
                <a:cxn ang="0">
                  <a:pos x="29" y="31"/>
                </a:cxn>
                <a:cxn ang="0">
                  <a:pos x="29" y="28"/>
                </a:cxn>
                <a:cxn ang="0">
                  <a:pos x="29" y="25"/>
                </a:cxn>
                <a:cxn ang="0">
                  <a:pos x="27" y="21"/>
                </a:cxn>
                <a:cxn ang="0">
                  <a:pos x="27" y="18"/>
                </a:cxn>
                <a:cxn ang="0">
                  <a:pos x="27" y="14"/>
                </a:cxn>
                <a:cxn ang="0">
                  <a:pos x="27" y="11"/>
                </a:cxn>
                <a:cxn ang="0">
                  <a:pos x="26" y="8"/>
                </a:cxn>
                <a:cxn ang="0">
                  <a:pos x="26" y="5"/>
                </a:cxn>
                <a:cxn ang="0">
                  <a:pos x="25" y="1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43" h="88">
                  <a:moveTo>
                    <a:pt x="25" y="0"/>
                  </a:moveTo>
                  <a:lnTo>
                    <a:pt x="27" y="2"/>
                  </a:lnTo>
                  <a:lnTo>
                    <a:pt x="30" y="7"/>
                  </a:lnTo>
                  <a:lnTo>
                    <a:pt x="32" y="10"/>
                  </a:lnTo>
                  <a:lnTo>
                    <a:pt x="33" y="12"/>
                  </a:lnTo>
                  <a:lnTo>
                    <a:pt x="35" y="17"/>
                  </a:lnTo>
                  <a:lnTo>
                    <a:pt x="37" y="20"/>
                  </a:lnTo>
                  <a:lnTo>
                    <a:pt x="37" y="22"/>
                  </a:lnTo>
                  <a:lnTo>
                    <a:pt x="39" y="27"/>
                  </a:lnTo>
                  <a:lnTo>
                    <a:pt x="40" y="31"/>
                  </a:lnTo>
                  <a:lnTo>
                    <a:pt x="42" y="35"/>
                  </a:lnTo>
                  <a:lnTo>
                    <a:pt x="42" y="38"/>
                  </a:lnTo>
                  <a:lnTo>
                    <a:pt x="42" y="41"/>
                  </a:lnTo>
                  <a:lnTo>
                    <a:pt x="42" y="45"/>
                  </a:lnTo>
                  <a:lnTo>
                    <a:pt x="43" y="48"/>
                  </a:lnTo>
                  <a:lnTo>
                    <a:pt x="42" y="50"/>
                  </a:lnTo>
                  <a:lnTo>
                    <a:pt x="40" y="52"/>
                  </a:lnTo>
                  <a:lnTo>
                    <a:pt x="37" y="55"/>
                  </a:lnTo>
                  <a:lnTo>
                    <a:pt x="35" y="60"/>
                  </a:lnTo>
                  <a:lnTo>
                    <a:pt x="30" y="62"/>
                  </a:lnTo>
                  <a:lnTo>
                    <a:pt x="27" y="65"/>
                  </a:lnTo>
                  <a:lnTo>
                    <a:pt x="23" y="70"/>
                  </a:lnTo>
                  <a:lnTo>
                    <a:pt x="20" y="72"/>
                  </a:lnTo>
                  <a:lnTo>
                    <a:pt x="16" y="75"/>
                  </a:lnTo>
                  <a:lnTo>
                    <a:pt x="12" y="80"/>
                  </a:lnTo>
                  <a:lnTo>
                    <a:pt x="9" y="81"/>
                  </a:lnTo>
                  <a:lnTo>
                    <a:pt x="6" y="84"/>
                  </a:lnTo>
                  <a:lnTo>
                    <a:pt x="3" y="85"/>
                  </a:lnTo>
                  <a:lnTo>
                    <a:pt x="2" y="87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2" y="85"/>
                  </a:lnTo>
                  <a:lnTo>
                    <a:pt x="3" y="82"/>
                  </a:lnTo>
                  <a:lnTo>
                    <a:pt x="5" y="78"/>
                  </a:lnTo>
                  <a:lnTo>
                    <a:pt x="7" y="75"/>
                  </a:lnTo>
                  <a:lnTo>
                    <a:pt x="9" y="71"/>
                  </a:lnTo>
                  <a:lnTo>
                    <a:pt x="13" y="68"/>
                  </a:lnTo>
                  <a:lnTo>
                    <a:pt x="15" y="62"/>
                  </a:lnTo>
                  <a:lnTo>
                    <a:pt x="17" y="60"/>
                  </a:lnTo>
                  <a:lnTo>
                    <a:pt x="19" y="55"/>
                  </a:lnTo>
                  <a:lnTo>
                    <a:pt x="22" y="51"/>
                  </a:lnTo>
                  <a:lnTo>
                    <a:pt x="23" y="48"/>
                  </a:lnTo>
                  <a:lnTo>
                    <a:pt x="26" y="45"/>
                  </a:lnTo>
                  <a:lnTo>
                    <a:pt x="27" y="42"/>
                  </a:lnTo>
                  <a:lnTo>
                    <a:pt x="29" y="41"/>
                  </a:lnTo>
                  <a:lnTo>
                    <a:pt x="29" y="40"/>
                  </a:lnTo>
                  <a:lnTo>
                    <a:pt x="29" y="37"/>
                  </a:lnTo>
                  <a:lnTo>
                    <a:pt x="29" y="34"/>
                  </a:lnTo>
                  <a:lnTo>
                    <a:pt x="29" y="31"/>
                  </a:lnTo>
                  <a:lnTo>
                    <a:pt x="29" y="28"/>
                  </a:lnTo>
                  <a:lnTo>
                    <a:pt x="29" y="25"/>
                  </a:lnTo>
                  <a:lnTo>
                    <a:pt x="27" y="21"/>
                  </a:lnTo>
                  <a:lnTo>
                    <a:pt x="27" y="18"/>
                  </a:lnTo>
                  <a:lnTo>
                    <a:pt x="27" y="14"/>
                  </a:lnTo>
                  <a:lnTo>
                    <a:pt x="27" y="11"/>
                  </a:lnTo>
                  <a:lnTo>
                    <a:pt x="26" y="8"/>
                  </a:lnTo>
                  <a:lnTo>
                    <a:pt x="26" y="5"/>
                  </a:lnTo>
                  <a:lnTo>
                    <a:pt x="25" y="1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45"/>
            <p:cNvSpPr>
              <a:spLocks/>
            </p:cNvSpPr>
            <p:nvPr/>
          </p:nvSpPr>
          <p:spPr bwMode="auto">
            <a:xfrm>
              <a:off x="2865" y="2007"/>
              <a:ext cx="115" cy="19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73" y="0"/>
                </a:cxn>
                <a:cxn ang="0">
                  <a:pos x="84" y="0"/>
                </a:cxn>
                <a:cxn ang="0">
                  <a:pos x="94" y="2"/>
                </a:cxn>
                <a:cxn ang="0">
                  <a:pos x="104" y="3"/>
                </a:cxn>
                <a:cxn ang="0">
                  <a:pos x="114" y="4"/>
                </a:cxn>
                <a:cxn ang="0">
                  <a:pos x="124" y="7"/>
                </a:cxn>
                <a:cxn ang="0">
                  <a:pos x="134" y="9"/>
                </a:cxn>
                <a:cxn ang="0">
                  <a:pos x="141" y="10"/>
                </a:cxn>
                <a:cxn ang="0">
                  <a:pos x="150" y="12"/>
                </a:cxn>
                <a:cxn ang="0">
                  <a:pos x="155" y="13"/>
                </a:cxn>
                <a:cxn ang="0">
                  <a:pos x="163" y="14"/>
                </a:cxn>
                <a:cxn ang="0">
                  <a:pos x="170" y="17"/>
                </a:cxn>
                <a:cxn ang="0">
                  <a:pos x="175" y="19"/>
                </a:cxn>
                <a:cxn ang="0">
                  <a:pos x="228" y="39"/>
                </a:cxn>
                <a:cxn ang="0">
                  <a:pos x="224" y="37"/>
                </a:cxn>
                <a:cxn ang="0">
                  <a:pos x="217" y="37"/>
                </a:cxn>
                <a:cxn ang="0">
                  <a:pos x="210" y="36"/>
                </a:cxn>
                <a:cxn ang="0">
                  <a:pos x="200" y="34"/>
                </a:cxn>
                <a:cxn ang="0">
                  <a:pos x="191" y="33"/>
                </a:cxn>
                <a:cxn ang="0">
                  <a:pos x="180" y="30"/>
                </a:cxn>
                <a:cxn ang="0">
                  <a:pos x="168" y="30"/>
                </a:cxn>
                <a:cxn ang="0">
                  <a:pos x="163" y="29"/>
                </a:cxn>
                <a:cxn ang="0">
                  <a:pos x="157" y="27"/>
                </a:cxn>
                <a:cxn ang="0">
                  <a:pos x="151" y="27"/>
                </a:cxn>
                <a:cxn ang="0">
                  <a:pos x="145" y="26"/>
                </a:cxn>
                <a:cxn ang="0">
                  <a:pos x="134" y="24"/>
                </a:cxn>
                <a:cxn ang="0">
                  <a:pos x="124" y="23"/>
                </a:cxn>
                <a:cxn ang="0">
                  <a:pos x="115" y="21"/>
                </a:cxn>
                <a:cxn ang="0">
                  <a:pos x="108" y="20"/>
                </a:cxn>
                <a:cxn ang="0">
                  <a:pos x="100" y="19"/>
                </a:cxn>
                <a:cxn ang="0">
                  <a:pos x="93" y="17"/>
                </a:cxn>
                <a:cxn ang="0">
                  <a:pos x="87" y="16"/>
                </a:cxn>
                <a:cxn ang="0">
                  <a:pos x="80" y="16"/>
                </a:cxn>
                <a:cxn ang="0">
                  <a:pos x="73" y="14"/>
                </a:cxn>
                <a:cxn ang="0">
                  <a:pos x="64" y="13"/>
                </a:cxn>
                <a:cxn ang="0">
                  <a:pos x="56" y="12"/>
                </a:cxn>
                <a:cxn ang="0">
                  <a:pos x="47" y="12"/>
                </a:cxn>
                <a:cxn ang="0">
                  <a:pos x="37" y="9"/>
                </a:cxn>
                <a:cxn ang="0">
                  <a:pos x="28" y="9"/>
                </a:cxn>
                <a:cxn ang="0">
                  <a:pos x="21" y="7"/>
                </a:cxn>
                <a:cxn ang="0">
                  <a:pos x="14" y="7"/>
                </a:cxn>
                <a:cxn ang="0">
                  <a:pos x="8" y="6"/>
                </a:cxn>
                <a:cxn ang="0">
                  <a:pos x="4" y="4"/>
                </a:cxn>
                <a:cxn ang="0">
                  <a:pos x="0" y="4"/>
                </a:cxn>
                <a:cxn ang="0">
                  <a:pos x="57" y="0"/>
                </a:cxn>
              </a:cxnLst>
              <a:rect l="0" t="0" r="r" b="b"/>
              <a:pathLst>
                <a:path w="228" h="39">
                  <a:moveTo>
                    <a:pt x="57" y="0"/>
                  </a:moveTo>
                  <a:lnTo>
                    <a:pt x="63" y="0"/>
                  </a:lnTo>
                  <a:lnTo>
                    <a:pt x="68" y="0"/>
                  </a:lnTo>
                  <a:lnTo>
                    <a:pt x="73" y="0"/>
                  </a:lnTo>
                  <a:lnTo>
                    <a:pt x="78" y="0"/>
                  </a:lnTo>
                  <a:lnTo>
                    <a:pt x="84" y="0"/>
                  </a:lnTo>
                  <a:lnTo>
                    <a:pt x="88" y="2"/>
                  </a:lnTo>
                  <a:lnTo>
                    <a:pt x="94" y="2"/>
                  </a:lnTo>
                  <a:lnTo>
                    <a:pt x="100" y="3"/>
                  </a:lnTo>
                  <a:lnTo>
                    <a:pt x="104" y="3"/>
                  </a:lnTo>
                  <a:lnTo>
                    <a:pt x="110" y="4"/>
                  </a:lnTo>
                  <a:lnTo>
                    <a:pt x="114" y="4"/>
                  </a:lnTo>
                  <a:lnTo>
                    <a:pt x="120" y="6"/>
                  </a:lnTo>
                  <a:lnTo>
                    <a:pt x="124" y="7"/>
                  </a:lnTo>
                  <a:lnTo>
                    <a:pt x="128" y="7"/>
                  </a:lnTo>
                  <a:lnTo>
                    <a:pt x="134" y="9"/>
                  </a:lnTo>
                  <a:lnTo>
                    <a:pt x="138" y="10"/>
                  </a:lnTo>
                  <a:lnTo>
                    <a:pt x="141" y="10"/>
                  </a:lnTo>
                  <a:lnTo>
                    <a:pt x="145" y="12"/>
                  </a:lnTo>
                  <a:lnTo>
                    <a:pt x="150" y="12"/>
                  </a:lnTo>
                  <a:lnTo>
                    <a:pt x="153" y="13"/>
                  </a:lnTo>
                  <a:lnTo>
                    <a:pt x="155" y="13"/>
                  </a:lnTo>
                  <a:lnTo>
                    <a:pt x="158" y="14"/>
                  </a:lnTo>
                  <a:lnTo>
                    <a:pt x="163" y="14"/>
                  </a:lnTo>
                  <a:lnTo>
                    <a:pt x="165" y="16"/>
                  </a:lnTo>
                  <a:lnTo>
                    <a:pt x="170" y="17"/>
                  </a:lnTo>
                  <a:lnTo>
                    <a:pt x="173" y="19"/>
                  </a:lnTo>
                  <a:lnTo>
                    <a:pt x="175" y="19"/>
                  </a:lnTo>
                  <a:lnTo>
                    <a:pt x="177" y="19"/>
                  </a:lnTo>
                  <a:lnTo>
                    <a:pt x="228" y="39"/>
                  </a:lnTo>
                  <a:lnTo>
                    <a:pt x="227" y="39"/>
                  </a:lnTo>
                  <a:lnTo>
                    <a:pt x="224" y="37"/>
                  </a:lnTo>
                  <a:lnTo>
                    <a:pt x="220" y="37"/>
                  </a:lnTo>
                  <a:lnTo>
                    <a:pt x="217" y="37"/>
                  </a:lnTo>
                  <a:lnTo>
                    <a:pt x="214" y="36"/>
                  </a:lnTo>
                  <a:lnTo>
                    <a:pt x="210" y="36"/>
                  </a:lnTo>
                  <a:lnTo>
                    <a:pt x="205" y="34"/>
                  </a:lnTo>
                  <a:lnTo>
                    <a:pt x="200" y="34"/>
                  </a:lnTo>
                  <a:lnTo>
                    <a:pt x="195" y="33"/>
                  </a:lnTo>
                  <a:lnTo>
                    <a:pt x="191" y="33"/>
                  </a:lnTo>
                  <a:lnTo>
                    <a:pt x="184" y="31"/>
                  </a:lnTo>
                  <a:lnTo>
                    <a:pt x="180" y="30"/>
                  </a:lnTo>
                  <a:lnTo>
                    <a:pt x="174" y="30"/>
                  </a:lnTo>
                  <a:lnTo>
                    <a:pt x="168" y="30"/>
                  </a:lnTo>
                  <a:lnTo>
                    <a:pt x="165" y="29"/>
                  </a:lnTo>
                  <a:lnTo>
                    <a:pt x="163" y="29"/>
                  </a:lnTo>
                  <a:lnTo>
                    <a:pt x="158" y="27"/>
                  </a:lnTo>
                  <a:lnTo>
                    <a:pt x="157" y="27"/>
                  </a:lnTo>
                  <a:lnTo>
                    <a:pt x="153" y="27"/>
                  </a:lnTo>
                  <a:lnTo>
                    <a:pt x="151" y="27"/>
                  </a:lnTo>
                  <a:lnTo>
                    <a:pt x="147" y="26"/>
                  </a:lnTo>
                  <a:lnTo>
                    <a:pt x="145" y="26"/>
                  </a:lnTo>
                  <a:lnTo>
                    <a:pt x="138" y="24"/>
                  </a:lnTo>
                  <a:lnTo>
                    <a:pt x="134" y="24"/>
                  </a:lnTo>
                  <a:lnTo>
                    <a:pt x="130" y="23"/>
                  </a:lnTo>
                  <a:lnTo>
                    <a:pt x="124" y="23"/>
                  </a:lnTo>
                  <a:lnTo>
                    <a:pt x="120" y="23"/>
                  </a:lnTo>
                  <a:lnTo>
                    <a:pt x="115" y="21"/>
                  </a:lnTo>
                  <a:lnTo>
                    <a:pt x="111" y="20"/>
                  </a:lnTo>
                  <a:lnTo>
                    <a:pt x="108" y="20"/>
                  </a:lnTo>
                  <a:lnTo>
                    <a:pt x="103" y="19"/>
                  </a:lnTo>
                  <a:lnTo>
                    <a:pt x="100" y="19"/>
                  </a:lnTo>
                  <a:lnTo>
                    <a:pt x="97" y="19"/>
                  </a:lnTo>
                  <a:lnTo>
                    <a:pt x="93" y="17"/>
                  </a:lnTo>
                  <a:lnTo>
                    <a:pt x="90" y="17"/>
                  </a:lnTo>
                  <a:lnTo>
                    <a:pt x="87" y="16"/>
                  </a:lnTo>
                  <a:lnTo>
                    <a:pt x="84" y="16"/>
                  </a:lnTo>
                  <a:lnTo>
                    <a:pt x="80" y="16"/>
                  </a:lnTo>
                  <a:lnTo>
                    <a:pt x="77" y="14"/>
                  </a:lnTo>
                  <a:lnTo>
                    <a:pt x="73" y="14"/>
                  </a:lnTo>
                  <a:lnTo>
                    <a:pt x="68" y="13"/>
                  </a:lnTo>
                  <a:lnTo>
                    <a:pt x="64" y="13"/>
                  </a:lnTo>
                  <a:lnTo>
                    <a:pt x="60" y="12"/>
                  </a:lnTo>
                  <a:lnTo>
                    <a:pt x="56" y="12"/>
                  </a:lnTo>
                  <a:lnTo>
                    <a:pt x="50" y="12"/>
                  </a:lnTo>
                  <a:lnTo>
                    <a:pt x="47" y="12"/>
                  </a:lnTo>
                  <a:lnTo>
                    <a:pt x="41" y="10"/>
                  </a:lnTo>
                  <a:lnTo>
                    <a:pt x="37" y="9"/>
                  </a:lnTo>
                  <a:lnTo>
                    <a:pt x="33" y="9"/>
                  </a:lnTo>
                  <a:lnTo>
                    <a:pt x="28" y="9"/>
                  </a:lnTo>
                  <a:lnTo>
                    <a:pt x="24" y="7"/>
                  </a:lnTo>
                  <a:lnTo>
                    <a:pt x="21" y="7"/>
                  </a:lnTo>
                  <a:lnTo>
                    <a:pt x="17" y="7"/>
                  </a:lnTo>
                  <a:lnTo>
                    <a:pt x="14" y="7"/>
                  </a:lnTo>
                  <a:lnTo>
                    <a:pt x="11" y="6"/>
                  </a:lnTo>
                  <a:lnTo>
                    <a:pt x="8" y="6"/>
                  </a:lnTo>
                  <a:lnTo>
                    <a:pt x="6" y="4"/>
                  </a:lnTo>
                  <a:lnTo>
                    <a:pt x="4" y="4"/>
                  </a:lnTo>
                  <a:lnTo>
                    <a:pt x="1" y="4"/>
                  </a:lnTo>
                  <a:lnTo>
                    <a:pt x="0" y="4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0" name="Oval Callout 89"/>
          <p:cNvSpPr/>
          <p:nvPr/>
        </p:nvSpPr>
        <p:spPr>
          <a:xfrm>
            <a:off x="2861187" y="-314632"/>
            <a:ext cx="1091381" cy="2536722"/>
          </a:xfrm>
          <a:prstGeom prst="wedgeEllipse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Hourglass shrinks and then disappears with a poof!!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1" name="Oval Callout 90"/>
          <p:cNvSpPr/>
          <p:nvPr/>
        </p:nvSpPr>
        <p:spPr>
          <a:xfrm>
            <a:off x="5697794" y="-285135"/>
            <a:ext cx="1091381" cy="2536722"/>
          </a:xfrm>
          <a:prstGeom prst="wedgeEllipseCallout">
            <a:avLst>
              <a:gd name="adj1" fmla="val 41329"/>
              <a:gd name="adj2" fmla="val 91958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As hourglass disappears, method dev </a:t>
            </a:r>
            <a:r>
              <a:rPr lang="en-US" sz="1000" dirty="0" smtClean="0">
                <a:solidFill>
                  <a:schemeClr val="tx1"/>
                </a:solidFill>
              </a:rPr>
              <a:t>piece fades to nothing and </a:t>
            </a:r>
            <a:r>
              <a:rPr lang="en-US" sz="1000" dirty="0" smtClean="0">
                <a:solidFill>
                  <a:schemeClr val="tx1"/>
                </a:solidFill>
              </a:rPr>
              <a:t>arrows move together to form this</a:t>
            </a:r>
            <a:endParaRPr lang="en-US" sz="1000" dirty="0">
              <a:solidFill>
                <a:schemeClr val="tx1"/>
              </a:solidFill>
            </a:endParaRPr>
          </a:p>
        </p:txBody>
      </p:sp>
      <p:grpSp>
        <p:nvGrpSpPr>
          <p:cNvPr id="115" name="Group 18"/>
          <p:cNvGrpSpPr/>
          <p:nvPr/>
        </p:nvGrpSpPr>
        <p:grpSpPr>
          <a:xfrm>
            <a:off x="7065653" y="1717368"/>
            <a:ext cx="883920" cy="1390620"/>
            <a:chOff x="652969" y="2336"/>
            <a:chExt cx="883920" cy="1390620"/>
          </a:xfrm>
        </p:grpSpPr>
        <p:sp>
          <p:nvSpPr>
            <p:cNvPr id="116" name="Chevron 115"/>
            <p:cNvSpPr/>
            <p:nvPr/>
          </p:nvSpPr>
          <p:spPr>
            <a:xfrm rot="5400000">
              <a:off x="399619" y="255686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7" name="Chevron 4"/>
            <p:cNvSpPr/>
            <p:nvPr/>
          </p:nvSpPr>
          <p:spPr>
            <a:xfrm>
              <a:off x="652969" y="444296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Sample prep</a:t>
              </a:r>
              <a:endParaRPr lang="en-US" sz="1200" kern="1200" dirty="0"/>
            </a:p>
          </p:txBody>
        </p:sp>
      </p:grpSp>
      <p:grpSp>
        <p:nvGrpSpPr>
          <p:cNvPr id="118" name="Group 20"/>
          <p:cNvGrpSpPr/>
          <p:nvPr/>
        </p:nvGrpSpPr>
        <p:grpSpPr>
          <a:xfrm>
            <a:off x="7065653" y="2756902"/>
            <a:ext cx="883920" cy="1390620"/>
            <a:chOff x="652969" y="2221741"/>
            <a:chExt cx="883920" cy="1390620"/>
          </a:xfrm>
        </p:grpSpPr>
        <p:sp>
          <p:nvSpPr>
            <p:cNvPr id="119" name="Chevron 118"/>
            <p:cNvSpPr/>
            <p:nvPr/>
          </p:nvSpPr>
          <p:spPr>
            <a:xfrm rot="5400000">
              <a:off x="399619" y="2475091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0" name="Chevron 8"/>
            <p:cNvSpPr/>
            <p:nvPr/>
          </p:nvSpPr>
          <p:spPr>
            <a:xfrm>
              <a:off x="652969" y="2663701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RF-TOF analysis</a:t>
              </a:r>
              <a:endParaRPr lang="en-US" sz="1200" kern="1200" dirty="0"/>
            </a:p>
          </p:txBody>
        </p:sp>
      </p:grpSp>
      <p:grpSp>
        <p:nvGrpSpPr>
          <p:cNvPr id="121" name="Group 21"/>
          <p:cNvGrpSpPr/>
          <p:nvPr/>
        </p:nvGrpSpPr>
        <p:grpSpPr>
          <a:xfrm>
            <a:off x="7065653" y="3866604"/>
            <a:ext cx="883920" cy="1390620"/>
            <a:chOff x="652969" y="3331443"/>
            <a:chExt cx="883920" cy="1390620"/>
          </a:xfrm>
        </p:grpSpPr>
        <p:sp>
          <p:nvSpPr>
            <p:cNvPr id="122" name="Chevron 121"/>
            <p:cNvSpPr/>
            <p:nvPr/>
          </p:nvSpPr>
          <p:spPr>
            <a:xfrm rot="5400000">
              <a:off x="399619" y="3584793"/>
              <a:ext cx="1390620" cy="883920"/>
            </a:xfrm>
            <a:prstGeom prst="chevron">
              <a:avLst/>
            </a:prstGeom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3" name="Chevron 10"/>
            <p:cNvSpPr/>
            <p:nvPr/>
          </p:nvSpPr>
          <p:spPr>
            <a:xfrm>
              <a:off x="652969" y="3773403"/>
              <a:ext cx="883920" cy="5067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Data Analysis</a:t>
              </a:r>
              <a:endParaRPr lang="en-US" sz="1200" kern="1200" dirty="0"/>
            </a:p>
          </p:txBody>
        </p:sp>
      </p:grpSp>
      <p:grpSp>
        <p:nvGrpSpPr>
          <p:cNvPr id="99" name="Group 19"/>
          <p:cNvGrpSpPr/>
          <p:nvPr/>
        </p:nvGrpSpPr>
        <p:grpSpPr>
          <a:xfrm>
            <a:off x="4052066" y="2153560"/>
            <a:ext cx="883920" cy="1390620"/>
            <a:chOff x="652969" y="1112038"/>
            <a:chExt cx="883920" cy="1390620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101" name="Chevron 100"/>
            <p:cNvSpPr/>
            <p:nvPr/>
          </p:nvSpPr>
          <p:spPr>
            <a:xfrm rot="5400000">
              <a:off x="399619" y="1365388"/>
              <a:ext cx="1390620" cy="883920"/>
            </a:xfrm>
            <a:prstGeom prst="chevron">
              <a:avLst/>
            </a:prstGeom>
            <a:grpFill/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3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2" name="Chevron 6"/>
            <p:cNvSpPr/>
            <p:nvPr/>
          </p:nvSpPr>
          <p:spPr>
            <a:xfrm>
              <a:off x="652969" y="1553998"/>
              <a:ext cx="883920" cy="5067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" tIns="7620" rIns="7620" bIns="76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err="1" smtClean="0"/>
                <a:t>QqQ</a:t>
              </a:r>
              <a:r>
                <a:rPr lang="en-US" sz="1200" kern="1200" dirty="0" smtClean="0"/>
                <a:t> method development</a:t>
              </a:r>
              <a:endParaRPr lang="en-US" sz="12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5232</TotalTime>
  <Words>108</Words>
  <Application>Microsoft Office PowerPoint</Application>
  <PresentationFormat>On-screen Show (4:3)</PresentationFormat>
  <Paragraphs>42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PPT template</vt:lpstr>
      <vt:lpstr>Slide 1</vt:lpstr>
      <vt:lpstr>Slide 2</vt:lpstr>
    </vt:vector>
  </TitlesOfParts>
  <Company>BioTrove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2008 Visibility - Hardware</dc:title>
  <dc:creator> </dc:creator>
  <cp:lastModifiedBy>jrossi</cp:lastModifiedBy>
  <cp:revision>357</cp:revision>
  <dcterms:created xsi:type="dcterms:W3CDTF">2007-11-11T17:10:05Z</dcterms:created>
  <dcterms:modified xsi:type="dcterms:W3CDTF">2010-05-14T15:54:15Z</dcterms:modified>
</cp:coreProperties>
</file>