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111F-01EA-450F-AA01-747F80E29FED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597B-43AC-4E71-B697-766502310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Fig4a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5703" y="1143000"/>
            <a:ext cx="6055385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Fig4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210" y="1143000"/>
            <a:ext cx="611090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Fig4b1.tif"/>
          <p:cNvPicPr>
            <a:picLocks noChangeAspect="1"/>
          </p:cNvPicPr>
          <p:nvPr/>
        </p:nvPicPr>
        <p:blipFill>
          <a:blip r:embed="rId2" cstate="print"/>
          <a:srcRect t="3031"/>
          <a:stretch>
            <a:fillRect/>
          </a:stretch>
        </p:blipFill>
        <p:spPr>
          <a:xfrm>
            <a:off x="923279" y="1143000"/>
            <a:ext cx="7001522" cy="4831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Fig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156" y="1143000"/>
            <a:ext cx="5986337" cy="49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Fig6a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473" y="960120"/>
            <a:ext cx="6735727" cy="49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Fig6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156" y="237478"/>
            <a:ext cx="6909507" cy="5724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Fig7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0" y="996696"/>
            <a:ext cx="6949440" cy="215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Fig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9610" y="1143000"/>
            <a:ext cx="6086556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Fig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588427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Fig3a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271" y="1143000"/>
            <a:ext cx="5863929" cy="49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Fig3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5863929" cy="49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Fig3c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5863929" cy="49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Fig3d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5863929" cy="49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Fig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393" y="1143000"/>
            <a:ext cx="5775617" cy="49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Fig4a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6055385" cy="488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Izhak Michaelevski</dc:creator>
  <cp:lastModifiedBy>Izhak Michaelevski</cp:lastModifiedBy>
  <cp:revision>12</cp:revision>
  <dcterms:created xsi:type="dcterms:W3CDTF">2010-03-30T20:56:36Z</dcterms:created>
  <dcterms:modified xsi:type="dcterms:W3CDTF">2010-03-31T08:55:39Z</dcterms:modified>
</cp:coreProperties>
</file>