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7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2EE8-3E22-4B70-AF45-383B2F29D836}" type="datetimeFigureOut">
              <a:rPr lang="en-US" smtClean="0"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0416-F906-4B6D-B2AA-05D670F3E5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9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10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llOverFig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6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1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llOverFig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1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1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1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1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6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OverFig8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346" y="2439924"/>
            <a:ext cx="6655308" cy="19781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Izhak Michaelevski</dc:creator>
  <cp:lastModifiedBy>Izhak Michaelevski</cp:lastModifiedBy>
  <cp:revision>3</cp:revision>
  <dcterms:created xsi:type="dcterms:W3CDTF">2010-03-30T22:40:47Z</dcterms:created>
  <dcterms:modified xsi:type="dcterms:W3CDTF">2010-03-30T23:03:14Z</dcterms:modified>
</cp:coreProperties>
</file>