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notesMasterIdLst>
    <p:notesMasterId r:id="rId4"/>
  </p:notesMasterIdLst>
  <p:handoutMasterIdLst>
    <p:handoutMasterId r:id="rId5"/>
  </p:handoutMasterIdLst>
  <p:sldIdLst>
    <p:sldId id="1685" r:id="rId2"/>
    <p:sldId id="1700" r:id="rId3"/>
  </p:sldIdLst>
  <p:sldSz cx="9144000" cy="6858000" type="screen4x3"/>
  <p:notesSz cx="7077075" cy="9004300"/>
  <p:defaultTextStyle>
    <a:defPPr>
      <a:defRPr lang="de-DE"/>
    </a:defPPr>
    <a:lvl1pPr algn="ctr" rtl="0" fontAlgn="base">
      <a:spcBef>
        <a:spcPct val="50000"/>
      </a:spcBef>
      <a:spcAft>
        <a:spcPct val="0"/>
      </a:spcAft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  <a:sym typeface="Symbol" pitchFamily="18" charset="2"/>
      </a:defRPr>
    </a:lvl1pPr>
    <a:lvl2pPr marL="457200" algn="ctr" rtl="0" fontAlgn="base">
      <a:spcBef>
        <a:spcPct val="50000"/>
      </a:spcBef>
      <a:spcAft>
        <a:spcPct val="0"/>
      </a:spcAft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  <a:sym typeface="Symbol" pitchFamily="18" charset="2"/>
      </a:defRPr>
    </a:lvl2pPr>
    <a:lvl3pPr marL="914400" algn="ctr" rtl="0" fontAlgn="base">
      <a:spcBef>
        <a:spcPct val="50000"/>
      </a:spcBef>
      <a:spcAft>
        <a:spcPct val="0"/>
      </a:spcAft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  <a:sym typeface="Symbol" pitchFamily="18" charset="2"/>
      </a:defRPr>
    </a:lvl3pPr>
    <a:lvl4pPr marL="1371600" algn="ctr" rtl="0" fontAlgn="base">
      <a:spcBef>
        <a:spcPct val="50000"/>
      </a:spcBef>
      <a:spcAft>
        <a:spcPct val="0"/>
      </a:spcAft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  <a:sym typeface="Symbol" pitchFamily="18" charset="2"/>
      </a:defRPr>
    </a:lvl4pPr>
    <a:lvl5pPr marL="1828800" algn="ctr" rtl="0" fontAlgn="base">
      <a:spcBef>
        <a:spcPct val="50000"/>
      </a:spcBef>
      <a:spcAft>
        <a:spcPct val="0"/>
      </a:spcAft>
      <a:buFont typeface="Wingdings" pitchFamily="2" charset="2"/>
      <a:defRPr kern="1200">
        <a:solidFill>
          <a:schemeClr val="tx1"/>
        </a:solidFill>
        <a:latin typeface="Tahoma" pitchFamily="34" charset="0"/>
        <a:ea typeface="+mn-ea"/>
        <a:cs typeface="+mn-cs"/>
        <a:sym typeface="Symbol" pitchFamily="18" charset="2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  <a:sym typeface="Symbol" pitchFamily="18" charset="2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  <a:sym typeface="Symbol" pitchFamily="18" charset="2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  <a:sym typeface="Symbol" pitchFamily="18" charset="2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  <a:sym typeface="Symbol" pitchFamily="18" charset="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3119" autoAdjust="0"/>
  </p:normalViewPr>
  <p:slideViewPr>
    <p:cSldViewPr>
      <p:cViewPr varScale="1">
        <p:scale>
          <a:sx n="88" d="100"/>
          <a:sy n="88" d="100"/>
        </p:scale>
        <p:origin x="-9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0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0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22985-09E8-481C-89B3-179CD644DB0F}" type="datetimeFigureOut">
              <a:rPr lang="de-DE" smtClean="0"/>
              <a:pPr/>
              <a:t>22.02.2010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552522"/>
            <a:ext cx="3066733" cy="4502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08705" y="8552522"/>
            <a:ext cx="3066733" cy="4502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C1C12-F027-4F2F-91ED-A3D9AB710CC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6733" cy="450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705" y="0"/>
            <a:ext cx="3066733" cy="450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7463" y="674688"/>
            <a:ext cx="4502150" cy="3376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7708" y="4277043"/>
            <a:ext cx="5661660" cy="4051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2522"/>
            <a:ext cx="3066733" cy="450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705" y="8552522"/>
            <a:ext cx="3066733" cy="450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E2BC513B-26C1-409C-8BF6-B87EFEDB8CD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B4C65-3C1A-4CD9-92D1-CED0026C53D0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50367-1E2F-417E-9179-C279D430E97F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9095A-A070-4538-8956-56A8955A04D9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9F517-83C2-4EBF-9D55-4966FB9639B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32007-8001-4671-ADF3-3DD7134506A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905E2-FD82-4680-8C17-8317A0F83F2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B0F82-F239-4EF6-8496-CC6FA820063E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287CF-F903-4C20-88DE-14D3258E4E7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4007B-E6F4-4978-BC62-4C4AD0643A7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20366-9D4D-4FEC-A924-55DD6FF9380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AB150-2093-4F3E-9FD7-C29CD75D94C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30" tIns="43315" rIns="86630" bIns="433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630" tIns="43315" rIns="86630" bIns="43315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630" tIns="43315" rIns="86630" bIns="43315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300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630" tIns="43315" rIns="86630" bIns="43315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fld id="{E0E5BF56-A12F-4C75-A6EF-8A15C20743F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2378" name="Line 1354"/>
          <p:cNvSpPr>
            <a:spLocks noChangeShapeType="1"/>
          </p:cNvSpPr>
          <p:nvPr userDrawn="1"/>
        </p:nvSpPr>
        <p:spPr bwMode="auto">
          <a:xfrm flipV="1">
            <a:off x="271463" y="1389063"/>
            <a:ext cx="8543925" cy="1587"/>
          </a:xfrm>
          <a:prstGeom prst="line">
            <a:avLst/>
          </a:prstGeom>
          <a:noFill/>
          <a:ln w="25400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pic>
        <p:nvPicPr>
          <p:cNvPr id="9" name="Picture 94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1406" y="142852"/>
            <a:ext cx="1103313" cy="1146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pic>
        <p:nvPicPr>
          <p:cNvPr id="10" name="Picture 1353" descr="Logo Beige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892260" y="219325"/>
            <a:ext cx="1037458" cy="98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3" r:id="rId1"/>
    <p:sldLayoutId id="2147484024" r:id="rId2"/>
    <p:sldLayoutId id="2147484025" r:id="rId3"/>
    <p:sldLayoutId id="2147484026" r:id="rId4"/>
    <p:sldLayoutId id="2147484027" r:id="rId5"/>
    <p:sldLayoutId id="2147484028" r:id="rId6"/>
    <p:sldLayoutId id="2147484029" r:id="rId7"/>
    <p:sldLayoutId id="2147484030" r:id="rId8"/>
    <p:sldLayoutId id="2147484031" r:id="rId9"/>
    <p:sldLayoutId id="2147484032" r:id="rId10"/>
    <p:sldLayoutId id="2147484033" r:id="rId11"/>
  </p:sldLayoutIdLst>
  <p:txStyles>
    <p:titleStyle>
      <a:lvl1pPr algn="ctr" defTabSz="866775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66775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" pitchFamily="18" charset="0"/>
        </a:defRPr>
      </a:lvl2pPr>
      <a:lvl3pPr algn="ctr" defTabSz="866775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" pitchFamily="18" charset="0"/>
        </a:defRPr>
      </a:lvl3pPr>
      <a:lvl4pPr algn="ctr" defTabSz="866775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" pitchFamily="18" charset="0"/>
        </a:defRPr>
      </a:lvl4pPr>
      <a:lvl5pPr algn="ctr" defTabSz="866775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" pitchFamily="18" charset="0"/>
        </a:defRPr>
      </a:lvl5pPr>
      <a:lvl6pPr marL="457200" algn="ctr" defTabSz="866775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" pitchFamily="18" charset="0"/>
        </a:defRPr>
      </a:lvl6pPr>
      <a:lvl7pPr marL="914400" algn="ctr" defTabSz="866775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" pitchFamily="18" charset="0"/>
        </a:defRPr>
      </a:lvl7pPr>
      <a:lvl8pPr marL="1371600" algn="ctr" defTabSz="866775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" pitchFamily="18" charset="0"/>
        </a:defRPr>
      </a:lvl8pPr>
      <a:lvl9pPr marL="1828800" algn="ctr" defTabSz="866775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" pitchFamily="18" charset="0"/>
        </a:defRPr>
      </a:lvl9pPr>
    </p:titleStyle>
    <p:bodyStyle>
      <a:lvl1pPr marL="325438" indent="-325438" algn="l" defTabSz="866775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03263" indent="-269875" algn="l" defTabSz="866775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082675" indent="-215900" algn="l" defTabSz="866775" rtl="0" eaLnBrk="0" fontAlgn="base" hangingPunct="0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</a:defRPr>
      </a:lvl3pPr>
      <a:lvl4pPr marL="1516063" indent="-217488" algn="l" defTabSz="866775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1949450" indent="-217488" algn="l" defTabSz="866775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406650" indent="-217488" algn="l" defTabSz="866775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863850" indent="-217488" algn="l" defTabSz="866775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321050" indent="-217488" algn="l" defTabSz="866775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778250" indent="-217488" algn="l" defTabSz="866775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5" descr="pkc7_activator_37%_5x_EVG.jpg"/>
          <p:cNvPicPr/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1357290" y="1428736"/>
            <a:ext cx="6143668" cy="457203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1" name="Rechteck 20"/>
          <p:cNvSpPr/>
          <p:nvPr/>
        </p:nvSpPr>
        <p:spPr>
          <a:xfrm>
            <a:off x="2382601" y="6215082"/>
            <a:ext cx="48326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>
                <a:sym typeface="Symbol"/>
              </a:rPr>
              <a:t>PVG       ACI </a:t>
            </a:r>
            <a:r>
              <a:rPr lang="de-DE" dirty="0" err="1" smtClean="0">
                <a:sym typeface="Symbol"/>
              </a:rPr>
              <a:t>aortic</a:t>
            </a:r>
            <a:r>
              <a:rPr lang="de-DE" dirty="0" smtClean="0">
                <a:sym typeface="Symbol"/>
              </a:rPr>
              <a:t> </a:t>
            </a:r>
            <a:r>
              <a:rPr lang="de-DE" dirty="0" err="1" smtClean="0">
                <a:sym typeface="Symbol"/>
              </a:rPr>
              <a:t>transplantation</a:t>
            </a:r>
            <a:r>
              <a:rPr lang="de-DE" dirty="0" smtClean="0">
                <a:sym typeface="Symbol"/>
              </a:rPr>
              <a:t> after 120d</a:t>
            </a:r>
            <a:endParaRPr lang="de-DE" dirty="0"/>
          </a:p>
        </p:txBody>
      </p:sp>
      <p:cxnSp>
        <p:nvCxnSpPr>
          <p:cNvPr id="22" name="Gerade Verbindung mit Pfeil 21"/>
          <p:cNvCxnSpPr/>
          <p:nvPr/>
        </p:nvCxnSpPr>
        <p:spPr bwMode="auto">
          <a:xfrm>
            <a:off x="3025543" y="6429396"/>
            <a:ext cx="285752" cy="1588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928662" y="285728"/>
            <a:ext cx="7215238" cy="5847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sz="32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Histology</a:t>
            </a:r>
            <a:r>
              <a:rPr lang="de-DE" sz="32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 (</a:t>
            </a:r>
            <a:r>
              <a:rPr lang="de-DE" sz="32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H+E</a:t>
            </a:r>
            <a:r>
              <a:rPr lang="de-DE" sz="32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-</a:t>
            </a:r>
            <a:r>
              <a:rPr lang="de-DE" sz="32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staining</a:t>
            </a:r>
            <a:r>
              <a:rPr lang="de-DE" sz="32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)</a:t>
            </a:r>
            <a:endParaRPr lang="de-DE" sz="3200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28" name="Gruppieren 27"/>
          <p:cNvGrpSpPr/>
          <p:nvPr/>
        </p:nvGrpSpPr>
        <p:grpSpPr>
          <a:xfrm>
            <a:off x="3237186" y="1702676"/>
            <a:ext cx="2750779" cy="4067503"/>
            <a:chOff x="3237186" y="1702676"/>
            <a:chExt cx="2750779" cy="4067503"/>
          </a:xfrm>
        </p:grpSpPr>
        <p:sp>
          <p:nvSpPr>
            <p:cNvPr id="25" name="Freihandform 24"/>
            <p:cNvSpPr/>
            <p:nvPr/>
          </p:nvSpPr>
          <p:spPr bwMode="auto">
            <a:xfrm>
              <a:off x="3237186" y="1702676"/>
              <a:ext cx="2750779" cy="4067503"/>
            </a:xfrm>
            <a:custGeom>
              <a:avLst/>
              <a:gdLst>
                <a:gd name="connsiteX0" fmla="*/ 2091559 w 2750779"/>
                <a:gd name="connsiteY0" fmla="*/ 1534510 h 4067503"/>
                <a:gd name="connsiteX1" fmla="*/ 2133600 w 2750779"/>
                <a:gd name="connsiteY1" fmla="*/ 1555531 h 4067503"/>
                <a:gd name="connsiteX2" fmla="*/ 2301766 w 2750779"/>
                <a:gd name="connsiteY2" fmla="*/ 1723696 h 4067503"/>
                <a:gd name="connsiteX3" fmla="*/ 2312276 w 2750779"/>
                <a:gd name="connsiteY3" fmla="*/ 1755227 h 4067503"/>
                <a:gd name="connsiteX4" fmla="*/ 2364828 w 2750779"/>
                <a:gd name="connsiteY4" fmla="*/ 1828800 h 4067503"/>
                <a:gd name="connsiteX5" fmla="*/ 2396359 w 2750779"/>
                <a:gd name="connsiteY5" fmla="*/ 1891862 h 4067503"/>
                <a:gd name="connsiteX6" fmla="*/ 2427890 w 2750779"/>
                <a:gd name="connsiteY6" fmla="*/ 1912883 h 4067503"/>
                <a:gd name="connsiteX7" fmla="*/ 2438400 w 2750779"/>
                <a:gd name="connsiteY7" fmla="*/ 1954924 h 4067503"/>
                <a:gd name="connsiteX8" fmla="*/ 2448911 w 2750779"/>
                <a:gd name="connsiteY8" fmla="*/ 1986455 h 4067503"/>
                <a:gd name="connsiteX9" fmla="*/ 2469931 w 2750779"/>
                <a:gd name="connsiteY9" fmla="*/ 2070538 h 4067503"/>
                <a:gd name="connsiteX10" fmla="*/ 2490952 w 2750779"/>
                <a:gd name="connsiteY10" fmla="*/ 2102069 h 4067503"/>
                <a:gd name="connsiteX11" fmla="*/ 2501462 w 2750779"/>
                <a:gd name="connsiteY11" fmla="*/ 2144110 h 4067503"/>
                <a:gd name="connsiteX12" fmla="*/ 2511973 w 2750779"/>
                <a:gd name="connsiteY12" fmla="*/ 2175641 h 4067503"/>
                <a:gd name="connsiteX13" fmla="*/ 2522483 w 2750779"/>
                <a:gd name="connsiteY13" fmla="*/ 2228193 h 4067503"/>
                <a:gd name="connsiteX14" fmla="*/ 2575035 w 2750779"/>
                <a:gd name="connsiteY14" fmla="*/ 2322786 h 4067503"/>
                <a:gd name="connsiteX15" fmla="*/ 2585545 w 2750779"/>
                <a:gd name="connsiteY15" fmla="*/ 2417379 h 4067503"/>
                <a:gd name="connsiteX16" fmla="*/ 2596055 w 2750779"/>
                <a:gd name="connsiteY16" fmla="*/ 2448910 h 4067503"/>
                <a:gd name="connsiteX17" fmla="*/ 2606566 w 2750779"/>
                <a:gd name="connsiteY17" fmla="*/ 2511972 h 4067503"/>
                <a:gd name="connsiteX18" fmla="*/ 2638097 w 2750779"/>
                <a:gd name="connsiteY18" fmla="*/ 2648607 h 4067503"/>
                <a:gd name="connsiteX19" fmla="*/ 2669628 w 2750779"/>
                <a:gd name="connsiteY19" fmla="*/ 2669627 h 4067503"/>
                <a:gd name="connsiteX20" fmla="*/ 2690648 w 2750779"/>
                <a:gd name="connsiteY20" fmla="*/ 3195145 h 4067503"/>
                <a:gd name="connsiteX21" fmla="*/ 2732690 w 2750779"/>
                <a:gd name="connsiteY21" fmla="*/ 3279227 h 4067503"/>
                <a:gd name="connsiteX22" fmla="*/ 2743200 w 2750779"/>
                <a:gd name="connsiteY22" fmla="*/ 3310758 h 4067503"/>
                <a:gd name="connsiteX23" fmla="*/ 2711669 w 2750779"/>
                <a:gd name="connsiteY23" fmla="*/ 3510455 h 4067503"/>
                <a:gd name="connsiteX24" fmla="*/ 2690648 w 2750779"/>
                <a:gd name="connsiteY24" fmla="*/ 3647090 h 4067503"/>
                <a:gd name="connsiteX25" fmla="*/ 2669628 w 2750779"/>
                <a:gd name="connsiteY25" fmla="*/ 3699641 h 4067503"/>
                <a:gd name="connsiteX26" fmla="*/ 2617076 w 2750779"/>
                <a:gd name="connsiteY26" fmla="*/ 3783724 h 4067503"/>
                <a:gd name="connsiteX27" fmla="*/ 2596055 w 2750779"/>
                <a:gd name="connsiteY27" fmla="*/ 3815255 h 4067503"/>
                <a:gd name="connsiteX28" fmla="*/ 2532993 w 2750779"/>
                <a:gd name="connsiteY28" fmla="*/ 3857296 h 4067503"/>
                <a:gd name="connsiteX29" fmla="*/ 2511973 w 2750779"/>
                <a:gd name="connsiteY29" fmla="*/ 3888827 h 4067503"/>
                <a:gd name="connsiteX30" fmla="*/ 2501462 w 2750779"/>
                <a:gd name="connsiteY30" fmla="*/ 3920358 h 4067503"/>
                <a:gd name="connsiteX31" fmla="*/ 2406869 w 2750779"/>
                <a:gd name="connsiteY31" fmla="*/ 4004441 h 4067503"/>
                <a:gd name="connsiteX32" fmla="*/ 2354317 w 2750779"/>
                <a:gd name="connsiteY32" fmla="*/ 4046483 h 4067503"/>
                <a:gd name="connsiteX33" fmla="*/ 2207173 w 2750779"/>
                <a:gd name="connsiteY33" fmla="*/ 4067503 h 4067503"/>
                <a:gd name="connsiteX34" fmla="*/ 1923393 w 2750779"/>
                <a:gd name="connsiteY34" fmla="*/ 4056993 h 4067503"/>
                <a:gd name="connsiteX35" fmla="*/ 1891862 w 2750779"/>
                <a:gd name="connsiteY35" fmla="*/ 4046483 h 4067503"/>
                <a:gd name="connsiteX36" fmla="*/ 1860331 w 2750779"/>
                <a:gd name="connsiteY36" fmla="*/ 4025462 h 4067503"/>
                <a:gd name="connsiteX37" fmla="*/ 1807780 w 2750779"/>
                <a:gd name="connsiteY37" fmla="*/ 3972910 h 4067503"/>
                <a:gd name="connsiteX38" fmla="*/ 1776248 w 2750779"/>
                <a:gd name="connsiteY38" fmla="*/ 3941379 h 4067503"/>
                <a:gd name="connsiteX39" fmla="*/ 1713186 w 2750779"/>
                <a:gd name="connsiteY39" fmla="*/ 3899338 h 4067503"/>
                <a:gd name="connsiteX40" fmla="*/ 1692166 w 2750779"/>
                <a:gd name="connsiteY40" fmla="*/ 3867807 h 4067503"/>
                <a:gd name="connsiteX41" fmla="*/ 1629104 w 2750779"/>
                <a:gd name="connsiteY41" fmla="*/ 3815255 h 4067503"/>
                <a:gd name="connsiteX42" fmla="*/ 1576552 w 2750779"/>
                <a:gd name="connsiteY42" fmla="*/ 3752193 h 4067503"/>
                <a:gd name="connsiteX43" fmla="*/ 1524000 w 2750779"/>
                <a:gd name="connsiteY43" fmla="*/ 3699641 h 4067503"/>
                <a:gd name="connsiteX44" fmla="*/ 1502980 w 2750779"/>
                <a:gd name="connsiteY44" fmla="*/ 3668110 h 4067503"/>
                <a:gd name="connsiteX45" fmla="*/ 1471448 w 2750779"/>
                <a:gd name="connsiteY45" fmla="*/ 3647090 h 4067503"/>
                <a:gd name="connsiteX46" fmla="*/ 1397876 w 2750779"/>
                <a:gd name="connsiteY46" fmla="*/ 3563007 h 4067503"/>
                <a:gd name="connsiteX47" fmla="*/ 1355835 w 2750779"/>
                <a:gd name="connsiteY47" fmla="*/ 3499945 h 4067503"/>
                <a:gd name="connsiteX48" fmla="*/ 1303283 w 2750779"/>
                <a:gd name="connsiteY48" fmla="*/ 3405352 h 4067503"/>
                <a:gd name="connsiteX49" fmla="*/ 1271752 w 2750779"/>
                <a:gd name="connsiteY49" fmla="*/ 3373821 h 4067503"/>
                <a:gd name="connsiteX50" fmla="*/ 1229711 w 2750779"/>
                <a:gd name="connsiteY50" fmla="*/ 3310758 h 4067503"/>
                <a:gd name="connsiteX51" fmla="*/ 1177159 w 2750779"/>
                <a:gd name="connsiteY51" fmla="*/ 3247696 h 4067503"/>
                <a:gd name="connsiteX52" fmla="*/ 1124607 w 2750779"/>
                <a:gd name="connsiteY52" fmla="*/ 3184634 h 4067503"/>
                <a:gd name="connsiteX53" fmla="*/ 1093076 w 2750779"/>
                <a:gd name="connsiteY53" fmla="*/ 3069021 h 4067503"/>
                <a:gd name="connsiteX54" fmla="*/ 1072055 w 2750779"/>
                <a:gd name="connsiteY54" fmla="*/ 2900855 h 4067503"/>
                <a:gd name="connsiteX55" fmla="*/ 1051035 w 2750779"/>
                <a:gd name="connsiteY55" fmla="*/ 2837793 h 4067503"/>
                <a:gd name="connsiteX56" fmla="*/ 977462 w 2750779"/>
                <a:gd name="connsiteY56" fmla="*/ 2743200 h 4067503"/>
                <a:gd name="connsiteX57" fmla="*/ 945931 w 2750779"/>
                <a:gd name="connsiteY57" fmla="*/ 2648607 h 4067503"/>
                <a:gd name="connsiteX58" fmla="*/ 935421 w 2750779"/>
                <a:gd name="connsiteY58" fmla="*/ 2617076 h 4067503"/>
                <a:gd name="connsiteX59" fmla="*/ 924911 w 2750779"/>
                <a:gd name="connsiteY59" fmla="*/ 2585545 h 4067503"/>
                <a:gd name="connsiteX60" fmla="*/ 903890 w 2750779"/>
                <a:gd name="connsiteY60" fmla="*/ 2490952 h 4067503"/>
                <a:gd name="connsiteX61" fmla="*/ 882869 w 2750779"/>
                <a:gd name="connsiteY61" fmla="*/ 2301765 h 4067503"/>
                <a:gd name="connsiteX62" fmla="*/ 861848 w 2750779"/>
                <a:gd name="connsiteY62" fmla="*/ 2270234 h 4067503"/>
                <a:gd name="connsiteX63" fmla="*/ 851338 w 2750779"/>
                <a:gd name="connsiteY63" fmla="*/ 2238703 h 4067503"/>
                <a:gd name="connsiteX64" fmla="*/ 819807 w 2750779"/>
                <a:gd name="connsiteY64" fmla="*/ 2207172 h 4067503"/>
                <a:gd name="connsiteX65" fmla="*/ 809297 w 2750779"/>
                <a:gd name="connsiteY65" fmla="*/ 2154621 h 4067503"/>
                <a:gd name="connsiteX66" fmla="*/ 756745 w 2750779"/>
                <a:gd name="connsiteY66" fmla="*/ 2091558 h 4067503"/>
                <a:gd name="connsiteX67" fmla="*/ 725214 w 2750779"/>
                <a:gd name="connsiteY67" fmla="*/ 2028496 h 4067503"/>
                <a:gd name="connsiteX68" fmla="*/ 693683 w 2750779"/>
                <a:gd name="connsiteY68" fmla="*/ 1965434 h 4067503"/>
                <a:gd name="connsiteX69" fmla="*/ 662152 w 2750779"/>
                <a:gd name="connsiteY69" fmla="*/ 1902372 h 4067503"/>
                <a:gd name="connsiteX70" fmla="*/ 641131 w 2750779"/>
                <a:gd name="connsiteY70" fmla="*/ 1839310 h 4067503"/>
                <a:gd name="connsiteX71" fmla="*/ 599090 w 2750779"/>
                <a:gd name="connsiteY71" fmla="*/ 1776248 h 4067503"/>
                <a:gd name="connsiteX72" fmla="*/ 578069 w 2750779"/>
                <a:gd name="connsiteY72" fmla="*/ 1744717 h 4067503"/>
                <a:gd name="connsiteX73" fmla="*/ 546538 w 2750779"/>
                <a:gd name="connsiteY73" fmla="*/ 1692165 h 4067503"/>
                <a:gd name="connsiteX74" fmla="*/ 504497 w 2750779"/>
                <a:gd name="connsiteY74" fmla="*/ 1629103 h 4067503"/>
                <a:gd name="connsiteX75" fmla="*/ 441435 w 2750779"/>
                <a:gd name="connsiteY75" fmla="*/ 1534510 h 4067503"/>
                <a:gd name="connsiteX76" fmla="*/ 420414 w 2750779"/>
                <a:gd name="connsiteY76" fmla="*/ 1502979 h 4067503"/>
                <a:gd name="connsiteX77" fmla="*/ 273269 w 2750779"/>
                <a:gd name="connsiteY77" fmla="*/ 1387365 h 4067503"/>
                <a:gd name="connsiteX78" fmla="*/ 210207 w 2750779"/>
                <a:gd name="connsiteY78" fmla="*/ 1345324 h 4067503"/>
                <a:gd name="connsiteX79" fmla="*/ 189186 w 2750779"/>
                <a:gd name="connsiteY79" fmla="*/ 1303283 h 4067503"/>
                <a:gd name="connsiteX80" fmla="*/ 168166 w 2750779"/>
                <a:gd name="connsiteY80" fmla="*/ 1240221 h 4067503"/>
                <a:gd name="connsiteX81" fmla="*/ 126124 w 2750779"/>
                <a:gd name="connsiteY81" fmla="*/ 1177158 h 4067503"/>
                <a:gd name="connsiteX82" fmla="*/ 94593 w 2750779"/>
                <a:gd name="connsiteY82" fmla="*/ 1124607 h 4067503"/>
                <a:gd name="connsiteX83" fmla="*/ 63062 w 2750779"/>
                <a:gd name="connsiteY83" fmla="*/ 1093076 h 4067503"/>
                <a:gd name="connsiteX84" fmla="*/ 31531 w 2750779"/>
                <a:gd name="connsiteY84" fmla="*/ 987972 h 4067503"/>
                <a:gd name="connsiteX85" fmla="*/ 21021 w 2750779"/>
                <a:gd name="connsiteY85" fmla="*/ 956441 h 4067503"/>
                <a:gd name="connsiteX86" fmla="*/ 0 w 2750779"/>
                <a:gd name="connsiteY86" fmla="*/ 830317 h 4067503"/>
                <a:gd name="connsiteX87" fmla="*/ 10511 w 2750779"/>
                <a:gd name="connsiteY87" fmla="*/ 704193 h 4067503"/>
                <a:gd name="connsiteX88" fmla="*/ 31531 w 2750779"/>
                <a:gd name="connsiteY88" fmla="*/ 641131 h 4067503"/>
                <a:gd name="connsiteX89" fmla="*/ 42042 w 2750779"/>
                <a:gd name="connsiteY89" fmla="*/ 609600 h 4067503"/>
                <a:gd name="connsiteX90" fmla="*/ 63062 w 2750779"/>
                <a:gd name="connsiteY90" fmla="*/ 578069 h 4067503"/>
                <a:gd name="connsiteX91" fmla="*/ 115614 w 2750779"/>
                <a:gd name="connsiteY91" fmla="*/ 493986 h 4067503"/>
                <a:gd name="connsiteX92" fmla="*/ 136635 w 2750779"/>
                <a:gd name="connsiteY92" fmla="*/ 462455 h 4067503"/>
                <a:gd name="connsiteX93" fmla="*/ 147145 w 2750779"/>
                <a:gd name="connsiteY93" fmla="*/ 430924 h 4067503"/>
                <a:gd name="connsiteX94" fmla="*/ 178676 w 2750779"/>
                <a:gd name="connsiteY94" fmla="*/ 420414 h 4067503"/>
                <a:gd name="connsiteX95" fmla="*/ 241738 w 2750779"/>
                <a:gd name="connsiteY95" fmla="*/ 378372 h 4067503"/>
                <a:gd name="connsiteX96" fmla="*/ 273269 w 2750779"/>
                <a:gd name="connsiteY96" fmla="*/ 357352 h 4067503"/>
                <a:gd name="connsiteX97" fmla="*/ 367862 w 2750779"/>
                <a:gd name="connsiteY97" fmla="*/ 315310 h 4067503"/>
                <a:gd name="connsiteX98" fmla="*/ 441435 w 2750779"/>
                <a:gd name="connsiteY98" fmla="*/ 262758 h 4067503"/>
                <a:gd name="connsiteX99" fmla="*/ 430924 w 2750779"/>
                <a:gd name="connsiteY99" fmla="*/ 199696 h 4067503"/>
                <a:gd name="connsiteX100" fmla="*/ 441435 w 2750779"/>
                <a:gd name="connsiteY100" fmla="*/ 126124 h 4067503"/>
                <a:gd name="connsiteX101" fmla="*/ 525517 w 2750779"/>
                <a:gd name="connsiteY101" fmla="*/ 52552 h 4067503"/>
                <a:gd name="connsiteX102" fmla="*/ 588580 w 2750779"/>
                <a:gd name="connsiteY102" fmla="*/ 10510 h 4067503"/>
                <a:gd name="connsiteX103" fmla="*/ 620111 w 2750779"/>
                <a:gd name="connsiteY103" fmla="*/ 0 h 4067503"/>
                <a:gd name="connsiteX104" fmla="*/ 798786 w 2750779"/>
                <a:gd name="connsiteY104" fmla="*/ 21021 h 4067503"/>
                <a:gd name="connsiteX105" fmla="*/ 840828 w 2750779"/>
                <a:gd name="connsiteY105" fmla="*/ 42041 h 4067503"/>
                <a:gd name="connsiteX106" fmla="*/ 861848 w 2750779"/>
                <a:gd name="connsiteY106" fmla="*/ 157655 h 4067503"/>
                <a:gd name="connsiteX107" fmla="*/ 872359 w 2750779"/>
                <a:gd name="connsiteY107" fmla="*/ 189186 h 4067503"/>
                <a:gd name="connsiteX108" fmla="*/ 893380 w 2750779"/>
                <a:gd name="connsiteY108" fmla="*/ 220717 h 4067503"/>
                <a:gd name="connsiteX109" fmla="*/ 903890 w 2750779"/>
                <a:gd name="connsiteY109" fmla="*/ 252248 h 4067503"/>
                <a:gd name="connsiteX110" fmla="*/ 987973 w 2750779"/>
                <a:gd name="connsiteY110" fmla="*/ 325821 h 4067503"/>
                <a:gd name="connsiteX111" fmla="*/ 1030014 w 2750779"/>
                <a:gd name="connsiteY111" fmla="*/ 367862 h 4067503"/>
                <a:gd name="connsiteX112" fmla="*/ 1093076 w 2750779"/>
                <a:gd name="connsiteY112" fmla="*/ 493986 h 4067503"/>
                <a:gd name="connsiteX113" fmla="*/ 1145628 w 2750779"/>
                <a:gd name="connsiteY113" fmla="*/ 567558 h 4067503"/>
                <a:gd name="connsiteX114" fmla="*/ 1177159 w 2750779"/>
                <a:gd name="connsiteY114" fmla="*/ 630621 h 4067503"/>
                <a:gd name="connsiteX115" fmla="*/ 1208690 w 2750779"/>
                <a:gd name="connsiteY115" fmla="*/ 651641 h 4067503"/>
                <a:gd name="connsiteX116" fmla="*/ 1240221 w 2750779"/>
                <a:gd name="connsiteY116" fmla="*/ 683172 h 4067503"/>
                <a:gd name="connsiteX117" fmla="*/ 1282262 w 2750779"/>
                <a:gd name="connsiteY117" fmla="*/ 746234 h 4067503"/>
                <a:gd name="connsiteX118" fmla="*/ 1292773 w 2750779"/>
                <a:gd name="connsiteY118" fmla="*/ 777765 h 4067503"/>
                <a:gd name="connsiteX119" fmla="*/ 1355835 w 2750779"/>
                <a:gd name="connsiteY119" fmla="*/ 819807 h 4067503"/>
                <a:gd name="connsiteX120" fmla="*/ 1397876 w 2750779"/>
                <a:gd name="connsiteY120" fmla="*/ 851338 h 4067503"/>
                <a:gd name="connsiteX121" fmla="*/ 1450428 w 2750779"/>
                <a:gd name="connsiteY121" fmla="*/ 914400 h 4067503"/>
                <a:gd name="connsiteX122" fmla="*/ 1481959 w 2750779"/>
                <a:gd name="connsiteY122" fmla="*/ 924910 h 4067503"/>
                <a:gd name="connsiteX123" fmla="*/ 1545021 w 2750779"/>
                <a:gd name="connsiteY123" fmla="*/ 977462 h 4067503"/>
                <a:gd name="connsiteX124" fmla="*/ 1576552 w 2750779"/>
                <a:gd name="connsiteY124" fmla="*/ 998483 h 4067503"/>
                <a:gd name="connsiteX125" fmla="*/ 1608083 w 2750779"/>
                <a:gd name="connsiteY125" fmla="*/ 1030014 h 4067503"/>
                <a:gd name="connsiteX126" fmla="*/ 1650124 w 2750779"/>
                <a:gd name="connsiteY126" fmla="*/ 1061545 h 4067503"/>
                <a:gd name="connsiteX127" fmla="*/ 1713186 w 2750779"/>
                <a:gd name="connsiteY127" fmla="*/ 1124607 h 4067503"/>
                <a:gd name="connsiteX128" fmla="*/ 1744717 w 2750779"/>
                <a:gd name="connsiteY128" fmla="*/ 1156138 h 4067503"/>
                <a:gd name="connsiteX129" fmla="*/ 1776248 w 2750779"/>
                <a:gd name="connsiteY129" fmla="*/ 1219200 h 4067503"/>
                <a:gd name="connsiteX130" fmla="*/ 1786759 w 2750779"/>
                <a:gd name="connsiteY130" fmla="*/ 1250731 h 4067503"/>
                <a:gd name="connsiteX131" fmla="*/ 1849821 w 2750779"/>
                <a:gd name="connsiteY131" fmla="*/ 1292772 h 4067503"/>
                <a:gd name="connsiteX132" fmla="*/ 1923393 w 2750779"/>
                <a:gd name="connsiteY132" fmla="*/ 1345324 h 4067503"/>
                <a:gd name="connsiteX133" fmla="*/ 1986455 w 2750779"/>
                <a:gd name="connsiteY133" fmla="*/ 1387365 h 4067503"/>
                <a:gd name="connsiteX134" fmla="*/ 2017986 w 2750779"/>
                <a:gd name="connsiteY134" fmla="*/ 1408386 h 4067503"/>
                <a:gd name="connsiteX135" fmla="*/ 2039007 w 2750779"/>
                <a:gd name="connsiteY135" fmla="*/ 1502979 h 4067503"/>
                <a:gd name="connsiteX136" fmla="*/ 2060028 w 2750779"/>
                <a:gd name="connsiteY136" fmla="*/ 1534510 h 4067503"/>
                <a:gd name="connsiteX137" fmla="*/ 2091559 w 2750779"/>
                <a:gd name="connsiteY137" fmla="*/ 1534510 h 4067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</a:cxnLst>
              <a:rect l="l" t="t" r="r" b="b"/>
              <a:pathLst>
                <a:path w="2750779" h="4067503">
                  <a:moveTo>
                    <a:pt x="2091559" y="1534510"/>
                  </a:moveTo>
                  <a:cubicBezTo>
                    <a:pt x="2103821" y="1538013"/>
                    <a:pt x="2121506" y="1545571"/>
                    <a:pt x="2133600" y="1555531"/>
                  </a:cubicBezTo>
                  <a:cubicBezTo>
                    <a:pt x="2253914" y="1654613"/>
                    <a:pt x="2241296" y="1643070"/>
                    <a:pt x="2301766" y="1723696"/>
                  </a:cubicBezTo>
                  <a:cubicBezTo>
                    <a:pt x="2305269" y="1734206"/>
                    <a:pt x="2307321" y="1745318"/>
                    <a:pt x="2312276" y="1755227"/>
                  </a:cubicBezTo>
                  <a:cubicBezTo>
                    <a:pt x="2319959" y="1770592"/>
                    <a:pt x="2357690" y="1819283"/>
                    <a:pt x="2364828" y="1828800"/>
                  </a:cubicBezTo>
                  <a:cubicBezTo>
                    <a:pt x="2373376" y="1854446"/>
                    <a:pt x="2375983" y="1871486"/>
                    <a:pt x="2396359" y="1891862"/>
                  </a:cubicBezTo>
                  <a:cubicBezTo>
                    <a:pt x="2405291" y="1900794"/>
                    <a:pt x="2417380" y="1905876"/>
                    <a:pt x="2427890" y="1912883"/>
                  </a:cubicBezTo>
                  <a:cubicBezTo>
                    <a:pt x="2431393" y="1926897"/>
                    <a:pt x="2434432" y="1941035"/>
                    <a:pt x="2438400" y="1954924"/>
                  </a:cubicBezTo>
                  <a:cubicBezTo>
                    <a:pt x="2441444" y="1965577"/>
                    <a:pt x="2446224" y="1975707"/>
                    <a:pt x="2448911" y="1986455"/>
                  </a:cubicBezTo>
                  <a:cubicBezTo>
                    <a:pt x="2454907" y="2010439"/>
                    <a:pt x="2457919" y="2046513"/>
                    <a:pt x="2469931" y="2070538"/>
                  </a:cubicBezTo>
                  <a:cubicBezTo>
                    <a:pt x="2475580" y="2081836"/>
                    <a:pt x="2483945" y="2091559"/>
                    <a:pt x="2490952" y="2102069"/>
                  </a:cubicBezTo>
                  <a:cubicBezTo>
                    <a:pt x="2494455" y="2116083"/>
                    <a:pt x="2497494" y="2130221"/>
                    <a:pt x="2501462" y="2144110"/>
                  </a:cubicBezTo>
                  <a:cubicBezTo>
                    <a:pt x="2504506" y="2154763"/>
                    <a:pt x="2509286" y="2164893"/>
                    <a:pt x="2511973" y="2175641"/>
                  </a:cubicBezTo>
                  <a:cubicBezTo>
                    <a:pt x="2516306" y="2192972"/>
                    <a:pt x="2516378" y="2211404"/>
                    <a:pt x="2522483" y="2228193"/>
                  </a:cubicBezTo>
                  <a:cubicBezTo>
                    <a:pt x="2537355" y="2269092"/>
                    <a:pt x="2552968" y="2289686"/>
                    <a:pt x="2575035" y="2322786"/>
                  </a:cubicBezTo>
                  <a:cubicBezTo>
                    <a:pt x="2578538" y="2354317"/>
                    <a:pt x="2580330" y="2386086"/>
                    <a:pt x="2585545" y="2417379"/>
                  </a:cubicBezTo>
                  <a:cubicBezTo>
                    <a:pt x="2587366" y="2428307"/>
                    <a:pt x="2593652" y="2438095"/>
                    <a:pt x="2596055" y="2448910"/>
                  </a:cubicBezTo>
                  <a:cubicBezTo>
                    <a:pt x="2600678" y="2469713"/>
                    <a:pt x="2603326" y="2490909"/>
                    <a:pt x="2606566" y="2511972"/>
                  </a:cubicBezTo>
                  <a:cubicBezTo>
                    <a:pt x="2608475" y="2524382"/>
                    <a:pt x="2619737" y="2636368"/>
                    <a:pt x="2638097" y="2648607"/>
                  </a:cubicBezTo>
                  <a:lnTo>
                    <a:pt x="2669628" y="2669627"/>
                  </a:lnTo>
                  <a:cubicBezTo>
                    <a:pt x="2735472" y="2867165"/>
                    <a:pt x="2631544" y="2545001"/>
                    <a:pt x="2690648" y="3195145"/>
                  </a:cubicBezTo>
                  <a:cubicBezTo>
                    <a:pt x="2693485" y="3226352"/>
                    <a:pt x="2722781" y="3249499"/>
                    <a:pt x="2732690" y="3279227"/>
                  </a:cubicBezTo>
                  <a:lnTo>
                    <a:pt x="2743200" y="3310758"/>
                  </a:lnTo>
                  <a:cubicBezTo>
                    <a:pt x="2718431" y="3508916"/>
                    <a:pt x="2750779" y="3262757"/>
                    <a:pt x="2711669" y="3510455"/>
                  </a:cubicBezTo>
                  <a:cubicBezTo>
                    <a:pt x="2705969" y="3546555"/>
                    <a:pt x="2702255" y="3608399"/>
                    <a:pt x="2690648" y="3647090"/>
                  </a:cubicBezTo>
                  <a:cubicBezTo>
                    <a:pt x="2685227" y="3665161"/>
                    <a:pt x="2676075" y="3681911"/>
                    <a:pt x="2669628" y="3699641"/>
                  </a:cubicBezTo>
                  <a:cubicBezTo>
                    <a:pt x="2641611" y="3776688"/>
                    <a:pt x="2668754" y="3749271"/>
                    <a:pt x="2617076" y="3783724"/>
                  </a:cubicBezTo>
                  <a:cubicBezTo>
                    <a:pt x="2610069" y="3794234"/>
                    <a:pt x="2605919" y="3807364"/>
                    <a:pt x="2596055" y="3815255"/>
                  </a:cubicBezTo>
                  <a:cubicBezTo>
                    <a:pt x="2511860" y="3882610"/>
                    <a:pt x="2624096" y="3747971"/>
                    <a:pt x="2532993" y="3857296"/>
                  </a:cubicBezTo>
                  <a:cubicBezTo>
                    <a:pt x="2524906" y="3867000"/>
                    <a:pt x="2517622" y="3877529"/>
                    <a:pt x="2511973" y="3888827"/>
                  </a:cubicBezTo>
                  <a:cubicBezTo>
                    <a:pt x="2507018" y="3898736"/>
                    <a:pt x="2508264" y="3911613"/>
                    <a:pt x="2501462" y="3920358"/>
                  </a:cubicBezTo>
                  <a:cubicBezTo>
                    <a:pt x="2462693" y="3970204"/>
                    <a:pt x="2449018" y="3976343"/>
                    <a:pt x="2406869" y="4004441"/>
                  </a:cubicBezTo>
                  <a:cubicBezTo>
                    <a:pt x="2385584" y="4036369"/>
                    <a:pt x="2392674" y="4039714"/>
                    <a:pt x="2354317" y="4046483"/>
                  </a:cubicBezTo>
                  <a:cubicBezTo>
                    <a:pt x="2305525" y="4055093"/>
                    <a:pt x="2207173" y="4067503"/>
                    <a:pt x="2207173" y="4067503"/>
                  </a:cubicBezTo>
                  <a:cubicBezTo>
                    <a:pt x="2112580" y="4064000"/>
                    <a:pt x="2017842" y="4063289"/>
                    <a:pt x="1923393" y="4056993"/>
                  </a:cubicBezTo>
                  <a:cubicBezTo>
                    <a:pt x="1912339" y="4056256"/>
                    <a:pt x="1901771" y="4051438"/>
                    <a:pt x="1891862" y="4046483"/>
                  </a:cubicBezTo>
                  <a:cubicBezTo>
                    <a:pt x="1880564" y="4040834"/>
                    <a:pt x="1870841" y="4032469"/>
                    <a:pt x="1860331" y="4025462"/>
                  </a:cubicBezTo>
                  <a:cubicBezTo>
                    <a:pt x="1821796" y="3967658"/>
                    <a:pt x="1860329" y="4016701"/>
                    <a:pt x="1807780" y="3972910"/>
                  </a:cubicBezTo>
                  <a:cubicBezTo>
                    <a:pt x="1796361" y="3963394"/>
                    <a:pt x="1787981" y="3950505"/>
                    <a:pt x="1776248" y="3941379"/>
                  </a:cubicBezTo>
                  <a:cubicBezTo>
                    <a:pt x="1756306" y="3925869"/>
                    <a:pt x="1713186" y="3899338"/>
                    <a:pt x="1713186" y="3899338"/>
                  </a:cubicBezTo>
                  <a:cubicBezTo>
                    <a:pt x="1706179" y="3888828"/>
                    <a:pt x="1700253" y="3877511"/>
                    <a:pt x="1692166" y="3867807"/>
                  </a:cubicBezTo>
                  <a:cubicBezTo>
                    <a:pt x="1666878" y="3837461"/>
                    <a:pt x="1660106" y="3835924"/>
                    <a:pt x="1629104" y="3815255"/>
                  </a:cubicBezTo>
                  <a:cubicBezTo>
                    <a:pt x="1576913" y="3736969"/>
                    <a:pt x="1643991" y="3833119"/>
                    <a:pt x="1576552" y="3752193"/>
                  </a:cubicBezTo>
                  <a:cubicBezTo>
                    <a:pt x="1532759" y="3699641"/>
                    <a:pt x="1581807" y="3738179"/>
                    <a:pt x="1524000" y="3699641"/>
                  </a:cubicBezTo>
                  <a:cubicBezTo>
                    <a:pt x="1516993" y="3689131"/>
                    <a:pt x="1511912" y="3677042"/>
                    <a:pt x="1502980" y="3668110"/>
                  </a:cubicBezTo>
                  <a:cubicBezTo>
                    <a:pt x="1494048" y="3659178"/>
                    <a:pt x="1479766" y="3656597"/>
                    <a:pt x="1471448" y="3647090"/>
                  </a:cubicBezTo>
                  <a:cubicBezTo>
                    <a:pt x="1385611" y="3548992"/>
                    <a:pt x="1468822" y="3610303"/>
                    <a:pt x="1397876" y="3563007"/>
                  </a:cubicBezTo>
                  <a:cubicBezTo>
                    <a:pt x="1383862" y="3541986"/>
                    <a:pt x="1363825" y="3523912"/>
                    <a:pt x="1355835" y="3499945"/>
                  </a:cubicBezTo>
                  <a:cubicBezTo>
                    <a:pt x="1342618" y="3460296"/>
                    <a:pt x="1339421" y="3441490"/>
                    <a:pt x="1303283" y="3405352"/>
                  </a:cubicBezTo>
                  <a:cubicBezTo>
                    <a:pt x="1292773" y="3394842"/>
                    <a:pt x="1280877" y="3385554"/>
                    <a:pt x="1271752" y="3373821"/>
                  </a:cubicBezTo>
                  <a:cubicBezTo>
                    <a:pt x="1256242" y="3353879"/>
                    <a:pt x="1247575" y="3328622"/>
                    <a:pt x="1229711" y="3310758"/>
                  </a:cubicBezTo>
                  <a:cubicBezTo>
                    <a:pt x="1137593" y="3218640"/>
                    <a:pt x="1250323" y="3335493"/>
                    <a:pt x="1177159" y="3247696"/>
                  </a:cubicBezTo>
                  <a:cubicBezTo>
                    <a:pt x="1109720" y="3166770"/>
                    <a:pt x="1176798" y="3262920"/>
                    <a:pt x="1124607" y="3184634"/>
                  </a:cubicBezTo>
                  <a:cubicBezTo>
                    <a:pt x="1097937" y="3104625"/>
                    <a:pt x="1107931" y="3143299"/>
                    <a:pt x="1093076" y="3069021"/>
                  </a:cubicBezTo>
                  <a:cubicBezTo>
                    <a:pt x="1089420" y="3032461"/>
                    <a:pt x="1082923" y="2944327"/>
                    <a:pt x="1072055" y="2900855"/>
                  </a:cubicBezTo>
                  <a:cubicBezTo>
                    <a:pt x="1066681" y="2879359"/>
                    <a:pt x="1063326" y="2856229"/>
                    <a:pt x="1051035" y="2837793"/>
                  </a:cubicBezTo>
                  <a:cubicBezTo>
                    <a:pt x="1000748" y="2762364"/>
                    <a:pt x="1026857" y="2792595"/>
                    <a:pt x="977462" y="2743200"/>
                  </a:cubicBezTo>
                  <a:lnTo>
                    <a:pt x="945931" y="2648607"/>
                  </a:lnTo>
                  <a:lnTo>
                    <a:pt x="935421" y="2617076"/>
                  </a:lnTo>
                  <a:cubicBezTo>
                    <a:pt x="931918" y="2606566"/>
                    <a:pt x="927598" y="2596293"/>
                    <a:pt x="924911" y="2585545"/>
                  </a:cubicBezTo>
                  <a:cubicBezTo>
                    <a:pt x="910067" y="2526173"/>
                    <a:pt x="917233" y="2557668"/>
                    <a:pt x="903890" y="2490952"/>
                  </a:cubicBezTo>
                  <a:cubicBezTo>
                    <a:pt x="902576" y="2471242"/>
                    <a:pt x="907947" y="2351919"/>
                    <a:pt x="882869" y="2301765"/>
                  </a:cubicBezTo>
                  <a:cubicBezTo>
                    <a:pt x="877220" y="2290467"/>
                    <a:pt x="868855" y="2280744"/>
                    <a:pt x="861848" y="2270234"/>
                  </a:cubicBezTo>
                  <a:cubicBezTo>
                    <a:pt x="858345" y="2259724"/>
                    <a:pt x="857483" y="2247921"/>
                    <a:pt x="851338" y="2238703"/>
                  </a:cubicBezTo>
                  <a:cubicBezTo>
                    <a:pt x="843093" y="2226335"/>
                    <a:pt x="826454" y="2220467"/>
                    <a:pt x="819807" y="2207172"/>
                  </a:cubicBezTo>
                  <a:cubicBezTo>
                    <a:pt x="811818" y="2191194"/>
                    <a:pt x="815569" y="2171347"/>
                    <a:pt x="809297" y="2154621"/>
                  </a:cubicBezTo>
                  <a:cubicBezTo>
                    <a:pt x="800518" y="2131210"/>
                    <a:pt x="773101" y="2107914"/>
                    <a:pt x="756745" y="2091558"/>
                  </a:cubicBezTo>
                  <a:cubicBezTo>
                    <a:pt x="730328" y="2012304"/>
                    <a:pt x="765963" y="2109994"/>
                    <a:pt x="725214" y="2028496"/>
                  </a:cubicBezTo>
                  <a:cubicBezTo>
                    <a:pt x="681699" y="1941467"/>
                    <a:pt x="753927" y="2055798"/>
                    <a:pt x="693683" y="1965434"/>
                  </a:cubicBezTo>
                  <a:cubicBezTo>
                    <a:pt x="655357" y="1850451"/>
                    <a:pt x="716480" y="2024608"/>
                    <a:pt x="662152" y="1902372"/>
                  </a:cubicBezTo>
                  <a:cubicBezTo>
                    <a:pt x="653153" y="1882124"/>
                    <a:pt x="653422" y="1857746"/>
                    <a:pt x="641131" y="1839310"/>
                  </a:cubicBezTo>
                  <a:lnTo>
                    <a:pt x="599090" y="1776248"/>
                  </a:lnTo>
                  <a:cubicBezTo>
                    <a:pt x="592083" y="1765738"/>
                    <a:pt x="584568" y="1755549"/>
                    <a:pt x="578069" y="1744717"/>
                  </a:cubicBezTo>
                  <a:cubicBezTo>
                    <a:pt x="567559" y="1727200"/>
                    <a:pt x="557506" y="1709400"/>
                    <a:pt x="546538" y="1692165"/>
                  </a:cubicBezTo>
                  <a:cubicBezTo>
                    <a:pt x="532975" y="1670851"/>
                    <a:pt x="512486" y="1653070"/>
                    <a:pt x="504497" y="1629103"/>
                  </a:cubicBezTo>
                  <a:cubicBezTo>
                    <a:pt x="468486" y="1521073"/>
                    <a:pt x="508673" y="1601748"/>
                    <a:pt x="441435" y="1534510"/>
                  </a:cubicBezTo>
                  <a:cubicBezTo>
                    <a:pt x="432503" y="1525578"/>
                    <a:pt x="429920" y="1511297"/>
                    <a:pt x="420414" y="1502979"/>
                  </a:cubicBezTo>
                  <a:cubicBezTo>
                    <a:pt x="373470" y="1461903"/>
                    <a:pt x="325170" y="1421965"/>
                    <a:pt x="273269" y="1387365"/>
                  </a:cubicBezTo>
                  <a:lnTo>
                    <a:pt x="210207" y="1345324"/>
                  </a:lnTo>
                  <a:cubicBezTo>
                    <a:pt x="203200" y="1331310"/>
                    <a:pt x="195005" y="1317830"/>
                    <a:pt x="189186" y="1303283"/>
                  </a:cubicBezTo>
                  <a:cubicBezTo>
                    <a:pt x="180957" y="1282710"/>
                    <a:pt x="180457" y="1258657"/>
                    <a:pt x="168166" y="1240221"/>
                  </a:cubicBezTo>
                  <a:cubicBezTo>
                    <a:pt x="154152" y="1219200"/>
                    <a:pt x="139122" y="1198822"/>
                    <a:pt x="126124" y="1177158"/>
                  </a:cubicBezTo>
                  <a:cubicBezTo>
                    <a:pt x="115614" y="1159641"/>
                    <a:pt x="106850" y="1140950"/>
                    <a:pt x="94593" y="1124607"/>
                  </a:cubicBezTo>
                  <a:cubicBezTo>
                    <a:pt x="85675" y="1112716"/>
                    <a:pt x="73572" y="1103586"/>
                    <a:pt x="63062" y="1093076"/>
                  </a:cubicBezTo>
                  <a:cubicBezTo>
                    <a:pt x="47177" y="1029535"/>
                    <a:pt x="57121" y="1064743"/>
                    <a:pt x="31531" y="987972"/>
                  </a:cubicBezTo>
                  <a:cubicBezTo>
                    <a:pt x="28028" y="977462"/>
                    <a:pt x="22842" y="967369"/>
                    <a:pt x="21021" y="956441"/>
                  </a:cubicBezTo>
                  <a:lnTo>
                    <a:pt x="0" y="830317"/>
                  </a:lnTo>
                  <a:cubicBezTo>
                    <a:pt x="3504" y="788276"/>
                    <a:pt x="3575" y="745806"/>
                    <a:pt x="10511" y="704193"/>
                  </a:cubicBezTo>
                  <a:cubicBezTo>
                    <a:pt x="14154" y="682337"/>
                    <a:pt x="24524" y="662152"/>
                    <a:pt x="31531" y="641131"/>
                  </a:cubicBezTo>
                  <a:cubicBezTo>
                    <a:pt x="35034" y="630621"/>
                    <a:pt x="35897" y="618818"/>
                    <a:pt x="42042" y="609600"/>
                  </a:cubicBezTo>
                  <a:cubicBezTo>
                    <a:pt x="49049" y="599090"/>
                    <a:pt x="57932" y="589612"/>
                    <a:pt x="63062" y="578069"/>
                  </a:cubicBezTo>
                  <a:cubicBezTo>
                    <a:pt x="99926" y="495124"/>
                    <a:pt x="58892" y="531801"/>
                    <a:pt x="115614" y="493986"/>
                  </a:cubicBezTo>
                  <a:cubicBezTo>
                    <a:pt x="122621" y="483476"/>
                    <a:pt x="130986" y="473753"/>
                    <a:pt x="136635" y="462455"/>
                  </a:cubicBezTo>
                  <a:cubicBezTo>
                    <a:pt x="141590" y="452546"/>
                    <a:pt x="139311" y="438758"/>
                    <a:pt x="147145" y="430924"/>
                  </a:cubicBezTo>
                  <a:cubicBezTo>
                    <a:pt x="154979" y="423090"/>
                    <a:pt x="168166" y="423917"/>
                    <a:pt x="178676" y="420414"/>
                  </a:cubicBezTo>
                  <a:lnTo>
                    <a:pt x="241738" y="378372"/>
                  </a:lnTo>
                  <a:cubicBezTo>
                    <a:pt x="252248" y="371365"/>
                    <a:pt x="261541" y="362043"/>
                    <a:pt x="273269" y="357352"/>
                  </a:cubicBezTo>
                  <a:cubicBezTo>
                    <a:pt x="310813" y="342334"/>
                    <a:pt x="333490" y="334951"/>
                    <a:pt x="367862" y="315310"/>
                  </a:cubicBezTo>
                  <a:cubicBezTo>
                    <a:pt x="389385" y="303011"/>
                    <a:pt x="423380" y="276300"/>
                    <a:pt x="441435" y="262758"/>
                  </a:cubicBezTo>
                  <a:cubicBezTo>
                    <a:pt x="471518" y="172505"/>
                    <a:pt x="440328" y="293735"/>
                    <a:pt x="430924" y="199696"/>
                  </a:cubicBezTo>
                  <a:cubicBezTo>
                    <a:pt x="428459" y="175046"/>
                    <a:pt x="434317" y="149852"/>
                    <a:pt x="441435" y="126124"/>
                  </a:cubicBezTo>
                  <a:cubicBezTo>
                    <a:pt x="452384" y="89628"/>
                    <a:pt x="500115" y="69487"/>
                    <a:pt x="525517" y="52552"/>
                  </a:cubicBezTo>
                  <a:lnTo>
                    <a:pt x="588580" y="10510"/>
                  </a:lnTo>
                  <a:lnTo>
                    <a:pt x="620111" y="0"/>
                  </a:lnTo>
                  <a:cubicBezTo>
                    <a:pt x="656647" y="2810"/>
                    <a:pt x="748638" y="2216"/>
                    <a:pt x="798786" y="21021"/>
                  </a:cubicBezTo>
                  <a:cubicBezTo>
                    <a:pt x="813456" y="26522"/>
                    <a:pt x="826814" y="35034"/>
                    <a:pt x="840828" y="42041"/>
                  </a:cubicBezTo>
                  <a:cubicBezTo>
                    <a:pt x="849333" y="101577"/>
                    <a:pt x="847690" y="108103"/>
                    <a:pt x="861848" y="157655"/>
                  </a:cubicBezTo>
                  <a:cubicBezTo>
                    <a:pt x="864892" y="168308"/>
                    <a:pt x="867404" y="179277"/>
                    <a:pt x="872359" y="189186"/>
                  </a:cubicBezTo>
                  <a:cubicBezTo>
                    <a:pt x="878008" y="200484"/>
                    <a:pt x="886373" y="210207"/>
                    <a:pt x="893380" y="220717"/>
                  </a:cubicBezTo>
                  <a:cubicBezTo>
                    <a:pt x="896883" y="231227"/>
                    <a:pt x="896479" y="244013"/>
                    <a:pt x="903890" y="252248"/>
                  </a:cubicBezTo>
                  <a:cubicBezTo>
                    <a:pt x="928804" y="279930"/>
                    <a:pt x="960520" y="300655"/>
                    <a:pt x="987973" y="325821"/>
                  </a:cubicBezTo>
                  <a:cubicBezTo>
                    <a:pt x="1002582" y="339213"/>
                    <a:pt x="1018733" y="351568"/>
                    <a:pt x="1030014" y="367862"/>
                  </a:cubicBezTo>
                  <a:cubicBezTo>
                    <a:pt x="1179319" y="583525"/>
                    <a:pt x="1043095" y="394024"/>
                    <a:pt x="1093076" y="493986"/>
                  </a:cubicBezTo>
                  <a:cubicBezTo>
                    <a:pt x="1100760" y="509353"/>
                    <a:pt x="1138488" y="558038"/>
                    <a:pt x="1145628" y="567558"/>
                  </a:cubicBezTo>
                  <a:cubicBezTo>
                    <a:pt x="1154176" y="593204"/>
                    <a:pt x="1156783" y="610246"/>
                    <a:pt x="1177159" y="630621"/>
                  </a:cubicBezTo>
                  <a:cubicBezTo>
                    <a:pt x="1186091" y="639553"/>
                    <a:pt x="1198986" y="643554"/>
                    <a:pt x="1208690" y="651641"/>
                  </a:cubicBezTo>
                  <a:cubicBezTo>
                    <a:pt x="1220109" y="661157"/>
                    <a:pt x="1229711" y="672662"/>
                    <a:pt x="1240221" y="683172"/>
                  </a:cubicBezTo>
                  <a:cubicBezTo>
                    <a:pt x="1265210" y="758142"/>
                    <a:pt x="1229777" y="667508"/>
                    <a:pt x="1282262" y="746234"/>
                  </a:cubicBezTo>
                  <a:cubicBezTo>
                    <a:pt x="1288408" y="755452"/>
                    <a:pt x="1284939" y="769931"/>
                    <a:pt x="1292773" y="777765"/>
                  </a:cubicBezTo>
                  <a:cubicBezTo>
                    <a:pt x="1310637" y="795629"/>
                    <a:pt x="1335624" y="804649"/>
                    <a:pt x="1355835" y="819807"/>
                  </a:cubicBezTo>
                  <a:cubicBezTo>
                    <a:pt x="1369849" y="830317"/>
                    <a:pt x="1385490" y="838952"/>
                    <a:pt x="1397876" y="851338"/>
                  </a:cubicBezTo>
                  <a:cubicBezTo>
                    <a:pt x="1436651" y="890113"/>
                    <a:pt x="1398776" y="879965"/>
                    <a:pt x="1450428" y="914400"/>
                  </a:cubicBezTo>
                  <a:cubicBezTo>
                    <a:pt x="1459646" y="920545"/>
                    <a:pt x="1471449" y="921407"/>
                    <a:pt x="1481959" y="924910"/>
                  </a:cubicBezTo>
                  <a:cubicBezTo>
                    <a:pt x="1560245" y="977101"/>
                    <a:pt x="1464095" y="910023"/>
                    <a:pt x="1545021" y="977462"/>
                  </a:cubicBezTo>
                  <a:cubicBezTo>
                    <a:pt x="1554725" y="985549"/>
                    <a:pt x="1566848" y="990396"/>
                    <a:pt x="1576552" y="998483"/>
                  </a:cubicBezTo>
                  <a:cubicBezTo>
                    <a:pt x="1587971" y="1007999"/>
                    <a:pt x="1596798" y="1020341"/>
                    <a:pt x="1608083" y="1030014"/>
                  </a:cubicBezTo>
                  <a:cubicBezTo>
                    <a:pt x="1621383" y="1041414"/>
                    <a:pt x="1637104" y="1049827"/>
                    <a:pt x="1650124" y="1061545"/>
                  </a:cubicBezTo>
                  <a:cubicBezTo>
                    <a:pt x="1672220" y="1081432"/>
                    <a:pt x="1692165" y="1103586"/>
                    <a:pt x="1713186" y="1124607"/>
                  </a:cubicBezTo>
                  <a:lnTo>
                    <a:pt x="1744717" y="1156138"/>
                  </a:lnTo>
                  <a:cubicBezTo>
                    <a:pt x="1771137" y="1235393"/>
                    <a:pt x="1735499" y="1137701"/>
                    <a:pt x="1776248" y="1219200"/>
                  </a:cubicBezTo>
                  <a:cubicBezTo>
                    <a:pt x="1781203" y="1229109"/>
                    <a:pt x="1778925" y="1242897"/>
                    <a:pt x="1786759" y="1250731"/>
                  </a:cubicBezTo>
                  <a:cubicBezTo>
                    <a:pt x="1804623" y="1268595"/>
                    <a:pt x="1828800" y="1278758"/>
                    <a:pt x="1849821" y="1292772"/>
                  </a:cubicBezTo>
                  <a:cubicBezTo>
                    <a:pt x="1952327" y="1361110"/>
                    <a:pt x="1793034" y="1254073"/>
                    <a:pt x="1923393" y="1345324"/>
                  </a:cubicBezTo>
                  <a:cubicBezTo>
                    <a:pt x="1944090" y="1359812"/>
                    <a:pt x="1965434" y="1373351"/>
                    <a:pt x="1986455" y="1387365"/>
                  </a:cubicBezTo>
                  <a:lnTo>
                    <a:pt x="2017986" y="1408386"/>
                  </a:lnTo>
                  <a:cubicBezTo>
                    <a:pt x="2022022" y="1432601"/>
                    <a:pt x="2026071" y="1477107"/>
                    <a:pt x="2039007" y="1502979"/>
                  </a:cubicBezTo>
                  <a:cubicBezTo>
                    <a:pt x="2044656" y="1514277"/>
                    <a:pt x="2049196" y="1528011"/>
                    <a:pt x="2060028" y="1534510"/>
                  </a:cubicBezTo>
                  <a:cubicBezTo>
                    <a:pt x="2069041" y="1539917"/>
                    <a:pt x="2079297" y="1531007"/>
                    <a:pt x="2091559" y="1534510"/>
                  </a:cubicBezTo>
                  <a:close/>
                </a:path>
              </a:pathLst>
            </a:custGeom>
            <a:solidFill>
              <a:srgbClr val="92D050">
                <a:alpha val="75000"/>
              </a:srgb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tlCol="0" anchor="ctr">
              <a:spAutoFit/>
            </a:bodyPr>
            <a:lstStyle/>
            <a:p>
              <a:pPr algn="ctr"/>
              <a:endParaRPr lang="de-DE"/>
            </a:p>
          </p:txBody>
        </p:sp>
        <p:sp>
          <p:nvSpPr>
            <p:cNvPr id="26" name="Freihandform 25"/>
            <p:cNvSpPr/>
            <p:nvPr/>
          </p:nvSpPr>
          <p:spPr bwMode="auto">
            <a:xfrm>
              <a:off x="3287574" y="1776248"/>
              <a:ext cx="2221701" cy="3752193"/>
            </a:xfrm>
            <a:custGeom>
              <a:avLst/>
              <a:gdLst>
                <a:gd name="connsiteX0" fmla="*/ 1915047 w 2221701"/>
                <a:gd name="connsiteY0" fmla="*/ 1902373 h 3752193"/>
                <a:gd name="connsiteX1" fmla="*/ 1925557 w 2221701"/>
                <a:gd name="connsiteY1" fmla="*/ 2017986 h 3752193"/>
                <a:gd name="connsiteX2" fmla="*/ 1957088 w 2221701"/>
                <a:gd name="connsiteY2" fmla="*/ 2238704 h 3752193"/>
                <a:gd name="connsiteX3" fmla="*/ 1946578 w 2221701"/>
                <a:gd name="connsiteY3" fmla="*/ 2522483 h 3752193"/>
                <a:gd name="connsiteX4" fmla="*/ 1967598 w 2221701"/>
                <a:gd name="connsiteY4" fmla="*/ 2774731 h 3752193"/>
                <a:gd name="connsiteX5" fmla="*/ 1988619 w 2221701"/>
                <a:gd name="connsiteY5" fmla="*/ 2837793 h 3752193"/>
                <a:gd name="connsiteX6" fmla="*/ 1999129 w 2221701"/>
                <a:gd name="connsiteY6" fmla="*/ 2869324 h 3752193"/>
                <a:gd name="connsiteX7" fmla="*/ 2020150 w 2221701"/>
                <a:gd name="connsiteY7" fmla="*/ 2942897 h 3752193"/>
                <a:gd name="connsiteX8" fmla="*/ 2072702 w 2221701"/>
                <a:gd name="connsiteY8" fmla="*/ 3005959 h 3752193"/>
                <a:gd name="connsiteX9" fmla="*/ 2104233 w 2221701"/>
                <a:gd name="connsiteY9" fmla="*/ 3026980 h 3752193"/>
                <a:gd name="connsiteX10" fmla="*/ 2146274 w 2221701"/>
                <a:gd name="connsiteY10" fmla="*/ 3090042 h 3752193"/>
                <a:gd name="connsiteX11" fmla="*/ 2167295 w 2221701"/>
                <a:gd name="connsiteY11" fmla="*/ 3121573 h 3752193"/>
                <a:gd name="connsiteX12" fmla="*/ 2177805 w 2221701"/>
                <a:gd name="connsiteY12" fmla="*/ 3153104 h 3752193"/>
                <a:gd name="connsiteX13" fmla="*/ 2177805 w 2221701"/>
                <a:gd name="connsiteY13" fmla="*/ 3605049 h 3752193"/>
                <a:gd name="connsiteX14" fmla="*/ 2135764 w 2221701"/>
                <a:gd name="connsiteY14" fmla="*/ 3752193 h 3752193"/>
                <a:gd name="connsiteX15" fmla="*/ 2009640 w 2221701"/>
                <a:gd name="connsiteY15" fmla="*/ 3741683 h 3752193"/>
                <a:gd name="connsiteX16" fmla="*/ 1967598 w 2221701"/>
                <a:gd name="connsiteY16" fmla="*/ 3720662 h 3752193"/>
                <a:gd name="connsiteX17" fmla="*/ 1936067 w 2221701"/>
                <a:gd name="connsiteY17" fmla="*/ 3710152 h 3752193"/>
                <a:gd name="connsiteX18" fmla="*/ 1873005 w 2221701"/>
                <a:gd name="connsiteY18" fmla="*/ 3668111 h 3752193"/>
                <a:gd name="connsiteX19" fmla="*/ 1841474 w 2221701"/>
                <a:gd name="connsiteY19" fmla="*/ 3647090 h 3752193"/>
                <a:gd name="connsiteX20" fmla="*/ 1788923 w 2221701"/>
                <a:gd name="connsiteY20" fmla="*/ 3636580 h 3752193"/>
                <a:gd name="connsiteX21" fmla="*/ 1725860 w 2221701"/>
                <a:gd name="connsiteY21" fmla="*/ 3615559 h 3752193"/>
                <a:gd name="connsiteX22" fmla="*/ 1694329 w 2221701"/>
                <a:gd name="connsiteY22" fmla="*/ 3605049 h 3752193"/>
                <a:gd name="connsiteX23" fmla="*/ 1662798 w 2221701"/>
                <a:gd name="connsiteY23" fmla="*/ 3573518 h 3752193"/>
                <a:gd name="connsiteX24" fmla="*/ 1631267 w 2221701"/>
                <a:gd name="connsiteY24" fmla="*/ 3552497 h 3752193"/>
                <a:gd name="connsiteX25" fmla="*/ 1589226 w 2221701"/>
                <a:gd name="connsiteY25" fmla="*/ 3489435 h 3752193"/>
                <a:gd name="connsiteX26" fmla="*/ 1536674 w 2221701"/>
                <a:gd name="connsiteY26" fmla="*/ 3426373 h 3752193"/>
                <a:gd name="connsiteX27" fmla="*/ 1526164 w 2221701"/>
                <a:gd name="connsiteY27" fmla="*/ 3394842 h 3752193"/>
                <a:gd name="connsiteX28" fmla="*/ 1484123 w 2221701"/>
                <a:gd name="connsiteY28" fmla="*/ 3331780 h 3752193"/>
                <a:gd name="connsiteX29" fmla="*/ 1442081 w 2221701"/>
                <a:gd name="connsiteY29" fmla="*/ 3205655 h 3752193"/>
                <a:gd name="connsiteX30" fmla="*/ 1421060 w 2221701"/>
                <a:gd name="connsiteY30" fmla="*/ 3142593 h 3752193"/>
                <a:gd name="connsiteX31" fmla="*/ 1379019 w 2221701"/>
                <a:gd name="connsiteY31" fmla="*/ 3079531 h 3752193"/>
                <a:gd name="connsiteX32" fmla="*/ 1357998 w 2221701"/>
                <a:gd name="connsiteY32" fmla="*/ 3048000 h 3752193"/>
                <a:gd name="connsiteX33" fmla="*/ 1326467 w 2221701"/>
                <a:gd name="connsiteY33" fmla="*/ 3026980 h 3752193"/>
                <a:gd name="connsiteX34" fmla="*/ 1273916 w 2221701"/>
                <a:gd name="connsiteY34" fmla="*/ 2932386 h 3752193"/>
                <a:gd name="connsiteX35" fmla="*/ 1263405 w 2221701"/>
                <a:gd name="connsiteY35" fmla="*/ 2879835 h 3752193"/>
                <a:gd name="connsiteX36" fmla="*/ 1242385 w 2221701"/>
                <a:gd name="connsiteY36" fmla="*/ 2753711 h 3752193"/>
                <a:gd name="connsiteX37" fmla="*/ 1221364 w 2221701"/>
                <a:gd name="connsiteY37" fmla="*/ 2690649 h 3752193"/>
                <a:gd name="connsiteX38" fmla="*/ 1147792 w 2221701"/>
                <a:gd name="connsiteY38" fmla="*/ 2596055 h 3752193"/>
                <a:gd name="connsiteX39" fmla="*/ 1137281 w 2221701"/>
                <a:gd name="connsiteY39" fmla="*/ 2564524 h 3752193"/>
                <a:gd name="connsiteX40" fmla="*/ 1105750 w 2221701"/>
                <a:gd name="connsiteY40" fmla="*/ 2532993 h 3752193"/>
                <a:gd name="connsiteX41" fmla="*/ 1084729 w 2221701"/>
                <a:gd name="connsiteY41" fmla="*/ 2501462 h 3752193"/>
                <a:gd name="connsiteX42" fmla="*/ 1042688 w 2221701"/>
                <a:gd name="connsiteY42" fmla="*/ 2438400 h 3752193"/>
                <a:gd name="connsiteX43" fmla="*/ 1032178 w 2221701"/>
                <a:gd name="connsiteY43" fmla="*/ 2406869 h 3752193"/>
                <a:gd name="connsiteX44" fmla="*/ 1011157 w 2221701"/>
                <a:gd name="connsiteY44" fmla="*/ 2375338 h 3752193"/>
                <a:gd name="connsiteX45" fmla="*/ 1000647 w 2221701"/>
                <a:gd name="connsiteY45" fmla="*/ 2343807 h 3752193"/>
                <a:gd name="connsiteX46" fmla="*/ 979626 w 2221701"/>
                <a:gd name="connsiteY46" fmla="*/ 2270235 h 3752193"/>
                <a:gd name="connsiteX47" fmla="*/ 927074 w 2221701"/>
                <a:gd name="connsiteY47" fmla="*/ 2196662 h 3752193"/>
                <a:gd name="connsiteX48" fmla="*/ 906054 w 2221701"/>
                <a:gd name="connsiteY48" fmla="*/ 2165131 h 3752193"/>
                <a:gd name="connsiteX49" fmla="*/ 885033 w 2221701"/>
                <a:gd name="connsiteY49" fmla="*/ 2102069 h 3752193"/>
                <a:gd name="connsiteX50" fmla="*/ 874523 w 2221701"/>
                <a:gd name="connsiteY50" fmla="*/ 2070538 h 3752193"/>
                <a:gd name="connsiteX51" fmla="*/ 811460 w 2221701"/>
                <a:gd name="connsiteY51" fmla="*/ 1975945 h 3752193"/>
                <a:gd name="connsiteX52" fmla="*/ 790440 w 2221701"/>
                <a:gd name="connsiteY52" fmla="*/ 1944414 h 3752193"/>
                <a:gd name="connsiteX53" fmla="*/ 758909 w 2221701"/>
                <a:gd name="connsiteY53" fmla="*/ 1923393 h 3752193"/>
                <a:gd name="connsiteX54" fmla="*/ 737888 w 2221701"/>
                <a:gd name="connsiteY54" fmla="*/ 1891862 h 3752193"/>
                <a:gd name="connsiteX55" fmla="*/ 706357 w 2221701"/>
                <a:gd name="connsiteY55" fmla="*/ 1870842 h 3752193"/>
                <a:gd name="connsiteX56" fmla="*/ 664316 w 2221701"/>
                <a:gd name="connsiteY56" fmla="*/ 1807780 h 3752193"/>
                <a:gd name="connsiteX57" fmla="*/ 632785 w 2221701"/>
                <a:gd name="connsiteY57" fmla="*/ 1776249 h 3752193"/>
                <a:gd name="connsiteX58" fmla="*/ 601254 w 2221701"/>
                <a:gd name="connsiteY58" fmla="*/ 1713186 h 3752193"/>
                <a:gd name="connsiteX59" fmla="*/ 590743 w 2221701"/>
                <a:gd name="connsiteY59" fmla="*/ 1681655 h 3752193"/>
                <a:gd name="connsiteX60" fmla="*/ 517171 w 2221701"/>
                <a:gd name="connsiteY60" fmla="*/ 1597573 h 3752193"/>
                <a:gd name="connsiteX61" fmla="*/ 443598 w 2221701"/>
                <a:gd name="connsiteY61" fmla="*/ 1502980 h 3752193"/>
                <a:gd name="connsiteX62" fmla="*/ 412067 w 2221701"/>
                <a:gd name="connsiteY62" fmla="*/ 1481959 h 3752193"/>
                <a:gd name="connsiteX63" fmla="*/ 338495 w 2221701"/>
                <a:gd name="connsiteY63" fmla="*/ 1397876 h 3752193"/>
                <a:gd name="connsiteX64" fmla="*/ 327985 w 2221701"/>
                <a:gd name="connsiteY64" fmla="*/ 1366345 h 3752193"/>
                <a:gd name="connsiteX65" fmla="*/ 296454 w 2221701"/>
                <a:gd name="connsiteY65" fmla="*/ 1345324 h 3752193"/>
                <a:gd name="connsiteX66" fmla="*/ 275433 w 2221701"/>
                <a:gd name="connsiteY66" fmla="*/ 1313793 h 3752193"/>
                <a:gd name="connsiteX67" fmla="*/ 233392 w 2221701"/>
                <a:gd name="connsiteY67" fmla="*/ 1261242 h 3752193"/>
                <a:gd name="connsiteX68" fmla="*/ 191350 w 2221701"/>
                <a:gd name="connsiteY68" fmla="*/ 1208690 h 3752193"/>
                <a:gd name="connsiteX69" fmla="*/ 117778 w 2221701"/>
                <a:gd name="connsiteY69" fmla="*/ 1124607 h 3752193"/>
                <a:gd name="connsiteX70" fmla="*/ 65226 w 2221701"/>
                <a:gd name="connsiteY70" fmla="*/ 1030014 h 3752193"/>
                <a:gd name="connsiteX71" fmla="*/ 44205 w 2221701"/>
                <a:gd name="connsiteY71" fmla="*/ 998483 h 3752193"/>
                <a:gd name="connsiteX72" fmla="*/ 23185 w 2221701"/>
                <a:gd name="connsiteY72" fmla="*/ 914400 h 3752193"/>
                <a:gd name="connsiteX73" fmla="*/ 2164 w 2221701"/>
                <a:gd name="connsiteY73" fmla="*/ 756745 h 3752193"/>
                <a:gd name="connsiteX74" fmla="*/ 12674 w 2221701"/>
                <a:gd name="connsiteY74" fmla="*/ 578069 h 3752193"/>
                <a:gd name="connsiteX75" fmla="*/ 54716 w 2221701"/>
                <a:gd name="connsiteY75" fmla="*/ 515007 h 3752193"/>
                <a:gd name="connsiteX76" fmla="*/ 86247 w 2221701"/>
                <a:gd name="connsiteY76" fmla="*/ 451945 h 3752193"/>
                <a:gd name="connsiteX77" fmla="*/ 96757 w 2221701"/>
                <a:gd name="connsiteY77" fmla="*/ 420414 h 3752193"/>
                <a:gd name="connsiteX78" fmla="*/ 128288 w 2221701"/>
                <a:gd name="connsiteY78" fmla="*/ 399393 h 3752193"/>
                <a:gd name="connsiteX79" fmla="*/ 212371 w 2221701"/>
                <a:gd name="connsiteY79" fmla="*/ 357352 h 3752193"/>
                <a:gd name="connsiteX80" fmla="*/ 275433 w 2221701"/>
                <a:gd name="connsiteY80" fmla="*/ 336331 h 3752193"/>
                <a:gd name="connsiteX81" fmla="*/ 306964 w 2221701"/>
                <a:gd name="connsiteY81" fmla="*/ 325821 h 3752193"/>
                <a:gd name="connsiteX82" fmla="*/ 370026 w 2221701"/>
                <a:gd name="connsiteY82" fmla="*/ 283780 h 3752193"/>
                <a:gd name="connsiteX83" fmla="*/ 412067 w 2221701"/>
                <a:gd name="connsiteY83" fmla="*/ 231228 h 3752193"/>
                <a:gd name="connsiteX84" fmla="*/ 443598 w 2221701"/>
                <a:gd name="connsiteY84" fmla="*/ 168166 h 3752193"/>
                <a:gd name="connsiteX85" fmla="*/ 475129 w 2221701"/>
                <a:gd name="connsiteY85" fmla="*/ 42042 h 3752193"/>
                <a:gd name="connsiteX86" fmla="*/ 506660 w 2221701"/>
                <a:gd name="connsiteY86" fmla="*/ 10511 h 3752193"/>
                <a:gd name="connsiteX87" fmla="*/ 538192 w 2221701"/>
                <a:gd name="connsiteY87" fmla="*/ 0 h 3752193"/>
                <a:gd name="connsiteX88" fmla="*/ 685336 w 2221701"/>
                <a:gd name="connsiteY88" fmla="*/ 10511 h 3752193"/>
                <a:gd name="connsiteX89" fmla="*/ 748398 w 2221701"/>
                <a:gd name="connsiteY89" fmla="*/ 52552 h 3752193"/>
                <a:gd name="connsiteX90" fmla="*/ 769419 w 2221701"/>
                <a:gd name="connsiteY90" fmla="*/ 84083 h 3752193"/>
                <a:gd name="connsiteX91" fmla="*/ 800950 w 2221701"/>
                <a:gd name="connsiteY91" fmla="*/ 105104 h 3752193"/>
                <a:gd name="connsiteX92" fmla="*/ 811460 w 2221701"/>
                <a:gd name="connsiteY92" fmla="*/ 136635 h 3752193"/>
                <a:gd name="connsiteX93" fmla="*/ 842992 w 2221701"/>
                <a:gd name="connsiteY93" fmla="*/ 147145 h 3752193"/>
                <a:gd name="connsiteX94" fmla="*/ 874523 w 2221701"/>
                <a:gd name="connsiteY94" fmla="*/ 168166 h 3752193"/>
                <a:gd name="connsiteX95" fmla="*/ 885033 w 2221701"/>
                <a:gd name="connsiteY95" fmla="*/ 210207 h 3752193"/>
                <a:gd name="connsiteX96" fmla="*/ 895543 w 2221701"/>
                <a:gd name="connsiteY96" fmla="*/ 241738 h 3752193"/>
                <a:gd name="connsiteX97" fmla="*/ 916564 w 2221701"/>
                <a:gd name="connsiteY97" fmla="*/ 430924 h 3752193"/>
                <a:gd name="connsiteX98" fmla="*/ 937585 w 2221701"/>
                <a:gd name="connsiteY98" fmla="*/ 493986 h 3752193"/>
                <a:gd name="connsiteX99" fmla="*/ 1021667 w 2221701"/>
                <a:gd name="connsiteY99" fmla="*/ 567559 h 3752193"/>
                <a:gd name="connsiteX100" fmla="*/ 1084729 w 2221701"/>
                <a:gd name="connsiteY100" fmla="*/ 588580 h 3752193"/>
                <a:gd name="connsiteX101" fmla="*/ 1116260 w 2221701"/>
                <a:gd name="connsiteY101" fmla="*/ 599090 h 3752193"/>
                <a:gd name="connsiteX102" fmla="*/ 1147792 w 2221701"/>
                <a:gd name="connsiteY102" fmla="*/ 620111 h 3752193"/>
                <a:gd name="connsiteX103" fmla="*/ 1179323 w 2221701"/>
                <a:gd name="connsiteY103" fmla="*/ 630621 h 3752193"/>
                <a:gd name="connsiteX104" fmla="*/ 1231874 w 2221701"/>
                <a:gd name="connsiteY104" fmla="*/ 672662 h 3752193"/>
                <a:gd name="connsiteX105" fmla="*/ 1284426 w 2221701"/>
                <a:gd name="connsiteY105" fmla="*/ 725214 h 3752193"/>
                <a:gd name="connsiteX106" fmla="*/ 1315957 w 2221701"/>
                <a:gd name="connsiteY106" fmla="*/ 746235 h 3752193"/>
                <a:gd name="connsiteX107" fmla="*/ 1326467 w 2221701"/>
                <a:gd name="connsiteY107" fmla="*/ 777766 h 3752193"/>
                <a:gd name="connsiteX108" fmla="*/ 1284426 w 2221701"/>
                <a:gd name="connsiteY108" fmla="*/ 746235 h 3752193"/>
                <a:gd name="connsiteX109" fmla="*/ 1179323 w 2221701"/>
                <a:gd name="connsiteY109" fmla="*/ 662152 h 3752193"/>
                <a:gd name="connsiteX110" fmla="*/ 1158302 w 2221701"/>
                <a:gd name="connsiteY110" fmla="*/ 630621 h 3752193"/>
                <a:gd name="connsiteX111" fmla="*/ 1095240 w 2221701"/>
                <a:gd name="connsiteY111" fmla="*/ 599090 h 3752193"/>
                <a:gd name="connsiteX112" fmla="*/ 1053198 w 2221701"/>
                <a:gd name="connsiteY112" fmla="*/ 588580 h 3752193"/>
                <a:gd name="connsiteX113" fmla="*/ 1063709 w 2221701"/>
                <a:gd name="connsiteY113" fmla="*/ 672662 h 3752193"/>
                <a:gd name="connsiteX114" fmla="*/ 1126771 w 2221701"/>
                <a:gd name="connsiteY114" fmla="*/ 714704 h 3752193"/>
                <a:gd name="connsiteX115" fmla="*/ 1210854 w 2221701"/>
                <a:gd name="connsiteY115" fmla="*/ 735724 h 3752193"/>
                <a:gd name="connsiteX116" fmla="*/ 1242385 w 2221701"/>
                <a:gd name="connsiteY116" fmla="*/ 756745 h 3752193"/>
                <a:gd name="connsiteX117" fmla="*/ 1252895 w 2221701"/>
                <a:gd name="connsiteY117" fmla="*/ 788276 h 3752193"/>
                <a:gd name="connsiteX118" fmla="*/ 1315957 w 2221701"/>
                <a:gd name="connsiteY118" fmla="*/ 830318 h 3752193"/>
                <a:gd name="connsiteX119" fmla="*/ 1347488 w 2221701"/>
                <a:gd name="connsiteY119" fmla="*/ 851338 h 3752193"/>
                <a:gd name="connsiteX120" fmla="*/ 1357998 w 2221701"/>
                <a:gd name="connsiteY120" fmla="*/ 882869 h 3752193"/>
                <a:gd name="connsiteX121" fmla="*/ 1389529 w 2221701"/>
                <a:gd name="connsiteY121" fmla="*/ 893380 h 3752193"/>
                <a:gd name="connsiteX122" fmla="*/ 1421060 w 2221701"/>
                <a:gd name="connsiteY122" fmla="*/ 914400 h 3752193"/>
                <a:gd name="connsiteX123" fmla="*/ 1463102 w 2221701"/>
                <a:gd name="connsiteY123" fmla="*/ 977462 h 3752193"/>
                <a:gd name="connsiteX124" fmla="*/ 1494633 w 2221701"/>
                <a:gd name="connsiteY124" fmla="*/ 1040524 h 3752193"/>
                <a:gd name="connsiteX125" fmla="*/ 1515654 w 2221701"/>
                <a:gd name="connsiteY125" fmla="*/ 1103586 h 3752193"/>
                <a:gd name="connsiteX126" fmla="*/ 1547185 w 2221701"/>
                <a:gd name="connsiteY126" fmla="*/ 1166649 h 3752193"/>
                <a:gd name="connsiteX127" fmla="*/ 1578716 w 2221701"/>
                <a:gd name="connsiteY127" fmla="*/ 1187669 h 3752193"/>
                <a:gd name="connsiteX128" fmla="*/ 1652288 w 2221701"/>
                <a:gd name="connsiteY128" fmla="*/ 1282262 h 3752193"/>
                <a:gd name="connsiteX129" fmla="*/ 1725860 w 2221701"/>
                <a:gd name="connsiteY129" fmla="*/ 1376855 h 3752193"/>
                <a:gd name="connsiteX130" fmla="*/ 1757392 w 2221701"/>
                <a:gd name="connsiteY130" fmla="*/ 1439918 h 3752193"/>
                <a:gd name="connsiteX131" fmla="*/ 1788923 w 2221701"/>
                <a:gd name="connsiteY131" fmla="*/ 1502980 h 3752193"/>
                <a:gd name="connsiteX132" fmla="*/ 1809943 w 2221701"/>
                <a:gd name="connsiteY132" fmla="*/ 1576552 h 3752193"/>
                <a:gd name="connsiteX133" fmla="*/ 1851985 w 2221701"/>
                <a:gd name="connsiteY133" fmla="*/ 1639614 h 3752193"/>
                <a:gd name="connsiteX134" fmla="*/ 1873005 w 2221701"/>
                <a:gd name="connsiteY134" fmla="*/ 1671145 h 3752193"/>
                <a:gd name="connsiteX135" fmla="*/ 1904536 w 2221701"/>
                <a:gd name="connsiteY135" fmla="*/ 1702676 h 3752193"/>
                <a:gd name="connsiteX136" fmla="*/ 1936067 w 2221701"/>
                <a:gd name="connsiteY136" fmla="*/ 1765738 h 3752193"/>
                <a:gd name="connsiteX137" fmla="*/ 1946578 w 2221701"/>
                <a:gd name="connsiteY137" fmla="*/ 1797269 h 3752193"/>
                <a:gd name="connsiteX138" fmla="*/ 1915047 w 2221701"/>
                <a:gd name="connsiteY138" fmla="*/ 1996966 h 3752193"/>
                <a:gd name="connsiteX139" fmla="*/ 1904536 w 2221701"/>
                <a:gd name="connsiteY139" fmla="*/ 2007476 h 3752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</a:cxnLst>
              <a:rect l="l" t="t" r="r" b="b"/>
              <a:pathLst>
                <a:path w="2221701" h="3752193">
                  <a:moveTo>
                    <a:pt x="1915047" y="1902373"/>
                  </a:moveTo>
                  <a:cubicBezTo>
                    <a:pt x="1893846" y="1987170"/>
                    <a:pt x="1908519" y="1898721"/>
                    <a:pt x="1925557" y="2017986"/>
                  </a:cubicBezTo>
                  <a:cubicBezTo>
                    <a:pt x="1962540" y="2276867"/>
                    <a:pt x="1909769" y="2073090"/>
                    <a:pt x="1957088" y="2238704"/>
                  </a:cubicBezTo>
                  <a:cubicBezTo>
                    <a:pt x="1953585" y="2333297"/>
                    <a:pt x="1946578" y="2427825"/>
                    <a:pt x="1946578" y="2522483"/>
                  </a:cubicBezTo>
                  <a:cubicBezTo>
                    <a:pt x="1946578" y="2580702"/>
                    <a:pt x="1947084" y="2699513"/>
                    <a:pt x="1967598" y="2774731"/>
                  </a:cubicBezTo>
                  <a:cubicBezTo>
                    <a:pt x="1973428" y="2796108"/>
                    <a:pt x="1981612" y="2816772"/>
                    <a:pt x="1988619" y="2837793"/>
                  </a:cubicBezTo>
                  <a:cubicBezTo>
                    <a:pt x="1992122" y="2848303"/>
                    <a:pt x="1996442" y="2858576"/>
                    <a:pt x="1999129" y="2869324"/>
                  </a:cubicBezTo>
                  <a:cubicBezTo>
                    <a:pt x="2002495" y="2882789"/>
                    <a:pt x="2012612" y="2927822"/>
                    <a:pt x="2020150" y="2942897"/>
                  </a:cubicBezTo>
                  <a:cubicBezTo>
                    <a:pt x="2031960" y="2966518"/>
                    <a:pt x="2052779" y="2989356"/>
                    <a:pt x="2072702" y="3005959"/>
                  </a:cubicBezTo>
                  <a:cubicBezTo>
                    <a:pt x="2082406" y="3014046"/>
                    <a:pt x="2093723" y="3019973"/>
                    <a:pt x="2104233" y="3026980"/>
                  </a:cubicBezTo>
                  <a:lnTo>
                    <a:pt x="2146274" y="3090042"/>
                  </a:lnTo>
                  <a:lnTo>
                    <a:pt x="2167295" y="3121573"/>
                  </a:lnTo>
                  <a:cubicBezTo>
                    <a:pt x="2170798" y="3132083"/>
                    <a:pt x="2174761" y="3142451"/>
                    <a:pt x="2177805" y="3153104"/>
                  </a:cubicBezTo>
                  <a:cubicBezTo>
                    <a:pt x="2221701" y="3306737"/>
                    <a:pt x="2186481" y="3379469"/>
                    <a:pt x="2177805" y="3605049"/>
                  </a:cubicBezTo>
                  <a:cubicBezTo>
                    <a:pt x="2172199" y="3750811"/>
                    <a:pt x="2209235" y="3727703"/>
                    <a:pt x="2135764" y="3752193"/>
                  </a:cubicBezTo>
                  <a:cubicBezTo>
                    <a:pt x="2093723" y="3748690"/>
                    <a:pt x="2051104" y="3749458"/>
                    <a:pt x="2009640" y="3741683"/>
                  </a:cubicBezTo>
                  <a:cubicBezTo>
                    <a:pt x="1994240" y="3738796"/>
                    <a:pt x="1981999" y="3726834"/>
                    <a:pt x="1967598" y="3720662"/>
                  </a:cubicBezTo>
                  <a:cubicBezTo>
                    <a:pt x="1957415" y="3716298"/>
                    <a:pt x="1946577" y="3713655"/>
                    <a:pt x="1936067" y="3710152"/>
                  </a:cubicBezTo>
                  <a:lnTo>
                    <a:pt x="1873005" y="3668111"/>
                  </a:lnTo>
                  <a:cubicBezTo>
                    <a:pt x="1862495" y="3661104"/>
                    <a:pt x="1853861" y="3649567"/>
                    <a:pt x="1841474" y="3647090"/>
                  </a:cubicBezTo>
                  <a:cubicBezTo>
                    <a:pt x="1823957" y="3643587"/>
                    <a:pt x="1806157" y="3641280"/>
                    <a:pt x="1788923" y="3636580"/>
                  </a:cubicBezTo>
                  <a:cubicBezTo>
                    <a:pt x="1767546" y="3630750"/>
                    <a:pt x="1746881" y="3622566"/>
                    <a:pt x="1725860" y="3615559"/>
                  </a:cubicBezTo>
                  <a:lnTo>
                    <a:pt x="1694329" y="3605049"/>
                  </a:lnTo>
                  <a:cubicBezTo>
                    <a:pt x="1683819" y="3594539"/>
                    <a:pt x="1674217" y="3583034"/>
                    <a:pt x="1662798" y="3573518"/>
                  </a:cubicBezTo>
                  <a:cubicBezTo>
                    <a:pt x="1653094" y="3565431"/>
                    <a:pt x="1639585" y="3562004"/>
                    <a:pt x="1631267" y="3552497"/>
                  </a:cubicBezTo>
                  <a:cubicBezTo>
                    <a:pt x="1614631" y="3533484"/>
                    <a:pt x="1607090" y="3507299"/>
                    <a:pt x="1589226" y="3489435"/>
                  </a:cubicBezTo>
                  <a:cubicBezTo>
                    <a:pt x="1548763" y="3448972"/>
                    <a:pt x="1565940" y="3470271"/>
                    <a:pt x="1536674" y="3426373"/>
                  </a:cubicBezTo>
                  <a:cubicBezTo>
                    <a:pt x="1533171" y="3415863"/>
                    <a:pt x="1531544" y="3404527"/>
                    <a:pt x="1526164" y="3394842"/>
                  </a:cubicBezTo>
                  <a:cubicBezTo>
                    <a:pt x="1513895" y="3372758"/>
                    <a:pt x="1492112" y="3355747"/>
                    <a:pt x="1484123" y="3331780"/>
                  </a:cubicBezTo>
                  <a:lnTo>
                    <a:pt x="1442081" y="3205655"/>
                  </a:lnTo>
                  <a:cubicBezTo>
                    <a:pt x="1442079" y="3205650"/>
                    <a:pt x="1421063" y="3142597"/>
                    <a:pt x="1421060" y="3142593"/>
                  </a:cubicBezTo>
                  <a:lnTo>
                    <a:pt x="1379019" y="3079531"/>
                  </a:lnTo>
                  <a:cubicBezTo>
                    <a:pt x="1372012" y="3069021"/>
                    <a:pt x="1368508" y="3055007"/>
                    <a:pt x="1357998" y="3048000"/>
                  </a:cubicBezTo>
                  <a:lnTo>
                    <a:pt x="1326467" y="3026980"/>
                  </a:lnTo>
                  <a:cubicBezTo>
                    <a:pt x="1295150" y="2980004"/>
                    <a:pt x="1285017" y="2976788"/>
                    <a:pt x="1273916" y="2932386"/>
                  </a:cubicBezTo>
                  <a:cubicBezTo>
                    <a:pt x="1269583" y="2915055"/>
                    <a:pt x="1266342" y="2897456"/>
                    <a:pt x="1263405" y="2879835"/>
                  </a:cubicBezTo>
                  <a:cubicBezTo>
                    <a:pt x="1256960" y="2841163"/>
                    <a:pt x="1253001" y="2792635"/>
                    <a:pt x="1242385" y="2753711"/>
                  </a:cubicBezTo>
                  <a:cubicBezTo>
                    <a:pt x="1236555" y="2732334"/>
                    <a:pt x="1233655" y="2709086"/>
                    <a:pt x="1221364" y="2690649"/>
                  </a:cubicBezTo>
                  <a:cubicBezTo>
                    <a:pt x="1171078" y="2615218"/>
                    <a:pt x="1197187" y="2645450"/>
                    <a:pt x="1147792" y="2596055"/>
                  </a:cubicBezTo>
                  <a:cubicBezTo>
                    <a:pt x="1144288" y="2585545"/>
                    <a:pt x="1143427" y="2573742"/>
                    <a:pt x="1137281" y="2564524"/>
                  </a:cubicBezTo>
                  <a:cubicBezTo>
                    <a:pt x="1129036" y="2552157"/>
                    <a:pt x="1115266" y="2544412"/>
                    <a:pt x="1105750" y="2532993"/>
                  </a:cubicBezTo>
                  <a:cubicBezTo>
                    <a:pt x="1097663" y="2523289"/>
                    <a:pt x="1091736" y="2511972"/>
                    <a:pt x="1084729" y="2501462"/>
                  </a:cubicBezTo>
                  <a:cubicBezTo>
                    <a:pt x="1059739" y="2426489"/>
                    <a:pt x="1095174" y="2517130"/>
                    <a:pt x="1042688" y="2438400"/>
                  </a:cubicBezTo>
                  <a:cubicBezTo>
                    <a:pt x="1036543" y="2429182"/>
                    <a:pt x="1037133" y="2416778"/>
                    <a:pt x="1032178" y="2406869"/>
                  </a:cubicBezTo>
                  <a:cubicBezTo>
                    <a:pt x="1026529" y="2395571"/>
                    <a:pt x="1018164" y="2385848"/>
                    <a:pt x="1011157" y="2375338"/>
                  </a:cubicBezTo>
                  <a:cubicBezTo>
                    <a:pt x="1007654" y="2364828"/>
                    <a:pt x="1003691" y="2354460"/>
                    <a:pt x="1000647" y="2343807"/>
                  </a:cubicBezTo>
                  <a:cubicBezTo>
                    <a:pt x="996159" y="2328099"/>
                    <a:pt x="988023" y="2287030"/>
                    <a:pt x="979626" y="2270235"/>
                  </a:cubicBezTo>
                  <a:cubicBezTo>
                    <a:pt x="971371" y="2253726"/>
                    <a:pt x="935005" y="2207766"/>
                    <a:pt x="927074" y="2196662"/>
                  </a:cubicBezTo>
                  <a:cubicBezTo>
                    <a:pt x="919732" y="2186383"/>
                    <a:pt x="911184" y="2176674"/>
                    <a:pt x="906054" y="2165131"/>
                  </a:cubicBezTo>
                  <a:cubicBezTo>
                    <a:pt x="897055" y="2144883"/>
                    <a:pt x="892040" y="2123090"/>
                    <a:pt x="885033" y="2102069"/>
                  </a:cubicBezTo>
                  <a:cubicBezTo>
                    <a:pt x="881530" y="2091559"/>
                    <a:pt x="880668" y="2079756"/>
                    <a:pt x="874523" y="2070538"/>
                  </a:cubicBezTo>
                  <a:lnTo>
                    <a:pt x="811460" y="1975945"/>
                  </a:lnTo>
                  <a:cubicBezTo>
                    <a:pt x="804453" y="1965435"/>
                    <a:pt x="800950" y="1951421"/>
                    <a:pt x="790440" y="1944414"/>
                  </a:cubicBezTo>
                  <a:lnTo>
                    <a:pt x="758909" y="1923393"/>
                  </a:lnTo>
                  <a:cubicBezTo>
                    <a:pt x="751902" y="1912883"/>
                    <a:pt x="746820" y="1900794"/>
                    <a:pt x="737888" y="1891862"/>
                  </a:cubicBezTo>
                  <a:cubicBezTo>
                    <a:pt x="728956" y="1882930"/>
                    <a:pt x="714675" y="1880348"/>
                    <a:pt x="706357" y="1870842"/>
                  </a:cubicBezTo>
                  <a:cubicBezTo>
                    <a:pt x="689721" y="1851829"/>
                    <a:pt x="682180" y="1825644"/>
                    <a:pt x="664316" y="1807780"/>
                  </a:cubicBezTo>
                  <a:lnTo>
                    <a:pt x="632785" y="1776249"/>
                  </a:lnTo>
                  <a:cubicBezTo>
                    <a:pt x="606365" y="1696995"/>
                    <a:pt x="642003" y="1794686"/>
                    <a:pt x="601254" y="1713186"/>
                  </a:cubicBezTo>
                  <a:cubicBezTo>
                    <a:pt x="596299" y="1703277"/>
                    <a:pt x="596123" y="1691340"/>
                    <a:pt x="590743" y="1681655"/>
                  </a:cubicBezTo>
                  <a:cubicBezTo>
                    <a:pt x="554677" y="1616737"/>
                    <a:pt x="563232" y="1628279"/>
                    <a:pt x="517171" y="1597573"/>
                  </a:cubicBezTo>
                  <a:cubicBezTo>
                    <a:pt x="487873" y="1553627"/>
                    <a:pt x="480644" y="1533852"/>
                    <a:pt x="443598" y="1502980"/>
                  </a:cubicBezTo>
                  <a:cubicBezTo>
                    <a:pt x="433894" y="1494893"/>
                    <a:pt x="422577" y="1488966"/>
                    <a:pt x="412067" y="1481959"/>
                  </a:cubicBezTo>
                  <a:cubicBezTo>
                    <a:pt x="363019" y="1408387"/>
                    <a:pt x="391047" y="1432911"/>
                    <a:pt x="338495" y="1397876"/>
                  </a:cubicBezTo>
                  <a:cubicBezTo>
                    <a:pt x="334992" y="1387366"/>
                    <a:pt x="334906" y="1374996"/>
                    <a:pt x="327985" y="1366345"/>
                  </a:cubicBezTo>
                  <a:cubicBezTo>
                    <a:pt x="320094" y="1356481"/>
                    <a:pt x="305386" y="1354256"/>
                    <a:pt x="296454" y="1345324"/>
                  </a:cubicBezTo>
                  <a:cubicBezTo>
                    <a:pt x="287522" y="1336392"/>
                    <a:pt x="282440" y="1324303"/>
                    <a:pt x="275433" y="1313793"/>
                  </a:cubicBezTo>
                  <a:cubicBezTo>
                    <a:pt x="249017" y="1234541"/>
                    <a:pt x="287723" y="1329154"/>
                    <a:pt x="233392" y="1261242"/>
                  </a:cubicBezTo>
                  <a:cubicBezTo>
                    <a:pt x="175369" y="1188716"/>
                    <a:pt x="281716" y="1268935"/>
                    <a:pt x="191350" y="1208690"/>
                  </a:cubicBezTo>
                  <a:cubicBezTo>
                    <a:pt x="142302" y="1135118"/>
                    <a:pt x="170330" y="1159642"/>
                    <a:pt x="117778" y="1124607"/>
                  </a:cubicBezTo>
                  <a:cubicBezTo>
                    <a:pt x="99278" y="1069109"/>
                    <a:pt x="113412" y="1102293"/>
                    <a:pt x="65226" y="1030014"/>
                  </a:cubicBezTo>
                  <a:lnTo>
                    <a:pt x="44205" y="998483"/>
                  </a:lnTo>
                  <a:cubicBezTo>
                    <a:pt x="32765" y="964162"/>
                    <a:pt x="28258" y="954987"/>
                    <a:pt x="23185" y="914400"/>
                  </a:cubicBezTo>
                  <a:cubicBezTo>
                    <a:pt x="2503" y="748948"/>
                    <a:pt x="25368" y="849561"/>
                    <a:pt x="2164" y="756745"/>
                  </a:cubicBezTo>
                  <a:cubicBezTo>
                    <a:pt x="5667" y="697186"/>
                    <a:pt x="0" y="636369"/>
                    <a:pt x="12674" y="578069"/>
                  </a:cubicBezTo>
                  <a:cubicBezTo>
                    <a:pt x="18041" y="553382"/>
                    <a:pt x="54716" y="515007"/>
                    <a:pt x="54716" y="515007"/>
                  </a:cubicBezTo>
                  <a:cubicBezTo>
                    <a:pt x="81133" y="435753"/>
                    <a:pt x="45498" y="533443"/>
                    <a:pt x="86247" y="451945"/>
                  </a:cubicBezTo>
                  <a:cubicBezTo>
                    <a:pt x="91202" y="442036"/>
                    <a:pt x="89836" y="429065"/>
                    <a:pt x="96757" y="420414"/>
                  </a:cubicBezTo>
                  <a:cubicBezTo>
                    <a:pt x="104648" y="410550"/>
                    <a:pt x="117778" y="406400"/>
                    <a:pt x="128288" y="399393"/>
                  </a:cubicBezTo>
                  <a:cubicBezTo>
                    <a:pt x="164115" y="345654"/>
                    <a:pt x="131814" y="377491"/>
                    <a:pt x="212371" y="357352"/>
                  </a:cubicBezTo>
                  <a:cubicBezTo>
                    <a:pt x="233867" y="351978"/>
                    <a:pt x="254412" y="343338"/>
                    <a:pt x="275433" y="336331"/>
                  </a:cubicBezTo>
                  <a:lnTo>
                    <a:pt x="306964" y="325821"/>
                  </a:lnTo>
                  <a:cubicBezTo>
                    <a:pt x="327985" y="311807"/>
                    <a:pt x="362037" y="307747"/>
                    <a:pt x="370026" y="283780"/>
                  </a:cubicBezTo>
                  <a:cubicBezTo>
                    <a:pt x="384530" y="240265"/>
                    <a:pt x="371318" y="258394"/>
                    <a:pt x="412067" y="231228"/>
                  </a:cubicBezTo>
                  <a:cubicBezTo>
                    <a:pt x="430965" y="202881"/>
                    <a:pt x="436345" y="200804"/>
                    <a:pt x="443598" y="168166"/>
                  </a:cubicBezTo>
                  <a:cubicBezTo>
                    <a:pt x="448560" y="145838"/>
                    <a:pt x="456928" y="60243"/>
                    <a:pt x="475129" y="42042"/>
                  </a:cubicBezTo>
                  <a:cubicBezTo>
                    <a:pt x="485639" y="31532"/>
                    <a:pt x="494293" y="18756"/>
                    <a:pt x="506660" y="10511"/>
                  </a:cubicBezTo>
                  <a:cubicBezTo>
                    <a:pt x="515878" y="4365"/>
                    <a:pt x="527681" y="3504"/>
                    <a:pt x="538192" y="0"/>
                  </a:cubicBezTo>
                  <a:cubicBezTo>
                    <a:pt x="587240" y="3504"/>
                    <a:pt x="636500" y="4765"/>
                    <a:pt x="685336" y="10511"/>
                  </a:cubicBezTo>
                  <a:cubicBezTo>
                    <a:pt x="716454" y="14172"/>
                    <a:pt x="728506" y="28682"/>
                    <a:pt x="748398" y="52552"/>
                  </a:cubicBezTo>
                  <a:cubicBezTo>
                    <a:pt x="756485" y="62256"/>
                    <a:pt x="760487" y="75151"/>
                    <a:pt x="769419" y="84083"/>
                  </a:cubicBezTo>
                  <a:cubicBezTo>
                    <a:pt x="778351" y="93015"/>
                    <a:pt x="790440" y="98097"/>
                    <a:pt x="800950" y="105104"/>
                  </a:cubicBezTo>
                  <a:cubicBezTo>
                    <a:pt x="804453" y="115614"/>
                    <a:pt x="803626" y="128801"/>
                    <a:pt x="811460" y="136635"/>
                  </a:cubicBezTo>
                  <a:cubicBezTo>
                    <a:pt x="819294" y="144469"/>
                    <a:pt x="833082" y="142190"/>
                    <a:pt x="842992" y="147145"/>
                  </a:cubicBezTo>
                  <a:cubicBezTo>
                    <a:pt x="854290" y="152794"/>
                    <a:pt x="864013" y="161159"/>
                    <a:pt x="874523" y="168166"/>
                  </a:cubicBezTo>
                  <a:cubicBezTo>
                    <a:pt x="878026" y="182180"/>
                    <a:pt x="881065" y="196318"/>
                    <a:pt x="885033" y="210207"/>
                  </a:cubicBezTo>
                  <a:cubicBezTo>
                    <a:pt x="888077" y="220860"/>
                    <a:pt x="894169" y="230745"/>
                    <a:pt x="895543" y="241738"/>
                  </a:cubicBezTo>
                  <a:cubicBezTo>
                    <a:pt x="905812" y="323892"/>
                    <a:pt x="897726" y="361852"/>
                    <a:pt x="916564" y="430924"/>
                  </a:cubicBezTo>
                  <a:cubicBezTo>
                    <a:pt x="922394" y="452301"/>
                    <a:pt x="925295" y="475549"/>
                    <a:pt x="937585" y="493986"/>
                  </a:cubicBezTo>
                  <a:cubicBezTo>
                    <a:pt x="962109" y="530774"/>
                    <a:pt x="969113" y="550041"/>
                    <a:pt x="1021667" y="567559"/>
                  </a:cubicBezTo>
                  <a:lnTo>
                    <a:pt x="1084729" y="588580"/>
                  </a:lnTo>
                  <a:lnTo>
                    <a:pt x="1116260" y="599090"/>
                  </a:lnTo>
                  <a:cubicBezTo>
                    <a:pt x="1126771" y="606097"/>
                    <a:pt x="1136493" y="614462"/>
                    <a:pt x="1147792" y="620111"/>
                  </a:cubicBezTo>
                  <a:cubicBezTo>
                    <a:pt x="1157701" y="625066"/>
                    <a:pt x="1170672" y="623700"/>
                    <a:pt x="1179323" y="630621"/>
                  </a:cubicBezTo>
                  <a:cubicBezTo>
                    <a:pt x="1247238" y="684953"/>
                    <a:pt x="1152620" y="646245"/>
                    <a:pt x="1231874" y="672662"/>
                  </a:cubicBezTo>
                  <a:cubicBezTo>
                    <a:pt x="1315957" y="728718"/>
                    <a:pt x="1214357" y="655145"/>
                    <a:pt x="1284426" y="725214"/>
                  </a:cubicBezTo>
                  <a:cubicBezTo>
                    <a:pt x="1293358" y="734146"/>
                    <a:pt x="1305447" y="739228"/>
                    <a:pt x="1315957" y="746235"/>
                  </a:cubicBezTo>
                  <a:cubicBezTo>
                    <a:pt x="1319460" y="756745"/>
                    <a:pt x="1337546" y="777766"/>
                    <a:pt x="1326467" y="777766"/>
                  </a:cubicBezTo>
                  <a:cubicBezTo>
                    <a:pt x="1308950" y="777766"/>
                    <a:pt x="1297726" y="757635"/>
                    <a:pt x="1284426" y="746235"/>
                  </a:cubicBezTo>
                  <a:cubicBezTo>
                    <a:pt x="1178743" y="655649"/>
                    <a:pt x="1372131" y="799874"/>
                    <a:pt x="1179323" y="662152"/>
                  </a:cubicBezTo>
                  <a:cubicBezTo>
                    <a:pt x="1172316" y="651642"/>
                    <a:pt x="1167234" y="639553"/>
                    <a:pt x="1158302" y="630621"/>
                  </a:cubicBezTo>
                  <a:cubicBezTo>
                    <a:pt x="1139876" y="612195"/>
                    <a:pt x="1119176" y="605929"/>
                    <a:pt x="1095240" y="599090"/>
                  </a:cubicBezTo>
                  <a:cubicBezTo>
                    <a:pt x="1081350" y="595122"/>
                    <a:pt x="1067212" y="592083"/>
                    <a:pt x="1053198" y="588580"/>
                  </a:cubicBezTo>
                  <a:cubicBezTo>
                    <a:pt x="1056702" y="616607"/>
                    <a:pt x="1056277" y="645412"/>
                    <a:pt x="1063709" y="672662"/>
                  </a:cubicBezTo>
                  <a:cubicBezTo>
                    <a:pt x="1074097" y="710750"/>
                    <a:pt x="1093797" y="707376"/>
                    <a:pt x="1126771" y="714704"/>
                  </a:cubicBezTo>
                  <a:cubicBezTo>
                    <a:pt x="1202876" y="731616"/>
                    <a:pt x="1154506" y="716942"/>
                    <a:pt x="1210854" y="735724"/>
                  </a:cubicBezTo>
                  <a:cubicBezTo>
                    <a:pt x="1221364" y="742731"/>
                    <a:pt x="1234494" y="746881"/>
                    <a:pt x="1242385" y="756745"/>
                  </a:cubicBezTo>
                  <a:cubicBezTo>
                    <a:pt x="1249306" y="765396"/>
                    <a:pt x="1245061" y="780442"/>
                    <a:pt x="1252895" y="788276"/>
                  </a:cubicBezTo>
                  <a:cubicBezTo>
                    <a:pt x="1270759" y="806140"/>
                    <a:pt x="1294936" y="816304"/>
                    <a:pt x="1315957" y="830318"/>
                  </a:cubicBezTo>
                  <a:lnTo>
                    <a:pt x="1347488" y="851338"/>
                  </a:lnTo>
                  <a:cubicBezTo>
                    <a:pt x="1350991" y="861848"/>
                    <a:pt x="1350164" y="875035"/>
                    <a:pt x="1357998" y="882869"/>
                  </a:cubicBezTo>
                  <a:cubicBezTo>
                    <a:pt x="1365832" y="890703"/>
                    <a:pt x="1379620" y="888425"/>
                    <a:pt x="1389529" y="893380"/>
                  </a:cubicBezTo>
                  <a:cubicBezTo>
                    <a:pt x="1400827" y="899029"/>
                    <a:pt x="1410550" y="907393"/>
                    <a:pt x="1421060" y="914400"/>
                  </a:cubicBezTo>
                  <a:cubicBezTo>
                    <a:pt x="1435074" y="935421"/>
                    <a:pt x="1455113" y="953495"/>
                    <a:pt x="1463102" y="977462"/>
                  </a:cubicBezTo>
                  <a:cubicBezTo>
                    <a:pt x="1477606" y="1020977"/>
                    <a:pt x="1467467" y="999775"/>
                    <a:pt x="1494633" y="1040524"/>
                  </a:cubicBezTo>
                  <a:lnTo>
                    <a:pt x="1515654" y="1103586"/>
                  </a:lnTo>
                  <a:cubicBezTo>
                    <a:pt x="1524203" y="1129233"/>
                    <a:pt x="1526808" y="1146273"/>
                    <a:pt x="1547185" y="1166649"/>
                  </a:cubicBezTo>
                  <a:cubicBezTo>
                    <a:pt x="1556117" y="1175581"/>
                    <a:pt x="1568206" y="1180662"/>
                    <a:pt x="1578716" y="1187669"/>
                  </a:cubicBezTo>
                  <a:cubicBezTo>
                    <a:pt x="1607433" y="1273824"/>
                    <a:pt x="1557761" y="1140470"/>
                    <a:pt x="1652288" y="1282262"/>
                  </a:cubicBezTo>
                  <a:cubicBezTo>
                    <a:pt x="1702574" y="1357692"/>
                    <a:pt x="1676465" y="1327460"/>
                    <a:pt x="1725860" y="1376855"/>
                  </a:cubicBezTo>
                  <a:cubicBezTo>
                    <a:pt x="1752282" y="1456115"/>
                    <a:pt x="1716639" y="1358411"/>
                    <a:pt x="1757392" y="1439918"/>
                  </a:cubicBezTo>
                  <a:cubicBezTo>
                    <a:pt x="1800904" y="1526943"/>
                    <a:pt x="1728683" y="1412621"/>
                    <a:pt x="1788923" y="1502980"/>
                  </a:cubicBezTo>
                  <a:cubicBezTo>
                    <a:pt x="1791396" y="1512874"/>
                    <a:pt x="1803090" y="1564216"/>
                    <a:pt x="1809943" y="1576552"/>
                  </a:cubicBezTo>
                  <a:cubicBezTo>
                    <a:pt x="1822212" y="1598637"/>
                    <a:pt x="1837971" y="1618593"/>
                    <a:pt x="1851985" y="1639614"/>
                  </a:cubicBezTo>
                  <a:cubicBezTo>
                    <a:pt x="1858992" y="1650124"/>
                    <a:pt x="1864073" y="1662213"/>
                    <a:pt x="1873005" y="1671145"/>
                  </a:cubicBezTo>
                  <a:lnTo>
                    <a:pt x="1904536" y="1702676"/>
                  </a:lnTo>
                  <a:cubicBezTo>
                    <a:pt x="1930956" y="1781931"/>
                    <a:pt x="1895318" y="1684239"/>
                    <a:pt x="1936067" y="1765738"/>
                  </a:cubicBezTo>
                  <a:cubicBezTo>
                    <a:pt x="1941022" y="1775647"/>
                    <a:pt x="1943074" y="1786759"/>
                    <a:pt x="1946578" y="1797269"/>
                  </a:cubicBezTo>
                  <a:cubicBezTo>
                    <a:pt x="1937916" y="1935849"/>
                    <a:pt x="1966628" y="1928192"/>
                    <a:pt x="1915047" y="1996966"/>
                  </a:cubicBezTo>
                  <a:cubicBezTo>
                    <a:pt x="1912074" y="2000930"/>
                    <a:pt x="1908040" y="2003973"/>
                    <a:pt x="1904536" y="2007476"/>
                  </a:cubicBezTo>
                </a:path>
              </a:pathLst>
            </a:custGeom>
            <a:solidFill>
              <a:schemeClr val="bg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9" name="Rechteck 28"/>
          <p:cNvSpPr/>
          <p:nvPr/>
        </p:nvSpPr>
        <p:spPr>
          <a:xfrm>
            <a:off x="8501090" y="6357958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50</a:t>
            </a:r>
            <a:r>
              <a:rPr lang="de-DE" dirty="0" smtClean="0"/>
              <a:t>x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2382601" y="6215082"/>
            <a:ext cx="48326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>
                <a:sym typeface="Symbol"/>
              </a:rPr>
              <a:t>PVG       ACI </a:t>
            </a:r>
            <a:r>
              <a:rPr lang="de-DE" dirty="0" err="1" smtClean="0">
                <a:sym typeface="Symbol"/>
              </a:rPr>
              <a:t>aortic</a:t>
            </a:r>
            <a:r>
              <a:rPr lang="de-DE" dirty="0" smtClean="0">
                <a:sym typeface="Symbol"/>
              </a:rPr>
              <a:t> </a:t>
            </a:r>
            <a:r>
              <a:rPr lang="de-DE" dirty="0" err="1" smtClean="0">
                <a:sym typeface="Symbol"/>
              </a:rPr>
              <a:t>transplantation</a:t>
            </a:r>
            <a:r>
              <a:rPr lang="de-DE" dirty="0" smtClean="0">
                <a:sym typeface="Symbol"/>
              </a:rPr>
              <a:t> after 120d</a:t>
            </a:r>
            <a:endParaRPr lang="de-DE" dirty="0"/>
          </a:p>
        </p:txBody>
      </p:sp>
      <p:sp>
        <p:nvSpPr>
          <p:cNvPr id="16" name="Rechteck 15"/>
          <p:cNvSpPr/>
          <p:nvPr/>
        </p:nvSpPr>
        <p:spPr>
          <a:xfrm>
            <a:off x="8501090" y="6357958"/>
            <a:ext cx="678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400x</a:t>
            </a:r>
            <a:endParaRPr lang="de-DE" dirty="0"/>
          </a:p>
        </p:txBody>
      </p:sp>
      <p:pic>
        <p:nvPicPr>
          <p:cNvPr id="3" name="Grafik 12" descr="pkc7_activator_38%_40x_trichrome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1442" y="1527544"/>
            <a:ext cx="6183830" cy="452815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9" name="Freihandform 18"/>
          <p:cNvSpPr/>
          <p:nvPr/>
        </p:nvSpPr>
        <p:spPr bwMode="auto">
          <a:xfrm>
            <a:off x="1732172" y="1500174"/>
            <a:ext cx="4248014" cy="4643470"/>
          </a:xfrm>
          <a:custGeom>
            <a:avLst/>
            <a:gdLst>
              <a:gd name="connsiteX0" fmla="*/ 2361752 w 2361752"/>
              <a:gd name="connsiteY0" fmla="*/ 0 h 2274073"/>
              <a:gd name="connsiteX1" fmla="*/ 16117 w 2361752"/>
              <a:gd name="connsiteY1" fmla="*/ 7951 h 2274073"/>
              <a:gd name="connsiteX2" fmla="*/ 24068 w 2361752"/>
              <a:gd name="connsiteY2" fmla="*/ 55659 h 2274073"/>
              <a:gd name="connsiteX3" fmla="*/ 63825 w 2361752"/>
              <a:gd name="connsiteY3" fmla="*/ 111318 h 2274073"/>
              <a:gd name="connsiteX4" fmla="*/ 87679 w 2361752"/>
              <a:gd name="connsiteY4" fmla="*/ 127221 h 2274073"/>
              <a:gd name="connsiteX5" fmla="*/ 119484 w 2361752"/>
              <a:gd name="connsiteY5" fmla="*/ 174929 h 2274073"/>
              <a:gd name="connsiteX6" fmla="*/ 127435 w 2361752"/>
              <a:gd name="connsiteY6" fmla="*/ 198783 h 2274073"/>
              <a:gd name="connsiteX7" fmla="*/ 135386 w 2361752"/>
              <a:gd name="connsiteY7" fmla="*/ 230588 h 2274073"/>
              <a:gd name="connsiteX8" fmla="*/ 159240 w 2361752"/>
              <a:gd name="connsiteY8" fmla="*/ 262393 h 2274073"/>
              <a:gd name="connsiteX9" fmla="*/ 175143 w 2361752"/>
              <a:gd name="connsiteY9" fmla="*/ 286247 h 2274073"/>
              <a:gd name="connsiteX10" fmla="*/ 222851 w 2361752"/>
              <a:gd name="connsiteY10" fmla="*/ 302150 h 2274073"/>
              <a:gd name="connsiteX11" fmla="*/ 270559 w 2361752"/>
              <a:gd name="connsiteY11" fmla="*/ 326004 h 2274073"/>
              <a:gd name="connsiteX12" fmla="*/ 286461 w 2361752"/>
              <a:gd name="connsiteY12" fmla="*/ 421419 h 2274073"/>
              <a:gd name="connsiteX13" fmla="*/ 318266 w 2361752"/>
              <a:gd name="connsiteY13" fmla="*/ 469127 h 2274073"/>
              <a:gd name="connsiteX14" fmla="*/ 326218 w 2361752"/>
              <a:gd name="connsiteY14" fmla="*/ 524786 h 2274073"/>
              <a:gd name="connsiteX15" fmla="*/ 358023 w 2361752"/>
              <a:gd name="connsiteY15" fmla="*/ 572494 h 2274073"/>
              <a:gd name="connsiteX16" fmla="*/ 373926 w 2361752"/>
              <a:gd name="connsiteY16" fmla="*/ 620202 h 2274073"/>
              <a:gd name="connsiteX17" fmla="*/ 381877 w 2361752"/>
              <a:gd name="connsiteY17" fmla="*/ 644056 h 2274073"/>
              <a:gd name="connsiteX18" fmla="*/ 405731 w 2361752"/>
              <a:gd name="connsiteY18" fmla="*/ 691764 h 2274073"/>
              <a:gd name="connsiteX19" fmla="*/ 421633 w 2361752"/>
              <a:gd name="connsiteY19" fmla="*/ 715618 h 2274073"/>
              <a:gd name="connsiteX20" fmla="*/ 437536 w 2361752"/>
              <a:gd name="connsiteY20" fmla="*/ 763325 h 2274073"/>
              <a:gd name="connsiteX21" fmla="*/ 485244 w 2361752"/>
              <a:gd name="connsiteY21" fmla="*/ 779228 h 2274073"/>
              <a:gd name="connsiteX22" fmla="*/ 517049 w 2361752"/>
              <a:gd name="connsiteY22" fmla="*/ 826936 h 2274073"/>
              <a:gd name="connsiteX23" fmla="*/ 525000 w 2361752"/>
              <a:gd name="connsiteY23" fmla="*/ 850790 h 2274073"/>
              <a:gd name="connsiteX24" fmla="*/ 556806 w 2361752"/>
              <a:gd name="connsiteY24" fmla="*/ 898498 h 2274073"/>
              <a:gd name="connsiteX25" fmla="*/ 572708 w 2361752"/>
              <a:gd name="connsiteY25" fmla="*/ 922351 h 2274073"/>
              <a:gd name="connsiteX26" fmla="*/ 612465 w 2361752"/>
              <a:gd name="connsiteY26" fmla="*/ 993913 h 2274073"/>
              <a:gd name="connsiteX27" fmla="*/ 628367 w 2361752"/>
              <a:gd name="connsiteY27" fmla="*/ 1017767 h 2274073"/>
              <a:gd name="connsiteX28" fmla="*/ 652221 w 2361752"/>
              <a:gd name="connsiteY28" fmla="*/ 1025718 h 2274073"/>
              <a:gd name="connsiteX29" fmla="*/ 660172 w 2361752"/>
              <a:gd name="connsiteY29" fmla="*/ 1049572 h 2274073"/>
              <a:gd name="connsiteX30" fmla="*/ 636319 w 2361752"/>
              <a:gd name="connsiteY30" fmla="*/ 1113183 h 2274073"/>
              <a:gd name="connsiteX31" fmla="*/ 612465 w 2361752"/>
              <a:gd name="connsiteY31" fmla="*/ 1129085 h 2274073"/>
              <a:gd name="connsiteX32" fmla="*/ 620416 w 2361752"/>
              <a:gd name="connsiteY32" fmla="*/ 1304014 h 2274073"/>
              <a:gd name="connsiteX33" fmla="*/ 628367 w 2361752"/>
              <a:gd name="connsiteY33" fmla="*/ 1327868 h 2274073"/>
              <a:gd name="connsiteX34" fmla="*/ 644270 w 2361752"/>
              <a:gd name="connsiteY34" fmla="*/ 1351722 h 2274073"/>
              <a:gd name="connsiteX35" fmla="*/ 636319 w 2361752"/>
              <a:gd name="connsiteY35" fmla="*/ 1407381 h 2274073"/>
              <a:gd name="connsiteX36" fmla="*/ 628367 w 2361752"/>
              <a:gd name="connsiteY36" fmla="*/ 1447138 h 2274073"/>
              <a:gd name="connsiteX37" fmla="*/ 636319 w 2361752"/>
              <a:gd name="connsiteY37" fmla="*/ 1502797 h 2274073"/>
              <a:gd name="connsiteX38" fmla="*/ 652221 w 2361752"/>
              <a:gd name="connsiteY38" fmla="*/ 1550505 h 2274073"/>
              <a:gd name="connsiteX39" fmla="*/ 652221 w 2361752"/>
              <a:gd name="connsiteY39" fmla="*/ 1709531 h 2274073"/>
              <a:gd name="connsiteX40" fmla="*/ 668124 w 2361752"/>
              <a:gd name="connsiteY40" fmla="*/ 1757238 h 2274073"/>
              <a:gd name="connsiteX41" fmla="*/ 676075 w 2361752"/>
              <a:gd name="connsiteY41" fmla="*/ 1781092 h 2274073"/>
              <a:gd name="connsiteX42" fmla="*/ 668124 w 2361752"/>
              <a:gd name="connsiteY42" fmla="*/ 1852654 h 2274073"/>
              <a:gd name="connsiteX43" fmla="*/ 660172 w 2361752"/>
              <a:gd name="connsiteY43" fmla="*/ 1995778 h 2274073"/>
              <a:gd name="connsiteX44" fmla="*/ 636319 w 2361752"/>
              <a:gd name="connsiteY44" fmla="*/ 2075291 h 2274073"/>
              <a:gd name="connsiteX45" fmla="*/ 620416 w 2361752"/>
              <a:gd name="connsiteY45" fmla="*/ 2122998 h 2274073"/>
              <a:gd name="connsiteX46" fmla="*/ 612465 w 2361752"/>
              <a:gd name="connsiteY46" fmla="*/ 2146852 h 2274073"/>
              <a:gd name="connsiteX47" fmla="*/ 564757 w 2361752"/>
              <a:gd name="connsiteY47" fmla="*/ 2186609 h 2274073"/>
              <a:gd name="connsiteX48" fmla="*/ 564757 w 2361752"/>
              <a:gd name="connsiteY48" fmla="*/ 2258171 h 2274073"/>
              <a:gd name="connsiteX49" fmla="*/ 596562 w 2361752"/>
              <a:gd name="connsiteY49" fmla="*/ 2274073 h 2274073"/>
              <a:gd name="connsiteX50" fmla="*/ 1192910 w 2361752"/>
              <a:gd name="connsiteY50" fmla="*/ 2266122 h 2274073"/>
              <a:gd name="connsiteX51" fmla="*/ 1224715 w 2361752"/>
              <a:gd name="connsiteY51" fmla="*/ 2258171 h 2274073"/>
              <a:gd name="connsiteX52" fmla="*/ 1248569 w 2361752"/>
              <a:gd name="connsiteY52" fmla="*/ 2250219 h 2274073"/>
              <a:gd name="connsiteX53" fmla="*/ 1972138 w 2361752"/>
              <a:gd name="connsiteY53" fmla="*/ 2242268 h 2274073"/>
              <a:gd name="connsiteX54" fmla="*/ 1995992 w 2361752"/>
              <a:gd name="connsiteY54" fmla="*/ 2226365 h 2274073"/>
              <a:gd name="connsiteX55" fmla="*/ 2003943 w 2361752"/>
              <a:gd name="connsiteY55" fmla="*/ 2202511 h 2274073"/>
              <a:gd name="connsiteX56" fmla="*/ 2027797 w 2361752"/>
              <a:gd name="connsiteY56" fmla="*/ 2178658 h 2274073"/>
              <a:gd name="connsiteX57" fmla="*/ 2035748 w 2361752"/>
              <a:gd name="connsiteY57" fmla="*/ 2154804 h 2274073"/>
              <a:gd name="connsiteX58" fmla="*/ 2043699 w 2361752"/>
              <a:gd name="connsiteY58" fmla="*/ 2122998 h 2274073"/>
              <a:gd name="connsiteX59" fmla="*/ 2059602 w 2361752"/>
              <a:gd name="connsiteY59" fmla="*/ 2075291 h 2274073"/>
              <a:gd name="connsiteX60" fmla="*/ 2067553 w 2361752"/>
              <a:gd name="connsiteY60" fmla="*/ 1987826 h 2274073"/>
              <a:gd name="connsiteX61" fmla="*/ 2075505 w 2361752"/>
              <a:gd name="connsiteY61" fmla="*/ 1884459 h 2274073"/>
              <a:gd name="connsiteX62" fmla="*/ 2083456 w 2361752"/>
              <a:gd name="connsiteY62" fmla="*/ 1836751 h 2274073"/>
              <a:gd name="connsiteX63" fmla="*/ 2091407 w 2361752"/>
              <a:gd name="connsiteY63" fmla="*/ 1781092 h 2274073"/>
              <a:gd name="connsiteX64" fmla="*/ 2099359 w 2361752"/>
              <a:gd name="connsiteY64" fmla="*/ 1709531 h 2274073"/>
              <a:gd name="connsiteX65" fmla="*/ 2107310 w 2361752"/>
              <a:gd name="connsiteY65" fmla="*/ 1685677 h 2274073"/>
              <a:gd name="connsiteX66" fmla="*/ 2123212 w 2361752"/>
              <a:gd name="connsiteY66" fmla="*/ 1622066 h 2274073"/>
              <a:gd name="connsiteX67" fmla="*/ 2147066 w 2361752"/>
              <a:gd name="connsiteY67" fmla="*/ 1264258 h 2274073"/>
              <a:gd name="connsiteX68" fmla="*/ 2162969 w 2361752"/>
              <a:gd name="connsiteY68" fmla="*/ 1216550 h 2274073"/>
              <a:gd name="connsiteX69" fmla="*/ 2178872 w 2361752"/>
              <a:gd name="connsiteY69" fmla="*/ 1168842 h 2274073"/>
              <a:gd name="connsiteX70" fmla="*/ 2186823 w 2361752"/>
              <a:gd name="connsiteY70" fmla="*/ 1144988 h 2274073"/>
              <a:gd name="connsiteX71" fmla="*/ 2194774 w 2361752"/>
              <a:gd name="connsiteY71" fmla="*/ 1121134 h 2274073"/>
              <a:gd name="connsiteX72" fmla="*/ 2218628 w 2361752"/>
              <a:gd name="connsiteY72" fmla="*/ 978011 h 2274073"/>
              <a:gd name="connsiteX73" fmla="*/ 2234531 w 2361752"/>
              <a:gd name="connsiteY73" fmla="*/ 954157 h 2274073"/>
              <a:gd name="connsiteX74" fmla="*/ 2250433 w 2361752"/>
              <a:gd name="connsiteY74" fmla="*/ 906449 h 2274073"/>
              <a:gd name="connsiteX75" fmla="*/ 2258385 w 2361752"/>
              <a:gd name="connsiteY75" fmla="*/ 882595 h 2274073"/>
              <a:gd name="connsiteX76" fmla="*/ 2266336 w 2361752"/>
              <a:gd name="connsiteY76" fmla="*/ 811033 h 2274073"/>
              <a:gd name="connsiteX77" fmla="*/ 2282239 w 2361752"/>
              <a:gd name="connsiteY77" fmla="*/ 667910 h 2274073"/>
              <a:gd name="connsiteX78" fmla="*/ 2306092 w 2361752"/>
              <a:gd name="connsiteY78" fmla="*/ 588397 h 2274073"/>
              <a:gd name="connsiteX79" fmla="*/ 2314044 w 2361752"/>
              <a:gd name="connsiteY79" fmla="*/ 564543 h 2274073"/>
              <a:gd name="connsiteX80" fmla="*/ 2329946 w 2361752"/>
              <a:gd name="connsiteY80" fmla="*/ 381663 h 2274073"/>
              <a:gd name="connsiteX81" fmla="*/ 2337898 w 2361752"/>
              <a:gd name="connsiteY81" fmla="*/ 349858 h 2274073"/>
              <a:gd name="connsiteX82" fmla="*/ 2353800 w 2361752"/>
              <a:gd name="connsiteY82" fmla="*/ 302150 h 2274073"/>
              <a:gd name="connsiteX83" fmla="*/ 2361752 w 2361752"/>
              <a:gd name="connsiteY83" fmla="*/ 0 h 2274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2361752" h="2274073">
                <a:moveTo>
                  <a:pt x="2361752" y="0"/>
                </a:moveTo>
                <a:lnTo>
                  <a:pt x="16117" y="7951"/>
                </a:lnTo>
                <a:cubicBezTo>
                  <a:pt x="0" y="8335"/>
                  <a:pt x="20158" y="40018"/>
                  <a:pt x="24068" y="55659"/>
                </a:cubicBezTo>
                <a:cubicBezTo>
                  <a:pt x="37561" y="109632"/>
                  <a:pt x="26598" y="98910"/>
                  <a:pt x="63825" y="111318"/>
                </a:cubicBezTo>
                <a:cubicBezTo>
                  <a:pt x="71776" y="116619"/>
                  <a:pt x="81386" y="120029"/>
                  <a:pt x="87679" y="127221"/>
                </a:cubicBezTo>
                <a:cubicBezTo>
                  <a:pt x="100265" y="141605"/>
                  <a:pt x="119484" y="174929"/>
                  <a:pt x="119484" y="174929"/>
                </a:cubicBezTo>
                <a:cubicBezTo>
                  <a:pt x="122134" y="182880"/>
                  <a:pt x="125133" y="190724"/>
                  <a:pt x="127435" y="198783"/>
                </a:cubicBezTo>
                <a:cubicBezTo>
                  <a:pt x="130437" y="209290"/>
                  <a:pt x="130499" y="220814"/>
                  <a:pt x="135386" y="230588"/>
                </a:cubicBezTo>
                <a:cubicBezTo>
                  <a:pt x="141313" y="242441"/>
                  <a:pt x="151537" y="251609"/>
                  <a:pt x="159240" y="262393"/>
                </a:cubicBezTo>
                <a:cubicBezTo>
                  <a:pt x="164795" y="270169"/>
                  <a:pt x="167039" y="281182"/>
                  <a:pt x="175143" y="286247"/>
                </a:cubicBezTo>
                <a:cubicBezTo>
                  <a:pt x="189358" y="295131"/>
                  <a:pt x="208903" y="292852"/>
                  <a:pt x="222851" y="302150"/>
                </a:cubicBezTo>
                <a:cubicBezTo>
                  <a:pt x="253679" y="322701"/>
                  <a:pt x="237639" y="315030"/>
                  <a:pt x="270559" y="326004"/>
                </a:cubicBezTo>
                <a:cubicBezTo>
                  <a:pt x="272018" y="339140"/>
                  <a:pt x="273511" y="398108"/>
                  <a:pt x="286461" y="421419"/>
                </a:cubicBezTo>
                <a:cubicBezTo>
                  <a:pt x="295743" y="438126"/>
                  <a:pt x="318266" y="469127"/>
                  <a:pt x="318266" y="469127"/>
                </a:cubicBezTo>
                <a:cubicBezTo>
                  <a:pt x="320917" y="487680"/>
                  <a:pt x="319490" y="507294"/>
                  <a:pt x="326218" y="524786"/>
                </a:cubicBezTo>
                <a:cubicBezTo>
                  <a:pt x="333079" y="542625"/>
                  <a:pt x="358023" y="572494"/>
                  <a:pt x="358023" y="572494"/>
                </a:cubicBezTo>
                <a:lnTo>
                  <a:pt x="373926" y="620202"/>
                </a:lnTo>
                <a:cubicBezTo>
                  <a:pt x="376576" y="628153"/>
                  <a:pt x="377228" y="637082"/>
                  <a:pt x="381877" y="644056"/>
                </a:cubicBezTo>
                <a:cubicBezTo>
                  <a:pt x="427449" y="712417"/>
                  <a:pt x="372811" y="625925"/>
                  <a:pt x="405731" y="691764"/>
                </a:cubicBezTo>
                <a:cubicBezTo>
                  <a:pt x="410005" y="700311"/>
                  <a:pt x="417752" y="706885"/>
                  <a:pt x="421633" y="715618"/>
                </a:cubicBezTo>
                <a:cubicBezTo>
                  <a:pt x="428441" y="730936"/>
                  <a:pt x="432235" y="747423"/>
                  <a:pt x="437536" y="763325"/>
                </a:cubicBezTo>
                <a:cubicBezTo>
                  <a:pt x="442837" y="779228"/>
                  <a:pt x="485244" y="779228"/>
                  <a:pt x="485244" y="779228"/>
                </a:cubicBezTo>
                <a:cubicBezTo>
                  <a:pt x="495846" y="795131"/>
                  <a:pt x="511005" y="808804"/>
                  <a:pt x="517049" y="826936"/>
                </a:cubicBezTo>
                <a:cubicBezTo>
                  <a:pt x="519699" y="834887"/>
                  <a:pt x="520930" y="843463"/>
                  <a:pt x="525000" y="850790"/>
                </a:cubicBezTo>
                <a:cubicBezTo>
                  <a:pt x="534282" y="867498"/>
                  <a:pt x="546204" y="882595"/>
                  <a:pt x="556806" y="898498"/>
                </a:cubicBezTo>
                <a:lnTo>
                  <a:pt x="572708" y="922351"/>
                </a:lnTo>
                <a:cubicBezTo>
                  <a:pt x="586703" y="964338"/>
                  <a:pt x="576009" y="939229"/>
                  <a:pt x="612465" y="993913"/>
                </a:cubicBezTo>
                <a:cubicBezTo>
                  <a:pt x="617766" y="1001864"/>
                  <a:pt x="619301" y="1014745"/>
                  <a:pt x="628367" y="1017767"/>
                </a:cubicBezTo>
                <a:lnTo>
                  <a:pt x="652221" y="1025718"/>
                </a:lnTo>
                <a:cubicBezTo>
                  <a:pt x="654871" y="1033669"/>
                  <a:pt x="660172" y="1041191"/>
                  <a:pt x="660172" y="1049572"/>
                </a:cubicBezTo>
                <a:cubicBezTo>
                  <a:pt x="660172" y="1072327"/>
                  <a:pt x="652770" y="1096732"/>
                  <a:pt x="636319" y="1113183"/>
                </a:cubicBezTo>
                <a:cubicBezTo>
                  <a:pt x="629562" y="1119940"/>
                  <a:pt x="620416" y="1123784"/>
                  <a:pt x="612465" y="1129085"/>
                </a:cubicBezTo>
                <a:cubicBezTo>
                  <a:pt x="615115" y="1187395"/>
                  <a:pt x="615761" y="1245830"/>
                  <a:pt x="620416" y="1304014"/>
                </a:cubicBezTo>
                <a:cubicBezTo>
                  <a:pt x="621084" y="1312369"/>
                  <a:pt x="624619" y="1320371"/>
                  <a:pt x="628367" y="1327868"/>
                </a:cubicBezTo>
                <a:cubicBezTo>
                  <a:pt x="632641" y="1336415"/>
                  <a:pt x="638969" y="1343771"/>
                  <a:pt x="644270" y="1351722"/>
                </a:cubicBezTo>
                <a:cubicBezTo>
                  <a:pt x="641620" y="1370275"/>
                  <a:pt x="639400" y="1388895"/>
                  <a:pt x="636319" y="1407381"/>
                </a:cubicBezTo>
                <a:cubicBezTo>
                  <a:pt x="634097" y="1420712"/>
                  <a:pt x="628367" y="1433623"/>
                  <a:pt x="628367" y="1447138"/>
                </a:cubicBezTo>
                <a:cubicBezTo>
                  <a:pt x="628367" y="1465879"/>
                  <a:pt x="632105" y="1484536"/>
                  <a:pt x="636319" y="1502797"/>
                </a:cubicBezTo>
                <a:cubicBezTo>
                  <a:pt x="640088" y="1519131"/>
                  <a:pt x="652221" y="1550505"/>
                  <a:pt x="652221" y="1550505"/>
                </a:cubicBezTo>
                <a:cubicBezTo>
                  <a:pt x="638457" y="1619326"/>
                  <a:pt x="637471" y="1606279"/>
                  <a:pt x="652221" y="1709531"/>
                </a:cubicBezTo>
                <a:cubicBezTo>
                  <a:pt x="654592" y="1726125"/>
                  <a:pt x="662823" y="1741336"/>
                  <a:pt x="668124" y="1757238"/>
                </a:cubicBezTo>
                <a:lnTo>
                  <a:pt x="676075" y="1781092"/>
                </a:lnTo>
                <a:cubicBezTo>
                  <a:pt x="673425" y="1804946"/>
                  <a:pt x="669897" y="1828719"/>
                  <a:pt x="668124" y="1852654"/>
                </a:cubicBezTo>
                <a:cubicBezTo>
                  <a:pt x="664594" y="1900305"/>
                  <a:pt x="664498" y="1948193"/>
                  <a:pt x="660172" y="1995778"/>
                </a:cubicBezTo>
                <a:cubicBezTo>
                  <a:pt x="658670" y="2012301"/>
                  <a:pt x="639548" y="2065604"/>
                  <a:pt x="636319" y="2075291"/>
                </a:cubicBezTo>
                <a:lnTo>
                  <a:pt x="620416" y="2122998"/>
                </a:lnTo>
                <a:cubicBezTo>
                  <a:pt x="617766" y="2130949"/>
                  <a:pt x="619439" y="2142203"/>
                  <a:pt x="612465" y="2146852"/>
                </a:cubicBezTo>
                <a:cubicBezTo>
                  <a:pt x="579255" y="2168993"/>
                  <a:pt x="595368" y="2155998"/>
                  <a:pt x="564757" y="2186609"/>
                </a:cubicBezTo>
                <a:cubicBezTo>
                  <a:pt x="556347" y="2211840"/>
                  <a:pt x="546505" y="2228967"/>
                  <a:pt x="564757" y="2258171"/>
                </a:cubicBezTo>
                <a:cubicBezTo>
                  <a:pt x="571039" y="2268222"/>
                  <a:pt x="585960" y="2268772"/>
                  <a:pt x="596562" y="2274073"/>
                </a:cubicBezTo>
                <a:lnTo>
                  <a:pt x="1192910" y="2266122"/>
                </a:lnTo>
                <a:cubicBezTo>
                  <a:pt x="1203834" y="2265845"/>
                  <a:pt x="1214208" y="2261173"/>
                  <a:pt x="1224715" y="2258171"/>
                </a:cubicBezTo>
                <a:cubicBezTo>
                  <a:pt x="1232774" y="2255868"/>
                  <a:pt x="1240189" y="2250397"/>
                  <a:pt x="1248569" y="2250219"/>
                </a:cubicBezTo>
                <a:cubicBezTo>
                  <a:pt x="1489719" y="2245088"/>
                  <a:pt x="1730948" y="2244918"/>
                  <a:pt x="1972138" y="2242268"/>
                </a:cubicBezTo>
                <a:cubicBezTo>
                  <a:pt x="1980089" y="2236967"/>
                  <a:pt x="1990022" y="2233827"/>
                  <a:pt x="1995992" y="2226365"/>
                </a:cubicBezTo>
                <a:cubicBezTo>
                  <a:pt x="2001228" y="2219820"/>
                  <a:pt x="1999294" y="2209485"/>
                  <a:pt x="2003943" y="2202511"/>
                </a:cubicBezTo>
                <a:cubicBezTo>
                  <a:pt x="2010180" y="2193155"/>
                  <a:pt x="2019846" y="2186609"/>
                  <a:pt x="2027797" y="2178658"/>
                </a:cubicBezTo>
                <a:cubicBezTo>
                  <a:pt x="2030447" y="2170707"/>
                  <a:pt x="2033446" y="2162863"/>
                  <a:pt x="2035748" y="2154804"/>
                </a:cubicBezTo>
                <a:cubicBezTo>
                  <a:pt x="2038750" y="2144296"/>
                  <a:pt x="2040559" y="2133465"/>
                  <a:pt x="2043699" y="2122998"/>
                </a:cubicBezTo>
                <a:cubicBezTo>
                  <a:pt x="2048516" y="2106942"/>
                  <a:pt x="2059602" y="2075291"/>
                  <a:pt x="2059602" y="2075291"/>
                </a:cubicBezTo>
                <a:cubicBezTo>
                  <a:pt x="2062252" y="2046136"/>
                  <a:pt x="2065122" y="2017000"/>
                  <a:pt x="2067553" y="1987826"/>
                </a:cubicBezTo>
                <a:cubicBezTo>
                  <a:pt x="2070423" y="1953388"/>
                  <a:pt x="2071887" y="1918827"/>
                  <a:pt x="2075505" y="1884459"/>
                </a:cubicBezTo>
                <a:cubicBezTo>
                  <a:pt x="2077193" y="1868426"/>
                  <a:pt x="2081005" y="1852686"/>
                  <a:pt x="2083456" y="1836751"/>
                </a:cubicBezTo>
                <a:cubicBezTo>
                  <a:pt x="2086306" y="1818228"/>
                  <a:pt x="2089082" y="1799689"/>
                  <a:pt x="2091407" y="1781092"/>
                </a:cubicBezTo>
                <a:cubicBezTo>
                  <a:pt x="2094384" y="1757277"/>
                  <a:pt x="2095413" y="1733205"/>
                  <a:pt x="2099359" y="1709531"/>
                </a:cubicBezTo>
                <a:cubicBezTo>
                  <a:pt x="2100737" y="1701264"/>
                  <a:pt x="2105277" y="1693808"/>
                  <a:pt x="2107310" y="1685677"/>
                </a:cubicBezTo>
                <a:lnTo>
                  <a:pt x="2123212" y="1622066"/>
                </a:lnTo>
                <a:cubicBezTo>
                  <a:pt x="2131755" y="1306020"/>
                  <a:pt x="2107372" y="1423041"/>
                  <a:pt x="2147066" y="1264258"/>
                </a:cubicBezTo>
                <a:cubicBezTo>
                  <a:pt x="2151131" y="1247996"/>
                  <a:pt x="2157668" y="1232453"/>
                  <a:pt x="2162969" y="1216550"/>
                </a:cubicBezTo>
                <a:lnTo>
                  <a:pt x="2178872" y="1168842"/>
                </a:lnTo>
                <a:lnTo>
                  <a:pt x="2186823" y="1144988"/>
                </a:lnTo>
                <a:lnTo>
                  <a:pt x="2194774" y="1121134"/>
                </a:lnTo>
                <a:cubicBezTo>
                  <a:pt x="2204118" y="1009013"/>
                  <a:pt x="2192634" y="1055996"/>
                  <a:pt x="2218628" y="978011"/>
                </a:cubicBezTo>
                <a:cubicBezTo>
                  <a:pt x="2221650" y="968945"/>
                  <a:pt x="2229230" y="962108"/>
                  <a:pt x="2234531" y="954157"/>
                </a:cubicBezTo>
                <a:lnTo>
                  <a:pt x="2250433" y="906449"/>
                </a:lnTo>
                <a:lnTo>
                  <a:pt x="2258385" y="882595"/>
                </a:lnTo>
                <a:cubicBezTo>
                  <a:pt x="2261035" y="858741"/>
                  <a:pt x="2264163" y="834935"/>
                  <a:pt x="2266336" y="811033"/>
                </a:cubicBezTo>
                <a:cubicBezTo>
                  <a:pt x="2275194" y="713595"/>
                  <a:pt x="2267560" y="733964"/>
                  <a:pt x="2282239" y="667910"/>
                </a:cubicBezTo>
                <a:cubicBezTo>
                  <a:pt x="2290251" y="631858"/>
                  <a:pt x="2292877" y="628041"/>
                  <a:pt x="2306092" y="588397"/>
                </a:cubicBezTo>
                <a:lnTo>
                  <a:pt x="2314044" y="564543"/>
                </a:lnTo>
                <a:cubicBezTo>
                  <a:pt x="2334007" y="444761"/>
                  <a:pt x="2308193" y="610066"/>
                  <a:pt x="2329946" y="381663"/>
                </a:cubicBezTo>
                <a:cubicBezTo>
                  <a:pt x="2330982" y="370784"/>
                  <a:pt x="2334758" y="360325"/>
                  <a:pt x="2337898" y="349858"/>
                </a:cubicBezTo>
                <a:cubicBezTo>
                  <a:pt x="2342715" y="333802"/>
                  <a:pt x="2353800" y="318913"/>
                  <a:pt x="2353800" y="302150"/>
                </a:cubicBezTo>
                <a:lnTo>
                  <a:pt x="2361752" y="0"/>
                </a:lnTo>
                <a:close/>
              </a:path>
            </a:pathLst>
          </a:custGeom>
          <a:solidFill>
            <a:srgbClr val="92D050">
              <a:alpha val="79000"/>
            </a:srgb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endParaRPr lang="de-DE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928662" y="285728"/>
            <a:ext cx="7215238" cy="5847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sz="32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Histology</a:t>
            </a:r>
            <a:r>
              <a:rPr lang="de-DE" sz="32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 </a:t>
            </a:r>
            <a:r>
              <a:rPr lang="de-DE" sz="32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(</a:t>
            </a:r>
            <a:r>
              <a:rPr lang="de-DE" sz="3200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trichrome-staining</a:t>
            </a:r>
            <a:r>
              <a:rPr lang="de-DE" sz="32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)</a:t>
            </a:r>
            <a:endParaRPr lang="de-DE" sz="3200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24" name="Gerade Verbindung mit Pfeil 23"/>
          <p:cNvCxnSpPr/>
          <p:nvPr/>
        </p:nvCxnSpPr>
        <p:spPr bwMode="auto">
          <a:xfrm>
            <a:off x="3025543" y="6429396"/>
            <a:ext cx="285752" cy="1588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66CC"/>
        </a:solidFill>
        <a:ln w="19050">
          <a:solidFill>
            <a:srgbClr val="000000"/>
          </a:solidFill>
          <a:miter lim="800000"/>
          <a:headEnd/>
          <a:tailEnd/>
        </a:ln>
      </a:spPr>
      <a:bodyPr rtlCol="0" anchor="ctr">
        <a:spAutoFit/>
      </a:bodyPr>
      <a:lstStyle>
        <a:defPPr algn="ctr">
          <a:defRPr/>
        </a:defPPr>
      </a:lstStyle>
    </a:spDef>
    <a:lnDef>
      <a:spPr bwMode="auto">
        <a:solidFill>
          <a:schemeClr val="accent1"/>
        </a:solidFill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Bildschirmpräsentation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Default Design</vt:lpstr>
      <vt:lpstr>Folie 1</vt:lpstr>
      <vt:lpstr>Folie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Features of Our Peptide Regulators</dc:title>
  <cp:lastModifiedBy>s.schrepfer</cp:lastModifiedBy>
  <cp:revision>32</cp:revision>
  <dcterms:modified xsi:type="dcterms:W3CDTF">2010-02-22T13:31:01Z</dcterms:modified>
</cp:coreProperties>
</file>