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632400" cy="10972800"/>
  <p:notesSz cx="6858000" cy="9144000"/>
  <p:defaultTextStyle>
    <a:defPPr>
      <a:defRPr lang="en-US"/>
    </a:defPPr>
    <a:lvl1pPr marL="0" algn="l" defTabSz="2322871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1pPr>
    <a:lvl2pPr marL="1161435" algn="l" defTabSz="2322871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2pPr>
    <a:lvl3pPr marL="2322871" algn="l" defTabSz="2322871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3pPr>
    <a:lvl4pPr marL="3484306" algn="l" defTabSz="2322871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4pPr>
    <a:lvl5pPr marL="4645744" algn="l" defTabSz="2322871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5pPr>
    <a:lvl6pPr marL="5807180" algn="l" defTabSz="2322871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6pPr>
    <a:lvl7pPr marL="6968615" algn="l" defTabSz="2322871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7pPr>
    <a:lvl8pPr marL="8130050" algn="l" defTabSz="2322871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8pPr>
    <a:lvl9pPr marL="9291487" algn="l" defTabSz="2322871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4" autoAdjust="0"/>
    <p:restoredTop sz="94660"/>
  </p:normalViewPr>
  <p:slideViewPr>
    <p:cSldViewPr>
      <p:cViewPr>
        <p:scale>
          <a:sx n="66" d="100"/>
          <a:sy n="66" d="100"/>
        </p:scale>
        <p:origin x="786" y="-492"/>
      </p:cViewPr>
      <p:guideLst>
        <p:guide orient="horz" pos="3456"/>
        <p:guide pos="96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7430" y="3408685"/>
            <a:ext cx="26037540" cy="2352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94860" y="6217920"/>
            <a:ext cx="21442680" cy="28041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1614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322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484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64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807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9686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130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291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E7F8-EE0E-4884-8037-028FDDBE0D5A}" type="datetimeFigureOut">
              <a:rPr lang="en-US" smtClean="0"/>
              <a:pPr/>
              <a:t>1/10/2010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350AC-E9A5-446D-A63D-51F903E8A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E7F8-EE0E-4884-8037-028FDDBE0D5A}" type="datetimeFigureOut">
              <a:rPr lang="en-US" smtClean="0"/>
              <a:pPr/>
              <a:t>1/10/2010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350AC-E9A5-446D-A63D-51F903E8A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649127" y="469905"/>
            <a:ext cx="8269682" cy="998473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40077" y="469905"/>
            <a:ext cx="24298517" cy="998473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E7F8-EE0E-4884-8037-028FDDBE0D5A}" type="datetimeFigureOut">
              <a:rPr lang="en-US" smtClean="0"/>
              <a:pPr/>
              <a:t>1/10/2010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350AC-E9A5-446D-A63D-51F903E8A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E7F8-EE0E-4884-8037-028FDDBE0D5A}" type="datetimeFigureOut">
              <a:rPr lang="en-US" smtClean="0"/>
              <a:pPr/>
              <a:t>1/10/2010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350AC-E9A5-446D-A63D-51F903E8A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9749" y="7051041"/>
            <a:ext cx="26037540" cy="2179321"/>
          </a:xfrm>
        </p:spPr>
        <p:txBody>
          <a:bodyPr anchor="t"/>
          <a:lstStyle>
            <a:lvl1pPr algn="l">
              <a:defRPr sz="10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19749" y="4650744"/>
            <a:ext cx="26037540" cy="2400298"/>
          </a:xfrm>
        </p:spPr>
        <p:txBody>
          <a:bodyPr anchor="b"/>
          <a:lstStyle>
            <a:lvl1pPr marL="0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1pPr>
            <a:lvl2pPr marL="1161435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2pPr>
            <a:lvl3pPr marL="2322871" indent="0">
              <a:buNone/>
              <a:defRPr sz="3900">
                <a:solidFill>
                  <a:schemeClr val="tx1">
                    <a:tint val="75000"/>
                  </a:schemeClr>
                </a:solidFill>
              </a:defRPr>
            </a:lvl3pPr>
            <a:lvl4pPr marL="3484306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645744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80718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6968615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813005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9291487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E7F8-EE0E-4884-8037-028FDDBE0D5A}" type="datetimeFigureOut">
              <a:rPr lang="en-US" smtClean="0"/>
              <a:pPr/>
              <a:t>1/10/2010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350AC-E9A5-446D-A63D-51F903E8A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40077" y="2730502"/>
            <a:ext cx="16284101" cy="7724140"/>
          </a:xfrm>
        </p:spPr>
        <p:txBody>
          <a:bodyPr/>
          <a:lstStyle>
            <a:lvl1pPr>
              <a:defRPr sz="7100"/>
            </a:lvl1pPr>
            <a:lvl2pPr>
              <a:defRPr sz="6100"/>
            </a:lvl2pPr>
            <a:lvl3pPr>
              <a:defRPr sz="5100"/>
            </a:lvl3pPr>
            <a:lvl4pPr>
              <a:defRPr sz="4700"/>
            </a:lvl4pPr>
            <a:lvl5pPr>
              <a:defRPr sz="4700"/>
            </a:lvl5pPr>
            <a:lvl6pPr>
              <a:defRPr sz="4700"/>
            </a:lvl6pPr>
            <a:lvl7pPr>
              <a:defRPr sz="4700"/>
            </a:lvl7pPr>
            <a:lvl8pPr>
              <a:defRPr sz="4700"/>
            </a:lvl8pPr>
            <a:lvl9pPr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634714" y="2730502"/>
            <a:ext cx="16284101" cy="7724140"/>
          </a:xfrm>
        </p:spPr>
        <p:txBody>
          <a:bodyPr/>
          <a:lstStyle>
            <a:lvl1pPr>
              <a:defRPr sz="7100"/>
            </a:lvl1pPr>
            <a:lvl2pPr>
              <a:defRPr sz="6100"/>
            </a:lvl2pPr>
            <a:lvl3pPr>
              <a:defRPr sz="5100"/>
            </a:lvl3pPr>
            <a:lvl4pPr>
              <a:defRPr sz="4700"/>
            </a:lvl4pPr>
            <a:lvl5pPr>
              <a:defRPr sz="4700"/>
            </a:lvl5pPr>
            <a:lvl6pPr>
              <a:defRPr sz="4700"/>
            </a:lvl6pPr>
            <a:lvl7pPr>
              <a:defRPr sz="4700"/>
            </a:lvl7pPr>
            <a:lvl8pPr>
              <a:defRPr sz="4700"/>
            </a:lvl8pPr>
            <a:lvl9pPr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E7F8-EE0E-4884-8037-028FDDBE0D5A}" type="datetimeFigureOut">
              <a:rPr lang="en-US" smtClean="0"/>
              <a:pPr/>
              <a:t>1/10/2010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350AC-E9A5-446D-A63D-51F903E8A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1620" y="439421"/>
            <a:ext cx="2756916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1625" y="2456184"/>
            <a:ext cx="13534632" cy="1023619"/>
          </a:xfrm>
        </p:spPr>
        <p:txBody>
          <a:bodyPr anchor="b"/>
          <a:lstStyle>
            <a:lvl1pPr marL="0" indent="0">
              <a:buNone/>
              <a:defRPr sz="6100" b="1"/>
            </a:lvl1pPr>
            <a:lvl2pPr marL="1161435" indent="0">
              <a:buNone/>
              <a:defRPr sz="5100" b="1"/>
            </a:lvl2pPr>
            <a:lvl3pPr marL="2322871" indent="0">
              <a:buNone/>
              <a:defRPr sz="4700" b="1"/>
            </a:lvl3pPr>
            <a:lvl4pPr marL="3484306" indent="0">
              <a:buNone/>
              <a:defRPr sz="3900" b="1"/>
            </a:lvl4pPr>
            <a:lvl5pPr marL="4645744" indent="0">
              <a:buNone/>
              <a:defRPr sz="3900" b="1"/>
            </a:lvl5pPr>
            <a:lvl6pPr marL="5807180" indent="0">
              <a:buNone/>
              <a:defRPr sz="3900" b="1"/>
            </a:lvl6pPr>
            <a:lvl7pPr marL="6968615" indent="0">
              <a:buNone/>
              <a:defRPr sz="3900" b="1"/>
            </a:lvl7pPr>
            <a:lvl8pPr marL="8130050" indent="0">
              <a:buNone/>
              <a:defRPr sz="3900" b="1"/>
            </a:lvl8pPr>
            <a:lvl9pPr marL="9291487" indent="0">
              <a:buNone/>
              <a:defRPr sz="3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1625" y="3479803"/>
            <a:ext cx="13534632" cy="6322061"/>
          </a:xfrm>
        </p:spPr>
        <p:txBody>
          <a:bodyPr/>
          <a:lstStyle>
            <a:lvl1pPr>
              <a:defRPr sz="6100"/>
            </a:lvl1pPr>
            <a:lvl2pPr>
              <a:defRPr sz="5100"/>
            </a:lvl2pPr>
            <a:lvl3pPr>
              <a:defRPr sz="4700"/>
            </a:lvl3pPr>
            <a:lvl4pPr>
              <a:defRPr sz="3900"/>
            </a:lvl4pPr>
            <a:lvl5pPr>
              <a:defRPr sz="3900"/>
            </a:lvl5pPr>
            <a:lvl6pPr>
              <a:defRPr sz="3900"/>
            </a:lvl6pPr>
            <a:lvl7pPr>
              <a:defRPr sz="3900"/>
            </a:lvl7pPr>
            <a:lvl8pPr>
              <a:defRPr sz="3900"/>
            </a:lvl8pPr>
            <a:lvl9pPr>
              <a:defRPr sz="3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560838" y="2456184"/>
            <a:ext cx="13539948" cy="1023619"/>
          </a:xfrm>
        </p:spPr>
        <p:txBody>
          <a:bodyPr anchor="b"/>
          <a:lstStyle>
            <a:lvl1pPr marL="0" indent="0">
              <a:buNone/>
              <a:defRPr sz="6100" b="1"/>
            </a:lvl1pPr>
            <a:lvl2pPr marL="1161435" indent="0">
              <a:buNone/>
              <a:defRPr sz="5100" b="1"/>
            </a:lvl2pPr>
            <a:lvl3pPr marL="2322871" indent="0">
              <a:buNone/>
              <a:defRPr sz="4700" b="1"/>
            </a:lvl3pPr>
            <a:lvl4pPr marL="3484306" indent="0">
              <a:buNone/>
              <a:defRPr sz="3900" b="1"/>
            </a:lvl4pPr>
            <a:lvl5pPr marL="4645744" indent="0">
              <a:buNone/>
              <a:defRPr sz="3900" b="1"/>
            </a:lvl5pPr>
            <a:lvl6pPr marL="5807180" indent="0">
              <a:buNone/>
              <a:defRPr sz="3900" b="1"/>
            </a:lvl6pPr>
            <a:lvl7pPr marL="6968615" indent="0">
              <a:buNone/>
              <a:defRPr sz="3900" b="1"/>
            </a:lvl7pPr>
            <a:lvl8pPr marL="8130050" indent="0">
              <a:buNone/>
              <a:defRPr sz="3900" b="1"/>
            </a:lvl8pPr>
            <a:lvl9pPr marL="9291487" indent="0">
              <a:buNone/>
              <a:defRPr sz="3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560838" y="3479803"/>
            <a:ext cx="13539948" cy="6322061"/>
          </a:xfrm>
        </p:spPr>
        <p:txBody>
          <a:bodyPr/>
          <a:lstStyle>
            <a:lvl1pPr>
              <a:defRPr sz="6100"/>
            </a:lvl1pPr>
            <a:lvl2pPr>
              <a:defRPr sz="5100"/>
            </a:lvl2pPr>
            <a:lvl3pPr>
              <a:defRPr sz="4700"/>
            </a:lvl3pPr>
            <a:lvl4pPr>
              <a:defRPr sz="3900"/>
            </a:lvl4pPr>
            <a:lvl5pPr>
              <a:defRPr sz="3900"/>
            </a:lvl5pPr>
            <a:lvl6pPr>
              <a:defRPr sz="3900"/>
            </a:lvl6pPr>
            <a:lvl7pPr>
              <a:defRPr sz="3900"/>
            </a:lvl7pPr>
            <a:lvl8pPr>
              <a:defRPr sz="3900"/>
            </a:lvl8pPr>
            <a:lvl9pPr>
              <a:defRPr sz="3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E7F8-EE0E-4884-8037-028FDDBE0D5A}" type="datetimeFigureOut">
              <a:rPr lang="en-US" smtClean="0"/>
              <a:pPr/>
              <a:t>1/10/2010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350AC-E9A5-446D-A63D-51F903E8A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E7F8-EE0E-4884-8037-028FDDBE0D5A}" type="datetimeFigureOut">
              <a:rPr lang="en-US" smtClean="0"/>
              <a:pPr/>
              <a:t>1/10/2010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350AC-E9A5-446D-A63D-51F903E8A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E7F8-EE0E-4884-8037-028FDDBE0D5A}" type="datetimeFigureOut">
              <a:rPr lang="en-US" smtClean="0"/>
              <a:pPr/>
              <a:t>1/10/2010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350AC-E9A5-446D-A63D-51F903E8A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1625" y="436881"/>
            <a:ext cx="10077849" cy="1859280"/>
          </a:xfrm>
        </p:spPr>
        <p:txBody>
          <a:bodyPr anchor="b"/>
          <a:lstStyle>
            <a:lvl1pPr algn="l">
              <a:defRPr sz="5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76421" y="436883"/>
            <a:ext cx="17124363" cy="9364982"/>
          </a:xfrm>
        </p:spPr>
        <p:txBody>
          <a:bodyPr/>
          <a:lstStyle>
            <a:lvl1pPr>
              <a:defRPr sz="8200"/>
            </a:lvl1pPr>
            <a:lvl2pPr>
              <a:defRPr sz="7100"/>
            </a:lvl2pPr>
            <a:lvl3pPr>
              <a:defRPr sz="6100"/>
            </a:lvl3pPr>
            <a:lvl4pPr>
              <a:defRPr sz="5100"/>
            </a:lvl4pPr>
            <a:lvl5pPr>
              <a:defRPr sz="5100"/>
            </a:lvl5pPr>
            <a:lvl6pPr>
              <a:defRPr sz="5100"/>
            </a:lvl6pPr>
            <a:lvl7pPr>
              <a:defRPr sz="5100"/>
            </a:lvl7pPr>
            <a:lvl8pPr>
              <a:defRPr sz="5100"/>
            </a:lvl8pPr>
            <a:lvl9pPr>
              <a:defRPr sz="5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1625" y="2296163"/>
            <a:ext cx="10077849" cy="7505702"/>
          </a:xfrm>
        </p:spPr>
        <p:txBody>
          <a:bodyPr/>
          <a:lstStyle>
            <a:lvl1pPr marL="0" indent="0">
              <a:buNone/>
              <a:defRPr sz="3600"/>
            </a:lvl1pPr>
            <a:lvl2pPr marL="1161435" indent="0">
              <a:buNone/>
              <a:defRPr sz="3100"/>
            </a:lvl2pPr>
            <a:lvl3pPr marL="2322871" indent="0">
              <a:buNone/>
              <a:defRPr sz="2400"/>
            </a:lvl3pPr>
            <a:lvl4pPr marL="3484306" indent="0">
              <a:buNone/>
              <a:defRPr sz="2200"/>
            </a:lvl4pPr>
            <a:lvl5pPr marL="4645744" indent="0">
              <a:buNone/>
              <a:defRPr sz="2200"/>
            </a:lvl5pPr>
            <a:lvl6pPr marL="5807180" indent="0">
              <a:buNone/>
              <a:defRPr sz="2200"/>
            </a:lvl6pPr>
            <a:lvl7pPr marL="6968615" indent="0">
              <a:buNone/>
              <a:defRPr sz="2200"/>
            </a:lvl7pPr>
            <a:lvl8pPr marL="8130050" indent="0">
              <a:buNone/>
              <a:defRPr sz="2200"/>
            </a:lvl8pPr>
            <a:lvl9pPr marL="9291487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E7F8-EE0E-4884-8037-028FDDBE0D5A}" type="datetimeFigureOut">
              <a:rPr lang="en-US" smtClean="0"/>
              <a:pPr/>
              <a:t>1/10/2010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350AC-E9A5-446D-A63D-51F903E8A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04167" y="7680963"/>
            <a:ext cx="18379440" cy="906781"/>
          </a:xfrm>
        </p:spPr>
        <p:txBody>
          <a:bodyPr anchor="b"/>
          <a:lstStyle>
            <a:lvl1pPr algn="l">
              <a:defRPr sz="5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04167" y="980440"/>
            <a:ext cx="18379440" cy="6583680"/>
          </a:xfrm>
        </p:spPr>
        <p:txBody>
          <a:bodyPr/>
          <a:lstStyle>
            <a:lvl1pPr marL="0" indent="0">
              <a:buNone/>
              <a:defRPr sz="8200"/>
            </a:lvl1pPr>
            <a:lvl2pPr marL="1161435" indent="0">
              <a:buNone/>
              <a:defRPr sz="7100"/>
            </a:lvl2pPr>
            <a:lvl3pPr marL="2322871" indent="0">
              <a:buNone/>
              <a:defRPr sz="6100"/>
            </a:lvl3pPr>
            <a:lvl4pPr marL="3484306" indent="0">
              <a:buNone/>
              <a:defRPr sz="5100"/>
            </a:lvl4pPr>
            <a:lvl5pPr marL="4645744" indent="0">
              <a:buNone/>
              <a:defRPr sz="5100"/>
            </a:lvl5pPr>
            <a:lvl6pPr marL="5807180" indent="0">
              <a:buNone/>
              <a:defRPr sz="5100"/>
            </a:lvl6pPr>
            <a:lvl7pPr marL="6968615" indent="0">
              <a:buNone/>
              <a:defRPr sz="5100"/>
            </a:lvl7pPr>
            <a:lvl8pPr marL="8130050" indent="0">
              <a:buNone/>
              <a:defRPr sz="5100"/>
            </a:lvl8pPr>
            <a:lvl9pPr marL="9291487" indent="0">
              <a:buNone/>
              <a:defRPr sz="5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04167" y="8587743"/>
            <a:ext cx="18379440" cy="1287779"/>
          </a:xfrm>
        </p:spPr>
        <p:txBody>
          <a:bodyPr/>
          <a:lstStyle>
            <a:lvl1pPr marL="0" indent="0">
              <a:buNone/>
              <a:defRPr sz="3600"/>
            </a:lvl1pPr>
            <a:lvl2pPr marL="1161435" indent="0">
              <a:buNone/>
              <a:defRPr sz="3100"/>
            </a:lvl2pPr>
            <a:lvl3pPr marL="2322871" indent="0">
              <a:buNone/>
              <a:defRPr sz="2400"/>
            </a:lvl3pPr>
            <a:lvl4pPr marL="3484306" indent="0">
              <a:buNone/>
              <a:defRPr sz="2200"/>
            </a:lvl4pPr>
            <a:lvl5pPr marL="4645744" indent="0">
              <a:buNone/>
              <a:defRPr sz="2200"/>
            </a:lvl5pPr>
            <a:lvl6pPr marL="5807180" indent="0">
              <a:buNone/>
              <a:defRPr sz="2200"/>
            </a:lvl6pPr>
            <a:lvl7pPr marL="6968615" indent="0">
              <a:buNone/>
              <a:defRPr sz="2200"/>
            </a:lvl7pPr>
            <a:lvl8pPr marL="8130050" indent="0">
              <a:buNone/>
              <a:defRPr sz="2200"/>
            </a:lvl8pPr>
            <a:lvl9pPr marL="9291487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E7F8-EE0E-4884-8037-028FDDBE0D5A}" type="datetimeFigureOut">
              <a:rPr lang="en-US" smtClean="0"/>
              <a:pPr/>
              <a:t>1/10/2010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350AC-E9A5-446D-A63D-51F903E8A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1620" y="439421"/>
            <a:ext cx="27569160" cy="1828800"/>
          </a:xfrm>
          <a:prstGeom prst="rect">
            <a:avLst/>
          </a:prstGeom>
        </p:spPr>
        <p:txBody>
          <a:bodyPr vert="horz" lIns="232288" tIns="116145" rIns="232288" bIns="11614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1620" y="2560323"/>
            <a:ext cx="27569160" cy="7241540"/>
          </a:xfrm>
          <a:prstGeom prst="rect">
            <a:avLst/>
          </a:prstGeom>
        </p:spPr>
        <p:txBody>
          <a:bodyPr vert="horz" lIns="232288" tIns="116145" rIns="232288" bIns="11614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31620" y="10170163"/>
            <a:ext cx="7147560" cy="584200"/>
          </a:xfrm>
          <a:prstGeom prst="rect">
            <a:avLst/>
          </a:prstGeom>
        </p:spPr>
        <p:txBody>
          <a:bodyPr vert="horz" lIns="232288" tIns="116145" rIns="232288" bIns="116145" rtlCol="0" anchor="ctr"/>
          <a:lstStyle>
            <a:lvl1pPr algn="l">
              <a:defRPr sz="3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DE7F8-EE0E-4884-8037-028FDDBE0D5A}" type="datetimeFigureOut">
              <a:rPr lang="en-US" smtClean="0"/>
              <a:pPr/>
              <a:t>1/10/2010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466070" y="10170163"/>
            <a:ext cx="9700260" cy="584200"/>
          </a:xfrm>
          <a:prstGeom prst="rect">
            <a:avLst/>
          </a:prstGeom>
        </p:spPr>
        <p:txBody>
          <a:bodyPr vert="horz" lIns="232288" tIns="116145" rIns="232288" bIns="116145" rtlCol="0" anchor="ctr"/>
          <a:lstStyle>
            <a:lvl1pPr algn="ctr">
              <a:defRPr sz="3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953220" y="10170163"/>
            <a:ext cx="7147560" cy="584200"/>
          </a:xfrm>
          <a:prstGeom prst="rect">
            <a:avLst/>
          </a:prstGeom>
        </p:spPr>
        <p:txBody>
          <a:bodyPr vert="horz" lIns="232288" tIns="116145" rIns="232288" bIns="116145" rtlCol="0" anchor="ctr"/>
          <a:lstStyle>
            <a:lvl1pPr algn="r">
              <a:defRPr sz="3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350AC-E9A5-446D-A63D-51F903E8A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322871" rtl="0" eaLnBrk="1" latinLnBrk="0" hangingPunct="1">
        <a:spcBef>
          <a:spcPct val="0"/>
        </a:spcBef>
        <a:buNone/>
        <a:defRPr sz="1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71076" indent="-871076" algn="l" defTabSz="2322871" rtl="0" eaLnBrk="1" latinLnBrk="0" hangingPunct="1">
        <a:spcBef>
          <a:spcPct val="20000"/>
        </a:spcBef>
        <a:buFont typeface="Arial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1887332" indent="-725898" algn="l" defTabSz="2322871" rtl="0" eaLnBrk="1" latinLnBrk="0" hangingPunct="1">
        <a:spcBef>
          <a:spcPct val="20000"/>
        </a:spcBef>
        <a:buFont typeface="Arial" pitchFamily="34" charset="0"/>
        <a:buChar char="–"/>
        <a:defRPr sz="7100" kern="1200">
          <a:solidFill>
            <a:schemeClr val="tx1"/>
          </a:solidFill>
          <a:latin typeface="+mn-lt"/>
          <a:ea typeface="+mn-ea"/>
          <a:cs typeface="+mn-cs"/>
        </a:defRPr>
      </a:lvl2pPr>
      <a:lvl3pPr marL="2903589" indent="-580717" algn="l" defTabSz="2322871" rtl="0" eaLnBrk="1" latinLnBrk="0" hangingPunct="1">
        <a:spcBef>
          <a:spcPct val="20000"/>
        </a:spcBef>
        <a:buFont typeface="Arial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065027" indent="-580717" algn="l" defTabSz="2322871" rtl="0" eaLnBrk="1" latinLnBrk="0" hangingPunct="1">
        <a:spcBef>
          <a:spcPct val="20000"/>
        </a:spcBef>
        <a:buFont typeface="Arial" pitchFamily="34" charset="0"/>
        <a:buChar char="–"/>
        <a:defRPr sz="5100" kern="1200">
          <a:solidFill>
            <a:schemeClr val="tx1"/>
          </a:solidFill>
          <a:latin typeface="+mn-lt"/>
          <a:ea typeface="+mn-ea"/>
          <a:cs typeface="+mn-cs"/>
        </a:defRPr>
      </a:lvl4pPr>
      <a:lvl5pPr marL="5226462" indent="-580717" algn="l" defTabSz="2322871" rtl="0" eaLnBrk="1" latinLnBrk="0" hangingPunct="1">
        <a:spcBef>
          <a:spcPct val="20000"/>
        </a:spcBef>
        <a:buFont typeface="Arial" pitchFamily="34" charset="0"/>
        <a:buChar char="»"/>
        <a:defRPr sz="5100" kern="1200">
          <a:solidFill>
            <a:schemeClr val="tx1"/>
          </a:solidFill>
          <a:latin typeface="+mn-lt"/>
          <a:ea typeface="+mn-ea"/>
          <a:cs typeface="+mn-cs"/>
        </a:defRPr>
      </a:lvl5pPr>
      <a:lvl6pPr marL="6387897" indent="-580717" algn="l" defTabSz="2322871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6pPr>
      <a:lvl7pPr marL="7549333" indent="-580717" algn="l" defTabSz="2322871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7pPr>
      <a:lvl8pPr marL="8710768" indent="-580717" algn="l" defTabSz="2322871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8pPr>
      <a:lvl9pPr marL="9872204" indent="-580717" algn="l" defTabSz="2322871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22871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1pPr>
      <a:lvl2pPr marL="1161435" algn="l" defTabSz="2322871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2pPr>
      <a:lvl3pPr marL="2322871" algn="l" defTabSz="2322871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3pPr>
      <a:lvl4pPr marL="3484306" algn="l" defTabSz="2322871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4pPr>
      <a:lvl5pPr marL="4645744" algn="l" defTabSz="2322871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5pPr>
      <a:lvl6pPr marL="5807180" algn="l" defTabSz="2322871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6pPr>
      <a:lvl7pPr marL="6968615" algn="l" defTabSz="2322871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7pPr>
      <a:lvl8pPr marL="8130050" algn="l" defTabSz="2322871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8pPr>
      <a:lvl9pPr marL="9291487" algn="l" defTabSz="2322871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1" name="Group 639"/>
          <p:cNvGrpSpPr/>
          <p:nvPr/>
        </p:nvGrpSpPr>
        <p:grpSpPr>
          <a:xfrm>
            <a:off x="25765578" y="4526646"/>
            <a:ext cx="4800600" cy="5029200"/>
            <a:chOff x="3096126" y="2895600"/>
            <a:chExt cx="4800600" cy="5029200"/>
          </a:xfrm>
        </p:grpSpPr>
        <p:pic>
          <p:nvPicPr>
            <p:cNvPr id="934" name="Picture 933" descr="scalp_posterior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5200" y="2895600"/>
              <a:ext cx="3975100" cy="4864100"/>
            </a:xfrm>
            <a:prstGeom prst="rect">
              <a:avLst/>
            </a:prstGeom>
          </p:spPr>
        </p:pic>
        <p:sp>
          <p:nvSpPr>
            <p:cNvPr id="935" name="Oval 934"/>
            <p:cNvSpPr/>
            <p:nvPr/>
          </p:nvSpPr>
          <p:spPr>
            <a:xfrm>
              <a:off x="3096126" y="6188242"/>
              <a:ext cx="4800600" cy="62965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36" name="Group 100"/>
            <p:cNvGrpSpPr/>
            <p:nvPr/>
          </p:nvGrpSpPr>
          <p:grpSpPr>
            <a:xfrm>
              <a:off x="3597442" y="6172200"/>
              <a:ext cx="3793958" cy="288758"/>
              <a:chOff x="3581400" y="6172200"/>
              <a:chExt cx="3793958" cy="288758"/>
            </a:xfrm>
          </p:grpSpPr>
          <p:sp>
            <p:nvSpPr>
              <p:cNvPr id="938" name="Arc 937"/>
              <p:cNvSpPr/>
              <p:nvPr/>
            </p:nvSpPr>
            <p:spPr>
              <a:xfrm>
                <a:off x="3581400" y="6172200"/>
                <a:ext cx="3733800" cy="284748"/>
              </a:xfrm>
              <a:prstGeom prst="arc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9" name="Arc 938"/>
              <p:cNvSpPr/>
              <p:nvPr/>
            </p:nvSpPr>
            <p:spPr>
              <a:xfrm flipH="1">
                <a:off x="3641558" y="6176210"/>
                <a:ext cx="3733800" cy="284748"/>
              </a:xfrm>
              <a:prstGeom prst="arc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37" name="Rectangle 936"/>
            <p:cNvSpPr/>
            <p:nvPr/>
          </p:nvSpPr>
          <p:spPr>
            <a:xfrm>
              <a:off x="3581400" y="6629400"/>
              <a:ext cx="3810000" cy="12954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2" name="Group 646"/>
          <p:cNvGrpSpPr/>
          <p:nvPr/>
        </p:nvGrpSpPr>
        <p:grpSpPr>
          <a:xfrm>
            <a:off x="15158380" y="4513843"/>
            <a:ext cx="3996848" cy="4907741"/>
            <a:chOff x="7331241" y="3169459"/>
            <a:chExt cx="3996848" cy="4907741"/>
          </a:xfrm>
        </p:grpSpPr>
        <p:pic>
          <p:nvPicPr>
            <p:cNvPr id="928" name="Picture 927" descr="scalp_posterior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43274" y="3169459"/>
              <a:ext cx="3975100" cy="4864100"/>
            </a:xfrm>
            <a:prstGeom prst="rect">
              <a:avLst/>
            </a:prstGeom>
          </p:spPr>
        </p:pic>
        <p:grpSp>
          <p:nvGrpSpPr>
            <p:cNvPr id="929" name="Group 14"/>
            <p:cNvGrpSpPr/>
            <p:nvPr/>
          </p:nvGrpSpPr>
          <p:grpSpPr>
            <a:xfrm>
              <a:off x="7451558" y="6446059"/>
              <a:ext cx="3793958" cy="288758"/>
              <a:chOff x="3581400" y="6172200"/>
              <a:chExt cx="3793958" cy="288758"/>
            </a:xfrm>
          </p:grpSpPr>
          <p:sp>
            <p:nvSpPr>
              <p:cNvPr id="932" name="Arc 931"/>
              <p:cNvSpPr/>
              <p:nvPr/>
            </p:nvSpPr>
            <p:spPr>
              <a:xfrm>
                <a:off x="3581400" y="6172200"/>
                <a:ext cx="3733800" cy="284748"/>
              </a:xfrm>
              <a:prstGeom prst="arc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3" name="Arc 932"/>
              <p:cNvSpPr/>
              <p:nvPr/>
            </p:nvSpPr>
            <p:spPr>
              <a:xfrm flipH="1">
                <a:off x="3641558" y="6176210"/>
                <a:ext cx="3733800" cy="284748"/>
              </a:xfrm>
              <a:prstGeom prst="arc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930" name="Picture 929" descr="neck_posterior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31241" y="6449568"/>
              <a:ext cx="3996848" cy="1627632"/>
            </a:xfrm>
            <a:prstGeom prst="rect">
              <a:avLst/>
            </a:prstGeom>
          </p:spPr>
        </p:pic>
        <p:cxnSp>
          <p:nvCxnSpPr>
            <p:cNvPr id="931" name="Straight Connector 930"/>
            <p:cNvCxnSpPr/>
            <p:nvPr/>
          </p:nvCxnSpPr>
          <p:spPr>
            <a:xfrm>
              <a:off x="8991600" y="6459093"/>
              <a:ext cx="76200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3" name="Oval 842"/>
          <p:cNvSpPr/>
          <p:nvPr/>
        </p:nvSpPr>
        <p:spPr>
          <a:xfrm>
            <a:off x="27602400" y="1590940"/>
            <a:ext cx="990600" cy="232610"/>
          </a:xfrm>
          <a:prstGeom prst="ellipse">
            <a:avLst/>
          </a:prstGeom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44" name="Straight Connector 843"/>
          <p:cNvCxnSpPr>
            <a:stCxn id="843" idx="2"/>
          </p:cNvCxnSpPr>
          <p:nvPr/>
        </p:nvCxnSpPr>
        <p:spPr>
          <a:xfrm rot="10800000">
            <a:off x="27598390" y="1021447"/>
            <a:ext cx="4010" cy="685799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5" name="Straight Connector 844"/>
          <p:cNvCxnSpPr/>
          <p:nvPr/>
        </p:nvCxnSpPr>
        <p:spPr>
          <a:xfrm rot="10800000">
            <a:off x="28584980" y="1021446"/>
            <a:ext cx="4010" cy="685799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6" name="Freeform 845"/>
          <p:cNvSpPr/>
          <p:nvPr/>
        </p:nvSpPr>
        <p:spPr>
          <a:xfrm>
            <a:off x="28111738" y="2016057"/>
            <a:ext cx="355600" cy="2053389"/>
          </a:xfrm>
          <a:custGeom>
            <a:avLst/>
            <a:gdLst>
              <a:gd name="connsiteX0" fmla="*/ 200526 w 355600"/>
              <a:gd name="connsiteY0" fmla="*/ 0 h 2053389"/>
              <a:gd name="connsiteX1" fmla="*/ 24063 w 355600"/>
              <a:gd name="connsiteY1" fmla="*/ 577516 h 2053389"/>
              <a:gd name="connsiteX2" fmla="*/ 344905 w 355600"/>
              <a:gd name="connsiteY2" fmla="*/ 1491916 h 2053389"/>
              <a:gd name="connsiteX3" fmla="*/ 88231 w 355600"/>
              <a:gd name="connsiteY3" fmla="*/ 2053389 h 2053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5600" h="2053389">
                <a:moveTo>
                  <a:pt x="200526" y="0"/>
                </a:moveTo>
                <a:cubicBezTo>
                  <a:pt x="100263" y="164431"/>
                  <a:pt x="0" y="328863"/>
                  <a:pt x="24063" y="577516"/>
                </a:cubicBezTo>
                <a:cubicBezTo>
                  <a:pt x="48126" y="826169"/>
                  <a:pt x="334210" y="1245937"/>
                  <a:pt x="344905" y="1491916"/>
                </a:cubicBezTo>
                <a:cubicBezTo>
                  <a:pt x="355600" y="1737895"/>
                  <a:pt x="221915" y="1895642"/>
                  <a:pt x="88231" y="2053389"/>
                </a:cubicBezTo>
              </a:path>
            </a:pathLst>
          </a:cu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7" name="Freeform 846"/>
          <p:cNvSpPr/>
          <p:nvPr/>
        </p:nvSpPr>
        <p:spPr>
          <a:xfrm>
            <a:off x="27952700" y="2040120"/>
            <a:ext cx="355600" cy="2053389"/>
          </a:xfrm>
          <a:custGeom>
            <a:avLst/>
            <a:gdLst>
              <a:gd name="connsiteX0" fmla="*/ 200526 w 355600"/>
              <a:gd name="connsiteY0" fmla="*/ 0 h 2053389"/>
              <a:gd name="connsiteX1" fmla="*/ 24063 w 355600"/>
              <a:gd name="connsiteY1" fmla="*/ 577516 h 2053389"/>
              <a:gd name="connsiteX2" fmla="*/ 344905 w 355600"/>
              <a:gd name="connsiteY2" fmla="*/ 1491916 h 2053389"/>
              <a:gd name="connsiteX3" fmla="*/ 88231 w 355600"/>
              <a:gd name="connsiteY3" fmla="*/ 2053389 h 2053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5600" h="2053389">
                <a:moveTo>
                  <a:pt x="200526" y="0"/>
                </a:moveTo>
                <a:cubicBezTo>
                  <a:pt x="100263" y="164431"/>
                  <a:pt x="0" y="328863"/>
                  <a:pt x="24063" y="577516"/>
                </a:cubicBezTo>
                <a:cubicBezTo>
                  <a:pt x="48126" y="826169"/>
                  <a:pt x="334210" y="1245937"/>
                  <a:pt x="344905" y="1491916"/>
                </a:cubicBezTo>
                <a:cubicBezTo>
                  <a:pt x="355600" y="1737895"/>
                  <a:pt x="221915" y="1895642"/>
                  <a:pt x="88231" y="2053389"/>
                </a:cubicBezTo>
              </a:path>
            </a:pathLst>
          </a:cu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8" name="Freeform 847"/>
          <p:cNvSpPr/>
          <p:nvPr/>
        </p:nvSpPr>
        <p:spPr>
          <a:xfrm>
            <a:off x="27782874" y="2040120"/>
            <a:ext cx="355600" cy="2053389"/>
          </a:xfrm>
          <a:custGeom>
            <a:avLst/>
            <a:gdLst>
              <a:gd name="connsiteX0" fmla="*/ 200526 w 355600"/>
              <a:gd name="connsiteY0" fmla="*/ 0 h 2053389"/>
              <a:gd name="connsiteX1" fmla="*/ 24063 w 355600"/>
              <a:gd name="connsiteY1" fmla="*/ 577516 h 2053389"/>
              <a:gd name="connsiteX2" fmla="*/ 344905 w 355600"/>
              <a:gd name="connsiteY2" fmla="*/ 1491916 h 2053389"/>
              <a:gd name="connsiteX3" fmla="*/ 88231 w 355600"/>
              <a:gd name="connsiteY3" fmla="*/ 2053389 h 2053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5600" h="2053389">
                <a:moveTo>
                  <a:pt x="200526" y="0"/>
                </a:moveTo>
                <a:cubicBezTo>
                  <a:pt x="100263" y="164431"/>
                  <a:pt x="0" y="328863"/>
                  <a:pt x="24063" y="577516"/>
                </a:cubicBezTo>
                <a:cubicBezTo>
                  <a:pt x="48126" y="826169"/>
                  <a:pt x="334210" y="1245937"/>
                  <a:pt x="344905" y="1491916"/>
                </a:cubicBezTo>
                <a:cubicBezTo>
                  <a:pt x="355600" y="1737895"/>
                  <a:pt x="221915" y="1895642"/>
                  <a:pt x="88231" y="2053389"/>
                </a:cubicBezTo>
              </a:path>
            </a:pathLst>
          </a:cu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9" name="TextBox 848"/>
          <p:cNvSpPr txBox="1"/>
          <p:nvPr/>
        </p:nvSpPr>
        <p:spPr>
          <a:xfrm>
            <a:off x="11045370" y="9715500"/>
            <a:ext cx="120257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(P2)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0" name="TextBox 849"/>
          <p:cNvSpPr txBox="1"/>
          <p:nvPr/>
        </p:nvSpPr>
        <p:spPr>
          <a:xfrm>
            <a:off x="16532093" y="9709808"/>
            <a:ext cx="120257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(P3)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40" name="Group 939"/>
          <p:cNvGrpSpPr/>
          <p:nvPr/>
        </p:nvGrpSpPr>
        <p:grpSpPr>
          <a:xfrm>
            <a:off x="15913233" y="1794845"/>
            <a:ext cx="622167" cy="2624755"/>
            <a:chOff x="15871206" y="1554216"/>
            <a:chExt cx="622167" cy="2624755"/>
          </a:xfrm>
        </p:grpSpPr>
        <p:sp>
          <p:nvSpPr>
            <p:cNvPr id="851" name="Rectangle 850"/>
            <p:cNvSpPr/>
            <p:nvPr/>
          </p:nvSpPr>
          <p:spPr>
            <a:xfrm rot="20763509">
              <a:off x="15871206" y="1554216"/>
              <a:ext cx="457200" cy="2057400"/>
            </a:xfrm>
            <a:prstGeom prst="rect">
              <a:avLst/>
            </a:prstGeom>
            <a:noFill/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2" name="Rectangle 851"/>
            <p:cNvSpPr/>
            <p:nvPr/>
          </p:nvSpPr>
          <p:spPr>
            <a:xfrm rot="20763509">
              <a:off x="16260961" y="3576772"/>
              <a:ext cx="228600" cy="152400"/>
            </a:xfrm>
            <a:prstGeom prst="rect">
              <a:avLst/>
            </a:prstGeom>
            <a:noFill/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3" name="Rectangle 852"/>
            <p:cNvSpPr/>
            <p:nvPr/>
          </p:nvSpPr>
          <p:spPr>
            <a:xfrm rot="20763509">
              <a:off x="16411077" y="3721771"/>
              <a:ext cx="82296" cy="457200"/>
            </a:xfrm>
            <a:prstGeom prst="rect">
              <a:avLst/>
            </a:prstGeom>
            <a:noFill/>
            <a:ln w="50800"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54" name="TextBox 853"/>
          <p:cNvSpPr txBox="1"/>
          <p:nvPr/>
        </p:nvSpPr>
        <p:spPr>
          <a:xfrm>
            <a:off x="27547206" y="9715500"/>
            <a:ext cx="120257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(P5)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5" name="TextBox 854"/>
          <p:cNvSpPr txBox="1"/>
          <p:nvPr/>
        </p:nvSpPr>
        <p:spPr>
          <a:xfrm>
            <a:off x="22022252" y="9715500"/>
            <a:ext cx="120257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(P4)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6" name="TextBox 855"/>
          <p:cNvSpPr txBox="1"/>
          <p:nvPr/>
        </p:nvSpPr>
        <p:spPr>
          <a:xfrm>
            <a:off x="3648528" y="9715500"/>
            <a:ext cx="120257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(P1)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8" name="Freeform 867"/>
          <p:cNvSpPr/>
          <p:nvPr/>
        </p:nvSpPr>
        <p:spPr>
          <a:xfrm>
            <a:off x="20884694" y="6162456"/>
            <a:ext cx="3514725" cy="342900"/>
          </a:xfrm>
          <a:custGeom>
            <a:avLst/>
            <a:gdLst>
              <a:gd name="connsiteX0" fmla="*/ 0 w 2047875"/>
              <a:gd name="connsiteY0" fmla="*/ 171450 h 357188"/>
              <a:gd name="connsiteX1" fmla="*/ 152400 w 2047875"/>
              <a:gd name="connsiteY1" fmla="*/ 180975 h 357188"/>
              <a:gd name="connsiteX2" fmla="*/ 295275 w 2047875"/>
              <a:gd name="connsiteY2" fmla="*/ 38100 h 357188"/>
              <a:gd name="connsiteX3" fmla="*/ 485775 w 2047875"/>
              <a:gd name="connsiteY3" fmla="*/ 180975 h 357188"/>
              <a:gd name="connsiteX4" fmla="*/ 609600 w 2047875"/>
              <a:gd name="connsiteY4" fmla="*/ 333375 h 357188"/>
              <a:gd name="connsiteX5" fmla="*/ 781050 w 2047875"/>
              <a:gd name="connsiteY5" fmla="*/ 190500 h 357188"/>
              <a:gd name="connsiteX6" fmla="*/ 1000125 w 2047875"/>
              <a:gd name="connsiteY6" fmla="*/ 180975 h 357188"/>
              <a:gd name="connsiteX7" fmla="*/ 1171575 w 2047875"/>
              <a:gd name="connsiteY7" fmla="*/ 161925 h 357188"/>
              <a:gd name="connsiteX8" fmla="*/ 1314450 w 2047875"/>
              <a:gd name="connsiteY8" fmla="*/ 0 h 357188"/>
              <a:gd name="connsiteX9" fmla="*/ 1495425 w 2047875"/>
              <a:gd name="connsiteY9" fmla="*/ 161925 h 357188"/>
              <a:gd name="connsiteX10" fmla="*/ 1685925 w 2047875"/>
              <a:gd name="connsiteY10" fmla="*/ 352425 h 357188"/>
              <a:gd name="connsiteX11" fmla="*/ 1857375 w 2047875"/>
              <a:gd name="connsiteY11" fmla="*/ 190500 h 357188"/>
              <a:gd name="connsiteX12" fmla="*/ 2047875 w 2047875"/>
              <a:gd name="connsiteY12" fmla="*/ 200025 h 35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47875" h="357188">
                <a:moveTo>
                  <a:pt x="0" y="171450"/>
                </a:moveTo>
                <a:cubicBezTo>
                  <a:pt x="51594" y="187325"/>
                  <a:pt x="103188" y="203200"/>
                  <a:pt x="152400" y="180975"/>
                </a:cubicBezTo>
                <a:cubicBezTo>
                  <a:pt x="201612" y="158750"/>
                  <a:pt x="239713" y="38100"/>
                  <a:pt x="295275" y="38100"/>
                </a:cubicBezTo>
                <a:cubicBezTo>
                  <a:pt x="350837" y="38100"/>
                  <a:pt x="433388" y="131763"/>
                  <a:pt x="485775" y="180975"/>
                </a:cubicBezTo>
                <a:cubicBezTo>
                  <a:pt x="538162" y="230187"/>
                  <a:pt x="560388" y="331788"/>
                  <a:pt x="609600" y="333375"/>
                </a:cubicBezTo>
                <a:cubicBezTo>
                  <a:pt x="658812" y="334962"/>
                  <a:pt x="715963" y="215900"/>
                  <a:pt x="781050" y="190500"/>
                </a:cubicBezTo>
                <a:cubicBezTo>
                  <a:pt x="846138" y="165100"/>
                  <a:pt x="935038" y="185737"/>
                  <a:pt x="1000125" y="180975"/>
                </a:cubicBezTo>
                <a:cubicBezTo>
                  <a:pt x="1065212" y="176213"/>
                  <a:pt x="1119188" y="192087"/>
                  <a:pt x="1171575" y="161925"/>
                </a:cubicBezTo>
                <a:cubicBezTo>
                  <a:pt x="1223962" y="131763"/>
                  <a:pt x="1260475" y="0"/>
                  <a:pt x="1314450" y="0"/>
                </a:cubicBezTo>
                <a:cubicBezTo>
                  <a:pt x="1368425" y="0"/>
                  <a:pt x="1433513" y="103188"/>
                  <a:pt x="1495425" y="161925"/>
                </a:cubicBezTo>
                <a:cubicBezTo>
                  <a:pt x="1557337" y="220662"/>
                  <a:pt x="1625600" y="347663"/>
                  <a:pt x="1685925" y="352425"/>
                </a:cubicBezTo>
                <a:cubicBezTo>
                  <a:pt x="1746250" y="357188"/>
                  <a:pt x="1797050" y="215900"/>
                  <a:pt x="1857375" y="190500"/>
                </a:cubicBezTo>
                <a:cubicBezTo>
                  <a:pt x="1917700" y="165100"/>
                  <a:pt x="1982787" y="182562"/>
                  <a:pt x="2047875" y="20002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9" name="Freeform 868"/>
          <p:cNvSpPr/>
          <p:nvPr/>
        </p:nvSpPr>
        <p:spPr>
          <a:xfrm>
            <a:off x="20884015" y="5998145"/>
            <a:ext cx="3514725" cy="228600"/>
          </a:xfrm>
          <a:custGeom>
            <a:avLst/>
            <a:gdLst>
              <a:gd name="connsiteX0" fmla="*/ 0 w 2047875"/>
              <a:gd name="connsiteY0" fmla="*/ 171450 h 357188"/>
              <a:gd name="connsiteX1" fmla="*/ 152400 w 2047875"/>
              <a:gd name="connsiteY1" fmla="*/ 180975 h 357188"/>
              <a:gd name="connsiteX2" fmla="*/ 295275 w 2047875"/>
              <a:gd name="connsiteY2" fmla="*/ 38100 h 357188"/>
              <a:gd name="connsiteX3" fmla="*/ 485775 w 2047875"/>
              <a:gd name="connsiteY3" fmla="*/ 180975 h 357188"/>
              <a:gd name="connsiteX4" fmla="*/ 609600 w 2047875"/>
              <a:gd name="connsiteY4" fmla="*/ 333375 h 357188"/>
              <a:gd name="connsiteX5" fmla="*/ 781050 w 2047875"/>
              <a:gd name="connsiteY5" fmla="*/ 190500 h 357188"/>
              <a:gd name="connsiteX6" fmla="*/ 1000125 w 2047875"/>
              <a:gd name="connsiteY6" fmla="*/ 180975 h 357188"/>
              <a:gd name="connsiteX7" fmla="*/ 1171575 w 2047875"/>
              <a:gd name="connsiteY7" fmla="*/ 161925 h 357188"/>
              <a:gd name="connsiteX8" fmla="*/ 1314450 w 2047875"/>
              <a:gd name="connsiteY8" fmla="*/ 0 h 357188"/>
              <a:gd name="connsiteX9" fmla="*/ 1495425 w 2047875"/>
              <a:gd name="connsiteY9" fmla="*/ 161925 h 357188"/>
              <a:gd name="connsiteX10" fmla="*/ 1685925 w 2047875"/>
              <a:gd name="connsiteY10" fmla="*/ 352425 h 357188"/>
              <a:gd name="connsiteX11" fmla="*/ 1857375 w 2047875"/>
              <a:gd name="connsiteY11" fmla="*/ 190500 h 357188"/>
              <a:gd name="connsiteX12" fmla="*/ 2047875 w 2047875"/>
              <a:gd name="connsiteY12" fmla="*/ 200025 h 35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47875" h="357188">
                <a:moveTo>
                  <a:pt x="0" y="171450"/>
                </a:moveTo>
                <a:cubicBezTo>
                  <a:pt x="51594" y="187325"/>
                  <a:pt x="103188" y="203200"/>
                  <a:pt x="152400" y="180975"/>
                </a:cubicBezTo>
                <a:cubicBezTo>
                  <a:pt x="201612" y="158750"/>
                  <a:pt x="239713" y="38100"/>
                  <a:pt x="295275" y="38100"/>
                </a:cubicBezTo>
                <a:cubicBezTo>
                  <a:pt x="350837" y="38100"/>
                  <a:pt x="433388" y="131763"/>
                  <a:pt x="485775" y="180975"/>
                </a:cubicBezTo>
                <a:cubicBezTo>
                  <a:pt x="538162" y="230187"/>
                  <a:pt x="560388" y="331788"/>
                  <a:pt x="609600" y="333375"/>
                </a:cubicBezTo>
                <a:cubicBezTo>
                  <a:pt x="658812" y="334962"/>
                  <a:pt x="715963" y="215900"/>
                  <a:pt x="781050" y="190500"/>
                </a:cubicBezTo>
                <a:cubicBezTo>
                  <a:pt x="846138" y="165100"/>
                  <a:pt x="935038" y="185737"/>
                  <a:pt x="1000125" y="180975"/>
                </a:cubicBezTo>
                <a:cubicBezTo>
                  <a:pt x="1065212" y="176213"/>
                  <a:pt x="1119188" y="192087"/>
                  <a:pt x="1171575" y="161925"/>
                </a:cubicBezTo>
                <a:cubicBezTo>
                  <a:pt x="1223962" y="131763"/>
                  <a:pt x="1260475" y="0"/>
                  <a:pt x="1314450" y="0"/>
                </a:cubicBezTo>
                <a:cubicBezTo>
                  <a:pt x="1368425" y="0"/>
                  <a:pt x="1433513" y="103188"/>
                  <a:pt x="1495425" y="161925"/>
                </a:cubicBezTo>
                <a:cubicBezTo>
                  <a:pt x="1557337" y="220662"/>
                  <a:pt x="1625600" y="347663"/>
                  <a:pt x="1685925" y="352425"/>
                </a:cubicBezTo>
                <a:cubicBezTo>
                  <a:pt x="1746250" y="357188"/>
                  <a:pt x="1797050" y="215900"/>
                  <a:pt x="1857375" y="190500"/>
                </a:cubicBezTo>
                <a:cubicBezTo>
                  <a:pt x="1917700" y="165100"/>
                  <a:pt x="1982787" y="182562"/>
                  <a:pt x="2047875" y="20002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0" name="Freeform 869"/>
          <p:cNvSpPr/>
          <p:nvPr/>
        </p:nvSpPr>
        <p:spPr>
          <a:xfrm>
            <a:off x="20889457" y="5840990"/>
            <a:ext cx="3514725" cy="100013"/>
          </a:xfrm>
          <a:custGeom>
            <a:avLst/>
            <a:gdLst>
              <a:gd name="connsiteX0" fmla="*/ 0 w 2047875"/>
              <a:gd name="connsiteY0" fmla="*/ 171450 h 357188"/>
              <a:gd name="connsiteX1" fmla="*/ 152400 w 2047875"/>
              <a:gd name="connsiteY1" fmla="*/ 180975 h 357188"/>
              <a:gd name="connsiteX2" fmla="*/ 295275 w 2047875"/>
              <a:gd name="connsiteY2" fmla="*/ 38100 h 357188"/>
              <a:gd name="connsiteX3" fmla="*/ 485775 w 2047875"/>
              <a:gd name="connsiteY3" fmla="*/ 180975 h 357188"/>
              <a:gd name="connsiteX4" fmla="*/ 609600 w 2047875"/>
              <a:gd name="connsiteY4" fmla="*/ 333375 h 357188"/>
              <a:gd name="connsiteX5" fmla="*/ 781050 w 2047875"/>
              <a:gd name="connsiteY5" fmla="*/ 190500 h 357188"/>
              <a:gd name="connsiteX6" fmla="*/ 1000125 w 2047875"/>
              <a:gd name="connsiteY6" fmla="*/ 180975 h 357188"/>
              <a:gd name="connsiteX7" fmla="*/ 1171575 w 2047875"/>
              <a:gd name="connsiteY7" fmla="*/ 161925 h 357188"/>
              <a:gd name="connsiteX8" fmla="*/ 1314450 w 2047875"/>
              <a:gd name="connsiteY8" fmla="*/ 0 h 357188"/>
              <a:gd name="connsiteX9" fmla="*/ 1495425 w 2047875"/>
              <a:gd name="connsiteY9" fmla="*/ 161925 h 357188"/>
              <a:gd name="connsiteX10" fmla="*/ 1685925 w 2047875"/>
              <a:gd name="connsiteY10" fmla="*/ 352425 h 357188"/>
              <a:gd name="connsiteX11" fmla="*/ 1857375 w 2047875"/>
              <a:gd name="connsiteY11" fmla="*/ 190500 h 357188"/>
              <a:gd name="connsiteX12" fmla="*/ 2047875 w 2047875"/>
              <a:gd name="connsiteY12" fmla="*/ 200025 h 35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47875" h="357188">
                <a:moveTo>
                  <a:pt x="0" y="171450"/>
                </a:moveTo>
                <a:cubicBezTo>
                  <a:pt x="51594" y="187325"/>
                  <a:pt x="103188" y="203200"/>
                  <a:pt x="152400" y="180975"/>
                </a:cubicBezTo>
                <a:cubicBezTo>
                  <a:pt x="201612" y="158750"/>
                  <a:pt x="239713" y="38100"/>
                  <a:pt x="295275" y="38100"/>
                </a:cubicBezTo>
                <a:cubicBezTo>
                  <a:pt x="350837" y="38100"/>
                  <a:pt x="433388" y="131763"/>
                  <a:pt x="485775" y="180975"/>
                </a:cubicBezTo>
                <a:cubicBezTo>
                  <a:pt x="538162" y="230187"/>
                  <a:pt x="560388" y="331788"/>
                  <a:pt x="609600" y="333375"/>
                </a:cubicBezTo>
                <a:cubicBezTo>
                  <a:pt x="658812" y="334962"/>
                  <a:pt x="715963" y="215900"/>
                  <a:pt x="781050" y="190500"/>
                </a:cubicBezTo>
                <a:cubicBezTo>
                  <a:pt x="846138" y="165100"/>
                  <a:pt x="935038" y="185737"/>
                  <a:pt x="1000125" y="180975"/>
                </a:cubicBezTo>
                <a:cubicBezTo>
                  <a:pt x="1065212" y="176213"/>
                  <a:pt x="1119188" y="192087"/>
                  <a:pt x="1171575" y="161925"/>
                </a:cubicBezTo>
                <a:cubicBezTo>
                  <a:pt x="1223962" y="131763"/>
                  <a:pt x="1260475" y="0"/>
                  <a:pt x="1314450" y="0"/>
                </a:cubicBezTo>
                <a:cubicBezTo>
                  <a:pt x="1368425" y="0"/>
                  <a:pt x="1433513" y="103188"/>
                  <a:pt x="1495425" y="161925"/>
                </a:cubicBezTo>
                <a:cubicBezTo>
                  <a:pt x="1557337" y="220662"/>
                  <a:pt x="1625600" y="347663"/>
                  <a:pt x="1685925" y="352425"/>
                </a:cubicBezTo>
                <a:cubicBezTo>
                  <a:pt x="1746250" y="357188"/>
                  <a:pt x="1797050" y="215900"/>
                  <a:pt x="1857375" y="190500"/>
                </a:cubicBezTo>
                <a:cubicBezTo>
                  <a:pt x="1917700" y="165100"/>
                  <a:pt x="1982787" y="182562"/>
                  <a:pt x="2047875" y="20002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1" name="Freeform 870"/>
          <p:cNvSpPr/>
          <p:nvPr/>
        </p:nvSpPr>
        <p:spPr>
          <a:xfrm>
            <a:off x="20884015" y="5619534"/>
            <a:ext cx="3514725" cy="100013"/>
          </a:xfrm>
          <a:custGeom>
            <a:avLst/>
            <a:gdLst>
              <a:gd name="connsiteX0" fmla="*/ 0 w 2047875"/>
              <a:gd name="connsiteY0" fmla="*/ 171450 h 357188"/>
              <a:gd name="connsiteX1" fmla="*/ 152400 w 2047875"/>
              <a:gd name="connsiteY1" fmla="*/ 180975 h 357188"/>
              <a:gd name="connsiteX2" fmla="*/ 295275 w 2047875"/>
              <a:gd name="connsiteY2" fmla="*/ 38100 h 357188"/>
              <a:gd name="connsiteX3" fmla="*/ 485775 w 2047875"/>
              <a:gd name="connsiteY3" fmla="*/ 180975 h 357188"/>
              <a:gd name="connsiteX4" fmla="*/ 609600 w 2047875"/>
              <a:gd name="connsiteY4" fmla="*/ 333375 h 357188"/>
              <a:gd name="connsiteX5" fmla="*/ 781050 w 2047875"/>
              <a:gd name="connsiteY5" fmla="*/ 190500 h 357188"/>
              <a:gd name="connsiteX6" fmla="*/ 1000125 w 2047875"/>
              <a:gd name="connsiteY6" fmla="*/ 180975 h 357188"/>
              <a:gd name="connsiteX7" fmla="*/ 1171575 w 2047875"/>
              <a:gd name="connsiteY7" fmla="*/ 161925 h 357188"/>
              <a:gd name="connsiteX8" fmla="*/ 1314450 w 2047875"/>
              <a:gd name="connsiteY8" fmla="*/ 0 h 357188"/>
              <a:gd name="connsiteX9" fmla="*/ 1495425 w 2047875"/>
              <a:gd name="connsiteY9" fmla="*/ 161925 h 357188"/>
              <a:gd name="connsiteX10" fmla="*/ 1685925 w 2047875"/>
              <a:gd name="connsiteY10" fmla="*/ 352425 h 357188"/>
              <a:gd name="connsiteX11" fmla="*/ 1857375 w 2047875"/>
              <a:gd name="connsiteY11" fmla="*/ 190500 h 357188"/>
              <a:gd name="connsiteX12" fmla="*/ 2047875 w 2047875"/>
              <a:gd name="connsiteY12" fmla="*/ 200025 h 35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47875" h="357188">
                <a:moveTo>
                  <a:pt x="0" y="171450"/>
                </a:moveTo>
                <a:cubicBezTo>
                  <a:pt x="51594" y="187325"/>
                  <a:pt x="103188" y="203200"/>
                  <a:pt x="152400" y="180975"/>
                </a:cubicBezTo>
                <a:cubicBezTo>
                  <a:pt x="201612" y="158750"/>
                  <a:pt x="239713" y="38100"/>
                  <a:pt x="295275" y="38100"/>
                </a:cubicBezTo>
                <a:cubicBezTo>
                  <a:pt x="350837" y="38100"/>
                  <a:pt x="433388" y="131763"/>
                  <a:pt x="485775" y="180975"/>
                </a:cubicBezTo>
                <a:cubicBezTo>
                  <a:pt x="538162" y="230187"/>
                  <a:pt x="560388" y="331788"/>
                  <a:pt x="609600" y="333375"/>
                </a:cubicBezTo>
                <a:cubicBezTo>
                  <a:pt x="658812" y="334962"/>
                  <a:pt x="715963" y="215900"/>
                  <a:pt x="781050" y="190500"/>
                </a:cubicBezTo>
                <a:cubicBezTo>
                  <a:pt x="846138" y="165100"/>
                  <a:pt x="935038" y="185737"/>
                  <a:pt x="1000125" y="180975"/>
                </a:cubicBezTo>
                <a:cubicBezTo>
                  <a:pt x="1065212" y="176213"/>
                  <a:pt x="1119188" y="192087"/>
                  <a:pt x="1171575" y="161925"/>
                </a:cubicBezTo>
                <a:cubicBezTo>
                  <a:pt x="1223962" y="131763"/>
                  <a:pt x="1260475" y="0"/>
                  <a:pt x="1314450" y="0"/>
                </a:cubicBezTo>
                <a:cubicBezTo>
                  <a:pt x="1368425" y="0"/>
                  <a:pt x="1433513" y="103188"/>
                  <a:pt x="1495425" y="161925"/>
                </a:cubicBezTo>
                <a:cubicBezTo>
                  <a:pt x="1557337" y="220662"/>
                  <a:pt x="1625600" y="347663"/>
                  <a:pt x="1685925" y="352425"/>
                </a:cubicBezTo>
                <a:cubicBezTo>
                  <a:pt x="1746250" y="357188"/>
                  <a:pt x="1797050" y="215900"/>
                  <a:pt x="1857375" y="190500"/>
                </a:cubicBezTo>
                <a:cubicBezTo>
                  <a:pt x="1917700" y="165100"/>
                  <a:pt x="1982787" y="182562"/>
                  <a:pt x="2047875" y="20002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2" name="Freeform 871"/>
          <p:cNvSpPr/>
          <p:nvPr/>
        </p:nvSpPr>
        <p:spPr>
          <a:xfrm>
            <a:off x="20884694" y="6448211"/>
            <a:ext cx="3514725" cy="214313"/>
          </a:xfrm>
          <a:custGeom>
            <a:avLst/>
            <a:gdLst>
              <a:gd name="connsiteX0" fmla="*/ 0 w 2047875"/>
              <a:gd name="connsiteY0" fmla="*/ 171450 h 357188"/>
              <a:gd name="connsiteX1" fmla="*/ 152400 w 2047875"/>
              <a:gd name="connsiteY1" fmla="*/ 180975 h 357188"/>
              <a:gd name="connsiteX2" fmla="*/ 295275 w 2047875"/>
              <a:gd name="connsiteY2" fmla="*/ 38100 h 357188"/>
              <a:gd name="connsiteX3" fmla="*/ 485775 w 2047875"/>
              <a:gd name="connsiteY3" fmla="*/ 180975 h 357188"/>
              <a:gd name="connsiteX4" fmla="*/ 609600 w 2047875"/>
              <a:gd name="connsiteY4" fmla="*/ 333375 h 357188"/>
              <a:gd name="connsiteX5" fmla="*/ 781050 w 2047875"/>
              <a:gd name="connsiteY5" fmla="*/ 190500 h 357188"/>
              <a:gd name="connsiteX6" fmla="*/ 1000125 w 2047875"/>
              <a:gd name="connsiteY6" fmla="*/ 180975 h 357188"/>
              <a:gd name="connsiteX7" fmla="*/ 1171575 w 2047875"/>
              <a:gd name="connsiteY7" fmla="*/ 161925 h 357188"/>
              <a:gd name="connsiteX8" fmla="*/ 1314450 w 2047875"/>
              <a:gd name="connsiteY8" fmla="*/ 0 h 357188"/>
              <a:gd name="connsiteX9" fmla="*/ 1495425 w 2047875"/>
              <a:gd name="connsiteY9" fmla="*/ 161925 h 357188"/>
              <a:gd name="connsiteX10" fmla="*/ 1685925 w 2047875"/>
              <a:gd name="connsiteY10" fmla="*/ 352425 h 357188"/>
              <a:gd name="connsiteX11" fmla="*/ 1857375 w 2047875"/>
              <a:gd name="connsiteY11" fmla="*/ 190500 h 357188"/>
              <a:gd name="connsiteX12" fmla="*/ 2047875 w 2047875"/>
              <a:gd name="connsiteY12" fmla="*/ 200025 h 35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47875" h="357188">
                <a:moveTo>
                  <a:pt x="0" y="171450"/>
                </a:moveTo>
                <a:cubicBezTo>
                  <a:pt x="51594" y="187325"/>
                  <a:pt x="103188" y="203200"/>
                  <a:pt x="152400" y="180975"/>
                </a:cubicBezTo>
                <a:cubicBezTo>
                  <a:pt x="201612" y="158750"/>
                  <a:pt x="239713" y="38100"/>
                  <a:pt x="295275" y="38100"/>
                </a:cubicBezTo>
                <a:cubicBezTo>
                  <a:pt x="350837" y="38100"/>
                  <a:pt x="433388" y="131763"/>
                  <a:pt x="485775" y="180975"/>
                </a:cubicBezTo>
                <a:cubicBezTo>
                  <a:pt x="538162" y="230187"/>
                  <a:pt x="560388" y="331788"/>
                  <a:pt x="609600" y="333375"/>
                </a:cubicBezTo>
                <a:cubicBezTo>
                  <a:pt x="658812" y="334962"/>
                  <a:pt x="715963" y="215900"/>
                  <a:pt x="781050" y="190500"/>
                </a:cubicBezTo>
                <a:cubicBezTo>
                  <a:pt x="846138" y="165100"/>
                  <a:pt x="935038" y="185737"/>
                  <a:pt x="1000125" y="180975"/>
                </a:cubicBezTo>
                <a:cubicBezTo>
                  <a:pt x="1065212" y="176213"/>
                  <a:pt x="1119188" y="192087"/>
                  <a:pt x="1171575" y="161925"/>
                </a:cubicBezTo>
                <a:cubicBezTo>
                  <a:pt x="1223962" y="131763"/>
                  <a:pt x="1260475" y="0"/>
                  <a:pt x="1314450" y="0"/>
                </a:cubicBezTo>
                <a:cubicBezTo>
                  <a:pt x="1368425" y="0"/>
                  <a:pt x="1433513" y="103188"/>
                  <a:pt x="1495425" y="161925"/>
                </a:cubicBezTo>
                <a:cubicBezTo>
                  <a:pt x="1557337" y="220662"/>
                  <a:pt x="1625600" y="347663"/>
                  <a:pt x="1685925" y="352425"/>
                </a:cubicBezTo>
                <a:cubicBezTo>
                  <a:pt x="1746250" y="357188"/>
                  <a:pt x="1797050" y="215900"/>
                  <a:pt x="1857375" y="190500"/>
                </a:cubicBezTo>
                <a:cubicBezTo>
                  <a:pt x="1917700" y="165100"/>
                  <a:pt x="1982787" y="182562"/>
                  <a:pt x="2047875" y="20002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3" name="Freeform 872"/>
          <p:cNvSpPr/>
          <p:nvPr/>
        </p:nvSpPr>
        <p:spPr>
          <a:xfrm>
            <a:off x="20884015" y="6741086"/>
            <a:ext cx="3514725" cy="100013"/>
          </a:xfrm>
          <a:custGeom>
            <a:avLst/>
            <a:gdLst>
              <a:gd name="connsiteX0" fmla="*/ 0 w 2047875"/>
              <a:gd name="connsiteY0" fmla="*/ 171450 h 357188"/>
              <a:gd name="connsiteX1" fmla="*/ 152400 w 2047875"/>
              <a:gd name="connsiteY1" fmla="*/ 180975 h 357188"/>
              <a:gd name="connsiteX2" fmla="*/ 295275 w 2047875"/>
              <a:gd name="connsiteY2" fmla="*/ 38100 h 357188"/>
              <a:gd name="connsiteX3" fmla="*/ 485775 w 2047875"/>
              <a:gd name="connsiteY3" fmla="*/ 180975 h 357188"/>
              <a:gd name="connsiteX4" fmla="*/ 609600 w 2047875"/>
              <a:gd name="connsiteY4" fmla="*/ 333375 h 357188"/>
              <a:gd name="connsiteX5" fmla="*/ 781050 w 2047875"/>
              <a:gd name="connsiteY5" fmla="*/ 190500 h 357188"/>
              <a:gd name="connsiteX6" fmla="*/ 1000125 w 2047875"/>
              <a:gd name="connsiteY6" fmla="*/ 180975 h 357188"/>
              <a:gd name="connsiteX7" fmla="*/ 1171575 w 2047875"/>
              <a:gd name="connsiteY7" fmla="*/ 161925 h 357188"/>
              <a:gd name="connsiteX8" fmla="*/ 1314450 w 2047875"/>
              <a:gd name="connsiteY8" fmla="*/ 0 h 357188"/>
              <a:gd name="connsiteX9" fmla="*/ 1495425 w 2047875"/>
              <a:gd name="connsiteY9" fmla="*/ 161925 h 357188"/>
              <a:gd name="connsiteX10" fmla="*/ 1685925 w 2047875"/>
              <a:gd name="connsiteY10" fmla="*/ 352425 h 357188"/>
              <a:gd name="connsiteX11" fmla="*/ 1857375 w 2047875"/>
              <a:gd name="connsiteY11" fmla="*/ 190500 h 357188"/>
              <a:gd name="connsiteX12" fmla="*/ 2047875 w 2047875"/>
              <a:gd name="connsiteY12" fmla="*/ 200025 h 35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47875" h="357188">
                <a:moveTo>
                  <a:pt x="0" y="171450"/>
                </a:moveTo>
                <a:cubicBezTo>
                  <a:pt x="51594" y="187325"/>
                  <a:pt x="103188" y="203200"/>
                  <a:pt x="152400" y="180975"/>
                </a:cubicBezTo>
                <a:cubicBezTo>
                  <a:pt x="201612" y="158750"/>
                  <a:pt x="239713" y="38100"/>
                  <a:pt x="295275" y="38100"/>
                </a:cubicBezTo>
                <a:cubicBezTo>
                  <a:pt x="350837" y="38100"/>
                  <a:pt x="433388" y="131763"/>
                  <a:pt x="485775" y="180975"/>
                </a:cubicBezTo>
                <a:cubicBezTo>
                  <a:pt x="538162" y="230187"/>
                  <a:pt x="560388" y="331788"/>
                  <a:pt x="609600" y="333375"/>
                </a:cubicBezTo>
                <a:cubicBezTo>
                  <a:pt x="658812" y="334962"/>
                  <a:pt x="715963" y="215900"/>
                  <a:pt x="781050" y="190500"/>
                </a:cubicBezTo>
                <a:cubicBezTo>
                  <a:pt x="846138" y="165100"/>
                  <a:pt x="935038" y="185737"/>
                  <a:pt x="1000125" y="180975"/>
                </a:cubicBezTo>
                <a:cubicBezTo>
                  <a:pt x="1065212" y="176213"/>
                  <a:pt x="1119188" y="192087"/>
                  <a:pt x="1171575" y="161925"/>
                </a:cubicBezTo>
                <a:cubicBezTo>
                  <a:pt x="1223962" y="131763"/>
                  <a:pt x="1260475" y="0"/>
                  <a:pt x="1314450" y="0"/>
                </a:cubicBezTo>
                <a:cubicBezTo>
                  <a:pt x="1368425" y="0"/>
                  <a:pt x="1433513" y="103188"/>
                  <a:pt x="1495425" y="161925"/>
                </a:cubicBezTo>
                <a:cubicBezTo>
                  <a:pt x="1557337" y="220662"/>
                  <a:pt x="1625600" y="347663"/>
                  <a:pt x="1685925" y="352425"/>
                </a:cubicBezTo>
                <a:cubicBezTo>
                  <a:pt x="1746250" y="357188"/>
                  <a:pt x="1797050" y="215900"/>
                  <a:pt x="1857375" y="190500"/>
                </a:cubicBezTo>
                <a:cubicBezTo>
                  <a:pt x="1917700" y="165100"/>
                  <a:pt x="1982787" y="182562"/>
                  <a:pt x="2047875" y="20002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4" name="Freeform 873"/>
          <p:cNvSpPr/>
          <p:nvPr/>
        </p:nvSpPr>
        <p:spPr>
          <a:xfrm>
            <a:off x="20865641" y="5398068"/>
            <a:ext cx="3557588" cy="85725"/>
          </a:xfrm>
          <a:custGeom>
            <a:avLst/>
            <a:gdLst>
              <a:gd name="connsiteX0" fmla="*/ 0 w 2371725"/>
              <a:gd name="connsiteY0" fmla="*/ 22225 h 57150"/>
              <a:gd name="connsiteX1" fmla="*/ 238125 w 2371725"/>
              <a:gd name="connsiteY1" fmla="*/ 31750 h 57150"/>
              <a:gd name="connsiteX2" fmla="*/ 676275 w 2371725"/>
              <a:gd name="connsiteY2" fmla="*/ 31750 h 57150"/>
              <a:gd name="connsiteX3" fmla="*/ 971550 w 2371725"/>
              <a:gd name="connsiteY3" fmla="*/ 50800 h 57150"/>
              <a:gd name="connsiteX4" fmla="*/ 1209675 w 2371725"/>
              <a:gd name="connsiteY4" fmla="*/ 12700 h 57150"/>
              <a:gd name="connsiteX5" fmla="*/ 1533525 w 2371725"/>
              <a:gd name="connsiteY5" fmla="*/ 31750 h 57150"/>
              <a:gd name="connsiteX6" fmla="*/ 1724025 w 2371725"/>
              <a:gd name="connsiteY6" fmla="*/ 3175 h 57150"/>
              <a:gd name="connsiteX7" fmla="*/ 2124075 w 2371725"/>
              <a:gd name="connsiteY7" fmla="*/ 50800 h 57150"/>
              <a:gd name="connsiteX8" fmla="*/ 2371725 w 2371725"/>
              <a:gd name="connsiteY8" fmla="*/ 41275 h 5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71725" h="57150">
                <a:moveTo>
                  <a:pt x="0" y="22225"/>
                </a:moveTo>
                <a:cubicBezTo>
                  <a:pt x="62706" y="26194"/>
                  <a:pt x="125413" y="30163"/>
                  <a:pt x="238125" y="31750"/>
                </a:cubicBezTo>
                <a:cubicBezTo>
                  <a:pt x="350837" y="33337"/>
                  <a:pt x="554038" y="28575"/>
                  <a:pt x="676275" y="31750"/>
                </a:cubicBezTo>
                <a:cubicBezTo>
                  <a:pt x="798512" y="34925"/>
                  <a:pt x="882650" y="53975"/>
                  <a:pt x="971550" y="50800"/>
                </a:cubicBezTo>
                <a:cubicBezTo>
                  <a:pt x="1060450" y="47625"/>
                  <a:pt x="1116013" y="15875"/>
                  <a:pt x="1209675" y="12700"/>
                </a:cubicBezTo>
                <a:cubicBezTo>
                  <a:pt x="1303337" y="9525"/>
                  <a:pt x="1447800" y="33338"/>
                  <a:pt x="1533525" y="31750"/>
                </a:cubicBezTo>
                <a:cubicBezTo>
                  <a:pt x="1619250" y="30163"/>
                  <a:pt x="1625600" y="0"/>
                  <a:pt x="1724025" y="3175"/>
                </a:cubicBezTo>
                <a:cubicBezTo>
                  <a:pt x="1822450" y="6350"/>
                  <a:pt x="2016125" y="44450"/>
                  <a:pt x="2124075" y="50800"/>
                </a:cubicBezTo>
                <a:cubicBezTo>
                  <a:pt x="2232025" y="57150"/>
                  <a:pt x="2301875" y="49212"/>
                  <a:pt x="2371725" y="4127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5" name="Freeform 874"/>
          <p:cNvSpPr/>
          <p:nvPr/>
        </p:nvSpPr>
        <p:spPr>
          <a:xfrm>
            <a:off x="20874490" y="5205189"/>
            <a:ext cx="3557588" cy="73818"/>
          </a:xfrm>
          <a:custGeom>
            <a:avLst/>
            <a:gdLst>
              <a:gd name="connsiteX0" fmla="*/ 0 w 2371725"/>
              <a:gd name="connsiteY0" fmla="*/ 0 h 49212"/>
              <a:gd name="connsiteX1" fmla="*/ 838200 w 2371725"/>
              <a:gd name="connsiteY1" fmla="*/ 38100 h 49212"/>
              <a:gd name="connsiteX2" fmla="*/ 1133475 w 2371725"/>
              <a:gd name="connsiteY2" fmla="*/ 9525 h 49212"/>
              <a:gd name="connsiteX3" fmla="*/ 1504950 w 2371725"/>
              <a:gd name="connsiteY3" fmla="*/ 28575 h 49212"/>
              <a:gd name="connsiteX4" fmla="*/ 2105025 w 2371725"/>
              <a:gd name="connsiteY4" fmla="*/ 47625 h 49212"/>
              <a:gd name="connsiteX5" fmla="*/ 2247900 w 2371725"/>
              <a:gd name="connsiteY5" fmla="*/ 19050 h 49212"/>
              <a:gd name="connsiteX6" fmla="*/ 2371725 w 2371725"/>
              <a:gd name="connsiteY6" fmla="*/ 47625 h 49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71725" h="49212">
                <a:moveTo>
                  <a:pt x="0" y="0"/>
                </a:moveTo>
                <a:cubicBezTo>
                  <a:pt x="324644" y="18256"/>
                  <a:pt x="649288" y="36513"/>
                  <a:pt x="838200" y="38100"/>
                </a:cubicBezTo>
                <a:cubicBezTo>
                  <a:pt x="1027112" y="39687"/>
                  <a:pt x="1022350" y="11113"/>
                  <a:pt x="1133475" y="9525"/>
                </a:cubicBezTo>
                <a:cubicBezTo>
                  <a:pt x="1244600" y="7938"/>
                  <a:pt x="1504950" y="28575"/>
                  <a:pt x="1504950" y="28575"/>
                </a:cubicBezTo>
                <a:cubicBezTo>
                  <a:pt x="1666875" y="34925"/>
                  <a:pt x="1981200" y="49212"/>
                  <a:pt x="2105025" y="47625"/>
                </a:cubicBezTo>
                <a:cubicBezTo>
                  <a:pt x="2228850" y="46038"/>
                  <a:pt x="2203450" y="19050"/>
                  <a:pt x="2247900" y="19050"/>
                </a:cubicBezTo>
                <a:cubicBezTo>
                  <a:pt x="2292350" y="19050"/>
                  <a:pt x="2332037" y="33337"/>
                  <a:pt x="2371725" y="4762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6" name="Freeform 875"/>
          <p:cNvSpPr/>
          <p:nvPr/>
        </p:nvSpPr>
        <p:spPr>
          <a:xfrm>
            <a:off x="20865642" y="6995883"/>
            <a:ext cx="3557588" cy="88106"/>
          </a:xfrm>
          <a:custGeom>
            <a:avLst/>
            <a:gdLst>
              <a:gd name="connsiteX0" fmla="*/ 0 w 2371725"/>
              <a:gd name="connsiteY0" fmla="*/ 15875 h 58737"/>
              <a:gd name="connsiteX1" fmla="*/ 476250 w 2371725"/>
              <a:gd name="connsiteY1" fmla="*/ 6350 h 58737"/>
              <a:gd name="connsiteX2" fmla="*/ 714375 w 2371725"/>
              <a:gd name="connsiteY2" fmla="*/ 53975 h 58737"/>
              <a:gd name="connsiteX3" fmla="*/ 1276350 w 2371725"/>
              <a:gd name="connsiteY3" fmla="*/ 34925 h 58737"/>
              <a:gd name="connsiteX4" fmla="*/ 1628775 w 2371725"/>
              <a:gd name="connsiteY4" fmla="*/ 15875 h 58737"/>
              <a:gd name="connsiteX5" fmla="*/ 1771650 w 2371725"/>
              <a:gd name="connsiteY5" fmla="*/ 53975 h 58737"/>
              <a:gd name="connsiteX6" fmla="*/ 2171700 w 2371725"/>
              <a:gd name="connsiteY6" fmla="*/ 44450 h 58737"/>
              <a:gd name="connsiteX7" fmla="*/ 2371725 w 2371725"/>
              <a:gd name="connsiteY7" fmla="*/ 53975 h 58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71725" h="58737">
                <a:moveTo>
                  <a:pt x="0" y="15875"/>
                </a:moveTo>
                <a:cubicBezTo>
                  <a:pt x="178594" y="7937"/>
                  <a:pt x="357188" y="0"/>
                  <a:pt x="476250" y="6350"/>
                </a:cubicBezTo>
                <a:cubicBezTo>
                  <a:pt x="595312" y="12700"/>
                  <a:pt x="581025" y="49213"/>
                  <a:pt x="714375" y="53975"/>
                </a:cubicBezTo>
                <a:lnTo>
                  <a:pt x="1276350" y="34925"/>
                </a:lnTo>
                <a:cubicBezTo>
                  <a:pt x="1428750" y="28575"/>
                  <a:pt x="1546225" y="12700"/>
                  <a:pt x="1628775" y="15875"/>
                </a:cubicBezTo>
                <a:cubicBezTo>
                  <a:pt x="1711325" y="19050"/>
                  <a:pt x="1681163" y="49213"/>
                  <a:pt x="1771650" y="53975"/>
                </a:cubicBezTo>
                <a:cubicBezTo>
                  <a:pt x="1862137" y="58737"/>
                  <a:pt x="2071688" y="44450"/>
                  <a:pt x="2171700" y="44450"/>
                </a:cubicBezTo>
                <a:cubicBezTo>
                  <a:pt x="2271712" y="44450"/>
                  <a:pt x="2321718" y="49212"/>
                  <a:pt x="2371725" y="5397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7" name="Freeform 876"/>
          <p:cNvSpPr/>
          <p:nvPr/>
        </p:nvSpPr>
        <p:spPr>
          <a:xfrm>
            <a:off x="20898979" y="7241151"/>
            <a:ext cx="3529013" cy="78582"/>
          </a:xfrm>
          <a:custGeom>
            <a:avLst/>
            <a:gdLst>
              <a:gd name="connsiteX0" fmla="*/ 0 w 2352675"/>
              <a:gd name="connsiteY0" fmla="*/ 0 h 52388"/>
              <a:gd name="connsiteX1" fmla="*/ 381000 w 2352675"/>
              <a:gd name="connsiteY1" fmla="*/ 9525 h 52388"/>
              <a:gd name="connsiteX2" fmla="*/ 666750 w 2352675"/>
              <a:gd name="connsiteY2" fmla="*/ 47625 h 52388"/>
              <a:gd name="connsiteX3" fmla="*/ 1009650 w 2352675"/>
              <a:gd name="connsiteY3" fmla="*/ 38100 h 52388"/>
              <a:gd name="connsiteX4" fmla="*/ 1314450 w 2352675"/>
              <a:gd name="connsiteY4" fmla="*/ 47625 h 52388"/>
              <a:gd name="connsiteX5" fmla="*/ 1504950 w 2352675"/>
              <a:gd name="connsiteY5" fmla="*/ 38100 h 52388"/>
              <a:gd name="connsiteX6" fmla="*/ 1952625 w 2352675"/>
              <a:gd name="connsiteY6" fmla="*/ 38100 h 52388"/>
              <a:gd name="connsiteX7" fmla="*/ 2085975 w 2352675"/>
              <a:gd name="connsiteY7" fmla="*/ 47625 h 52388"/>
              <a:gd name="connsiteX8" fmla="*/ 2257425 w 2352675"/>
              <a:gd name="connsiteY8" fmla="*/ 9525 h 52388"/>
              <a:gd name="connsiteX9" fmla="*/ 2352675 w 2352675"/>
              <a:gd name="connsiteY9" fmla="*/ 19050 h 52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52675" h="52388">
                <a:moveTo>
                  <a:pt x="0" y="0"/>
                </a:moveTo>
                <a:cubicBezTo>
                  <a:pt x="134937" y="794"/>
                  <a:pt x="269875" y="1588"/>
                  <a:pt x="381000" y="9525"/>
                </a:cubicBezTo>
                <a:cubicBezTo>
                  <a:pt x="492125" y="17462"/>
                  <a:pt x="561975" y="42862"/>
                  <a:pt x="666750" y="47625"/>
                </a:cubicBezTo>
                <a:cubicBezTo>
                  <a:pt x="771525" y="52388"/>
                  <a:pt x="901700" y="38100"/>
                  <a:pt x="1009650" y="38100"/>
                </a:cubicBezTo>
                <a:cubicBezTo>
                  <a:pt x="1117600" y="38100"/>
                  <a:pt x="1231900" y="47625"/>
                  <a:pt x="1314450" y="47625"/>
                </a:cubicBezTo>
                <a:cubicBezTo>
                  <a:pt x="1397000" y="47625"/>
                  <a:pt x="1398588" y="39687"/>
                  <a:pt x="1504950" y="38100"/>
                </a:cubicBezTo>
                <a:cubicBezTo>
                  <a:pt x="1611312" y="36513"/>
                  <a:pt x="1855788" y="36513"/>
                  <a:pt x="1952625" y="38100"/>
                </a:cubicBezTo>
                <a:cubicBezTo>
                  <a:pt x="2049462" y="39687"/>
                  <a:pt x="2035175" y="52387"/>
                  <a:pt x="2085975" y="47625"/>
                </a:cubicBezTo>
                <a:cubicBezTo>
                  <a:pt x="2136775" y="42863"/>
                  <a:pt x="2212975" y="14288"/>
                  <a:pt x="2257425" y="9525"/>
                </a:cubicBezTo>
                <a:cubicBezTo>
                  <a:pt x="2301875" y="4763"/>
                  <a:pt x="2327275" y="11906"/>
                  <a:pt x="2352675" y="19050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8" name="Rectangle 877"/>
          <p:cNvSpPr/>
          <p:nvPr/>
        </p:nvSpPr>
        <p:spPr>
          <a:xfrm>
            <a:off x="20873131" y="5029200"/>
            <a:ext cx="3543300" cy="2857500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9" name="TextBox 878"/>
          <p:cNvSpPr txBox="1"/>
          <p:nvPr/>
        </p:nvSpPr>
        <p:spPr>
          <a:xfrm>
            <a:off x="20829567" y="7302276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129</a:t>
            </a:r>
            <a:endParaRPr lang="en-US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0" name="TextBox 879"/>
          <p:cNvSpPr txBox="1"/>
          <p:nvPr/>
        </p:nvSpPr>
        <p:spPr>
          <a:xfrm>
            <a:off x="22574252" y="7300911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129</a:t>
            </a:r>
            <a:endParaRPr lang="en-US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59" name="Group 729"/>
          <p:cNvGrpSpPr/>
          <p:nvPr/>
        </p:nvGrpSpPr>
        <p:grpSpPr>
          <a:xfrm>
            <a:off x="9278256" y="495300"/>
            <a:ext cx="4800600" cy="5029200"/>
            <a:chOff x="8382000" y="1524000"/>
            <a:chExt cx="4800600" cy="5029200"/>
          </a:xfrm>
        </p:grpSpPr>
        <p:pic>
          <p:nvPicPr>
            <p:cNvPr id="862" name="Picture 861" descr="scalp_posterior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791074" y="1524000"/>
              <a:ext cx="3975100" cy="4864100"/>
            </a:xfrm>
            <a:prstGeom prst="rect">
              <a:avLst/>
            </a:prstGeom>
          </p:spPr>
        </p:pic>
        <p:sp>
          <p:nvSpPr>
            <p:cNvPr id="863" name="Oval 862"/>
            <p:cNvSpPr/>
            <p:nvPr/>
          </p:nvSpPr>
          <p:spPr>
            <a:xfrm>
              <a:off x="8382000" y="4816642"/>
              <a:ext cx="4800600" cy="62965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64" name="Group 14"/>
            <p:cNvGrpSpPr/>
            <p:nvPr/>
          </p:nvGrpSpPr>
          <p:grpSpPr>
            <a:xfrm>
              <a:off x="8883316" y="4800600"/>
              <a:ext cx="3793958" cy="288758"/>
              <a:chOff x="3581400" y="6172200"/>
              <a:chExt cx="3793958" cy="288758"/>
            </a:xfrm>
          </p:grpSpPr>
          <p:sp>
            <p:nvSpPr>
              <p:cNvPr id="866" name="Arc 865"/>
              <p:cNvSpPr/>
              <p:nvPr/>
            </p:nvSpPr>
            <p:spPr>
              <a:xfrm>
                <a:off x="3581400" y="6172200"/>
                <a:ext cx="3733800" cy="284748"/>
              </a:xfrm>
              <a:prstGeom prst="arc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7" name="Arc 866"/>
              <p:cNvSpPr/>
              <p:nvPr/>
            </p:nvSpPr>
            <p:spPr>
              <a:xfrm flipH="1">
                <a:off x="3641558" y="6176210"/>
                <a:ext cx="3733800" cy="284748"/>
              </a:xfrm>
              <a:prstGeom prst="arc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65" name="Rectangle 864"/>
            <p:cNvSpPr/>
            <p:nvPr/>
          </p:nvSpPr>
          <p:spPr>
            <a:xfrm>
              <a:off x="8867274" y="5257800"/>
              <a:ext cx="3810000" cy="12954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860" name="Straight Arrow Connector 859"/>
          <p:cNvCxnSpPr/>
          <p:nvPr/>
        </p:nvCxnSpPr>
        <p:spPr>
          <a:xfrm rot="5400000">
            <a:off x="11314392" y="4190206"/>
            <a:ext cx="685800" cy="1588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61" name="Picture 860" descr="scalp_posterior_brow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691340" y="4610100"/>
            <a:ext cx="3937000" cy="4800600"/>
          </a:xfrm>
          <a:prstGeom prst="rect">
            <a:avLst/>
          </a:prstGeom>
        </p:spPr>
      </p:pic>
      <p:cxnSp>
        <p:nvCxnSpPr>
          <p:cNvPr id="881" name="Straight Connector 880"/>
          <p:cNvCxnSpPr/>
          <p:nvPr/>
        </p:nvCxnSpPr>
        <p:spPr>
          <a:xfrm>
            <a:off x="3119211" y="7886700"/>
            <a:ext cx="2057400" cy="0"/>
          </a:xfrm>
          <a:prstGeom prst="line">
            <a:avLst/>
          </a:prstGeom>
          <a:ln w="101600">
            <a:solidFill>
              <a:srgbClr val="FFFF00"/>
            </a:solidFill>
            <a:tailEnd type="stealth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2" name="Straight Connector 881"/>
          <p:cNvCxnSpPr/>
          <p:nvPr/>
        </p:nvCxnSpPr>
        <p:spPr>
          <a:xfrm rot="10800000">
            <a:off x="3662136" y="3619500"/>
            <a:ext cx="1937658" cy="0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3" name="Rectangle 882"/>
          <p:cNvSpPr/>
          <p:nvPr/>
        </p:nvSpPr>
        <p:spPr>
          <a:xfrm>
            <a:off x="1437822" y="2218872"/>
            <a:ext cx="2209800" cy="1676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84" name="Group 362"/>
          <p:cNvGrpSpPr>
            <a:grpSpLocks noChangeAspect="1"/>
          </p:cNvGrpSpPr>
          <p:nvPr/>
        </p:nvGrpSpPr>
        <p:grpSpPr>
          <a:xfrm>
            <a:off x="1528546" y="4610100"/>
            <a:ext cx="1998424" cy="2453871"/>
            <a:chOff x="7331241" y="3169459"/>
            <a:chExt cx="3996848" cy="4907741"/>
          </a:xfrm>
        </p:grpSpPr>
        <p:pic>
          <p:nvPicPr>
            <p:cNvPr id="922" name="Picture 921" descr="scalp_posterior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43274" y="3169459"/>
              <a:ext cx="3975100" cy="4864100"/>
            </a:xfrm>
            <a:prstGeom prst="rect">
              <a:avLst/>
            </a:prstGeom>
          </p:spPr>
        </p:pic>
        <p:grpSp>
          <p:nvGrpSpPr>
            <p:cNvPr id="923" name="Group 14"/>
            <p:cNvGrpSpPr/>
            <p:nvPr/>
          </p:nvGrpSpPr>
          <p:grpSpPr>
            <a:xfrm>
              <a:off x="7451558" y="6446059"/>
              <a:ext cx="3793958" cy="288758"/>
              <a:chOff x="3581400" y="6172200"/>
              <a:chExt cx="3793958" cy="288758"/>
            </a:xfrm>
          </p:grpSpPr>
          <p:sp>
            <p:nvSpPr>
              <p:cNvPr id="926" name="Arc 925"/>
              <p:cNvSpPr/>
              <p:nvPr/>
            </p:nvSpPr>
            <p:spPr>
              <a:xfrm>
                <a:off x="3581400" y="6172200"/>
                <a:ext cx="3733800" cy="284748"/>
              </a:xfrm>
              <a:prstGeom prst="arc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7" name="Arc 926"/>
              <p:cNvSpPr/>
              <p:nvPr/>
            </p:nvSpPr>
            <p:spPr>
              <a:xfrm flipH="1">
                <a:off x="3641558" y="6176210"/>
                <a:ext cx="3733800" cy="284748"/>
              </a:xfrm>
              <a:prstGeom prst="arc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924" name="Picture 923" descr="neck_posterior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31241" y="6449568"/>
              <a:ext cx="3996848" cy="1627632"/>
            </a:xfrm>
            <a:prstGeom prst="rect">
              <a:avLst/>
            </a:prstGeom>
          </p:spPr>
        </p:pic>
        <p:cxnSp>
          <p:nvCxnSpPr>
            <p:cNvPr id="925" name="Straight Connector 924"/>
            <p:cNvCxnSpPr/>
            <p:nvPr/>
          </p:nvCxnSpPr>
          <p:spPr>
            <a:xfrm>
              <a:off x="8991600" y="6459093"/>
              <a:ext cx="76200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5" name="Group 369"/>
          <p:cNvGrpSpPr>
            <a:grpSpLocks noChangeAspect="1"/>
          </p:cNvGrpSpPr>
          <p:nvPr/>
        </p:nvGrpSpPr>
        <p:grpSpPr>
          <a:xfrm>
            <a:off x="1545205" y="2324100"/>
            <a:ext cx="1983581" cy="1488282"/>
            <a:chOff x="2057400" y="10744200"/>
            <a:chExt cx="1322387" cy="992188"/>
          </a:xfrm>
        </p:grpSpPr>
        <p:sp>
          <p:nvSpPr>
            <p:cNvPr id="920" name="Rectangle 23"/>
            <p:cNvSpPr>
              <a:spLocks noChangeArrowheads="1"/>
            </p:cNvSpPr>
            <p:nvPr/>
          </p:nvSpPr>
          <p:spPr bwMode="auto">
            <a:xfrm>
              <a:off x="2057400" y="10744200"/>
              <a:ext cx="1322387" cy="992188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rgbClr val="96969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921" name="Picture 24" descr="P218E0R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071687" y="10966450"/>
              <a:ext cx="1290638" cy="550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88" name="Rectangle 887"/>
          <p:cNvSpPr/>
          <p:nvPr/>
        </p:nvSpPr>
        <p:spPr>
          <a:xfrm>
            <a:off x="552450" y="1583874"/>
            <a:ext cx="3962400" cy="7217226"/>
          </a:xfrm>
          <a:prstGeom prst="rect">
            <a:avLst/>
          </a:prstGeom>
          <a:noFill/>
          <a:ln w="1143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89" name="Picture 24" descr="P218E0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65589" y="2587720"/>
            <a:ext cx="1341231" cy="572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0" name="Rectangle 889"/>
          <p:cNvSpPr/>
          <p:nvPr/>
        </p:nvSpPr>
        <p:spPr>
          <a:xfrm>
            <a:off x="5656398" y="2247900"/>
            <a:ext cx="1554480" cy="12192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1" name="Straight Connector 890"/>
          <p:cNvCxnSpPr/>
          <p:nvPr/>
        </p:nvCxnSpPr>
        <p:spPr>
          <a:xfrm>
            <a:off x="5859600" y="3575958"/>
            <a:ext cx="1143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2" name="Straight Connector 891"/>
          <p:cNvCxnSpPr/>
          <p:nvPr/>
        </p:nvCxnSpPr>
        <p:spPr>
          <a:xfrm>
            <a:off x="5819688" y="3684816"/>
            <a:ext cx="1143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3" name="Straight Connector 892"/>
          <p:cNvCxnSpPr/>
          <p:nvPr/>
        </p:nvCxnSpPr>
        <p:spPr>
          <a:xfrm>
            <a:off x="5772516" y="3815442"/>
            <a:ext cx="1143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4" name="Parallelogram 893"/>
          <p:cNvSpPr/>
          <p:nvPr/>
        </p:nvSpPr>
        <p:spPr>
          <a:xfrm>
            <a:off x="5536656" y="3470730"/>
            <a:ext cx="1673352" cy="457200"/>
          </a:xfrm>
          <a:prstGeom prst="parallelogram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5" name="Rectangle 894"/>
          <p:cNvSpPr/>
          <p:nvPr/>
        </p:nvSpPr>
        <p:spPr>
          <a:xfrm>
            <a:off x="5204280" y="7553325"/>
            <a:ext cx="2362200" cy="685800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6" name="Rectangle 895"/>
          <p:cNvSpPr/>
          <p:nvPr/>
        </p:nvSpPr>
        <p:spPr>
          <a:xfrm>
            <a:off x="6318252" y="7321095"/>
            <a:ext cx="228600" cy="228600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7" name="Rectangle 896"/>
          <p:cNvSpPr/>
          <p:nvPr/>
        </p:nvSpPr>
        <p:spPr>
          <a:xfrm>
            <a:off x="1938564" y="7581900"/>
            <a:ext cx="1175658" cy="609600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8" name="Isosceles Triangle 897"/>
          <p:cNvSpPr/>
          <p:nvPr/>
        </p:nvSpPr>
        <p:spPr>
          <a:xfrm rot="5400000">
            <a:off x="2415313" y="7695474"/>
            <a:ext cx="274320" cy="381000"/>
          </a:xfrm>
          <a:prstGeom prst="triangl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9" name="Straight Connector 898"/>
          <p:cNvCxnSpPr/>
          <p:nvPr/>
        </p:nvCxnSpPr>
        <p:spPr>
          <a:xfrm>
            <a:off x="2209573" y="7820027"/>
            <a:ext cx="152400" cy="0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0" name="Straight Connector 899"/>
          <p:cNvCxnSpPr/>
          <p:nvPr/>
        </p:nvCxnSpPr>
        <p:spPr>
          <a:xfrm>
            <a:off x="2209573" y="7958137"/>
            <a:ext cx="152400" cy="0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1" name="Straight Connector 900"/>
          <p:cNvCxnSpPr/>
          <p:nvPr/>
        </p:nvCxnSpPr>
        <p:spPr>
          <a:xfrm>
            <a:off x="2704869" y="7886701"/>
            <a:ext cx="152400" cy="0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2" name="Straight Connector 901"/>
          <p:cNvCxnSpPr/>
          <p:nvPr/>
        </p:nvCxnSpPr>
        <p:spPr>
          <a:xfrm rot="5400000">
            <a:off x="1709511" y="6781800"/>
            <a:ext cx="1600200" cy="0"/>
          </a:xfrm>
          <a:prstGeom prst="line">
            <a:avLst/>
          </a:prstGeom>
          <a:ln w="101600">
            <a:solidFill>
              <a:srgbClr val="FFFF00"/>
            </a:solidFill>
            <a:tailEnd type="stealth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3" name="Straight Connector 902"/>
          <p:cNvCxnSpPr/>
          <p:nvPr/>
        </p:nvCxnSpPr>
        <p:spPr>
          <a:xfrm rot="10800000">
            <a:off x="7585350" y="7915728"/>
            <a:ext cx="365760" cy="0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4" name="Straight Connector 903"/>
          <p:cNvCxnSpPr/>
          <p:nvPr/>
        </p:nvCxnSpPr>
        <p:spPr>
          <a:xfrm rot="10800000">
            <a:off x="7159062" y="3695699"/>
            <a:ext cx="813816" cy="0"/>
          </a:xfrm>
          <a:prstGeom prst="line">
            <a:avLst/>
          </a:prstGeom>
          <a:ln w="38100">
            <a:solidFill>
              <a:srgbClr val="FF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5" name="Straight Connector 904"/>
          <p:cNvCxnSpPr/>
          <p:nvPr/>
        </p:nvCxnSpPr>
        <p:spPr>
          <a:xfrm rot="5400000">
            <a:off x="5852412" y="5812536"/>
            <a:ext cx="4233672" cy="0"/>
          </a:xfrm>
          <a:prstGeom prst="line">
            <a:avLst/>
          </a:prstGeom>
          <a:ln w="38100">
            <a:solidFill>
              <a:srgbClr val="FF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6" name="Freeform 905"/>
          <p:cNvSpPr/>
          <p:nvPr/>
        </p:nvSpPr>
        <p:spPr>
          <a:xfrm>
            <a:off x="5200425" y="6195789"/>
            <a:ext cx="2343150" cy="228600"/>
          </a:xfrm>
          <a:custGeom>
            <a:avLst/>
            <a:gdLst>
              <a:gd name="connsiteX0" fmla="*/ 0 w 2047875"/>
              <a:gd name="connsiteY0" fmla="*/ 171450 h 357188"/>
              <a:gd name="connsiteX1" fmla="*/ 152400 w 2047875"/>
              <a:gd name="connsiteY1" fmla="*/ 180975 h 357188"/>
              <a:gd name="connsiteX2" fmla="*/ 295275 w 2047875"/>
              <a:gd name="connsiteY2" fmla="*/ 38100 h 357188"/>
              <a:gd name="connsiteX3" fmla="*/ 485775 w 2047875"/>
              <a:gd name="connsiteY3" fmla="*/ 180975 h 357188"/>
              <a:gd name="connsiteX4" fmla="*/ 609600 w 2047875"/>
              <a:gd name="connsiteY4" fmla="*/ 333375 h 357188"/>
              <a:gd name="connsiteX5" fmla="*/ 781050 w 2047875"/>
              <a:gd name="connsiteY5" fmla="*/ 190500 h 357188"/>
              <a:gd name="connsiteX6" fmla="*/ 1000125 w 2047875"/>
              <a:gd name="connsiteY6" fmla="*/ 180975 h 357188"/>
              <a:gd name="connsiteX7" fmla="*/ 1171575 w 2047875"/>
              <a:gd name="connsiteY7" fmla="*/ 161925 h 357188"/>
              <a:gd name="connsiteX8" fmla="*/ 1314450 w 2047875"/>
              <a:gd name="connsiteY8" fmla="*/ 0 h 357188"/>
              <a:gd name="connsiteX9" fmla="*/ 1495425 w 2047875"/>
              <a:gd name="connsiteY9" fmla="*/ 161925 h 357188"/>
              <a:gd name="connsiteX10" fmla="*/ 1685925 w 2047875"/>
              <a:gd name="connsiteY10" fmla="*/ 352425 h 357188"/>
              <a:gd name="connsiteX11" fmla="*/ 1857375 w 2047875"/>
              <a:gd name="connsiteY11" fmla="*/ 190500 h 357188"/>
              <a:gd name="connsiteX12" fmla="*/ 2047875 w 2047875"/>
              <a:gd name="connsiteY12" fmla="*/ 200025 h 35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47875" h="357188">
                <a:moveTo>
                  <a:pt x="0" y="171450"/>
                </a:moveTo>
                <a:cubicBezTo>
                  <a:pt x="51594" y="187325"/>
                  <a:pt x="103188" y="203200"/>
                  <a:pt x="152400" y="180975"/>
                </a:cubicBezTo>
                <a:cubicBezTo>
                  <a:pt x="201612" y="158750"/>
                  <a:pt x="239713" y="38100"/>
                  <a:pt x="295275" y="38100"/>
                </a:cubicBezTo>
                <a:cubicBezTo>
                  <a:pt x="350837" y="38100"/>
                  <a:pt x="433388" y="131763"/>
                  <a:pt x="485775" y="180975"/>
                </a:cubicBezTo>
                <a:cubicBezTo>
                  <a:pt x="538162" y="230187"/>
                  <a:pt x="560388" y="331788"/>
                  <a:pt x="609600" y="333375"/>
                </a:cubicBezTo>
                <a:cubicBezTo>
                  <a:pt x="658812" y="334962"/>
                  <a:pt x="715963" y="215900"/>
                  <a:pt x="781050" y="190500"/>
                </a:cubicBezTo>
                <a:cubicBezTo>
                  <a:pt x="846138" y="165100"/>
                  <a:pt x="935038" y="185737"/>
                  <a:pt x="1000125" y="180975"/>
                </a:cubicBezTo>
                <a:cubicBezTo>
                  <a:pt x="1065212" y="176213"/>
                  <a:pt x="1119188" y="192087"/>
                  <a:pt x="1171575" y="161925"/>
                </a:cubicBezTo>
                <a:cubicBezTo>
                  <a:pt x="1223962" y="131763"/>
                  <a:pt x="1260475" y="0"/>
                  <a:pt x="1314450" y="0"/>
                </a:cubicBezTo>
                <a:cubicBezTo>
                  <a:pt x="1368425" y="0"/>
                  <a:pt x="1433513" y="103188"/>
                  <a:pt x="1495425" y="161925"/>
                </a:cubicBezTo>
                <a:cubicBezTo>
                  <a:pt x="1557337" y="220662"/>
                  <a:pt x="1625600" y="347663"/>
                  <a:pt x="1685925" y="352425"/>
                </a:cubicBezTo>
                <a:cubicBezTo>
                  <a:pt x="1746250" y="357188"/>
                  <a:pt x="1797050" y="215900"/>
                  <a:pt x="1857375" y="190500"/>
                </a:cubicBezTo>
                <a:cubicBezTo>
                  <a:pt x="1917700" y="165100"/>
                  <a:pt x="1982787" y="182562"/>
                  <a:pt x="2047875" y="20002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7" name="Freeform 906"/>
          <p:cNvSpPr/>
          <p:nvPr/>
        </p:nvSpPr>
        <p:spPr>
          <a:xfrm>
            <a:off x="5205186" y="6086248"/>
            <a:ext cx="2343150" cy="152400"/>
          </a:xfrm>
          <a:custGeom>
            <a:avLst/>
            <a:gdLst>
              <a:gd name="connsiteX0" fmla="*/ 0 w 2047875"/>
              <a:gd name="connsiteY0" fmla="*/ 171450 h 357188"/>
              <a:gd name="connsiteX1" fmla="*/ 152400 w 2047875"/>
              <a:gd name="connsiteY1" fmla="*/ 180975 h 357188"/>
              <a:gd name="connsiteX2" fmla="*/ 295275 w 2047875"/>
              <a:gd name="connsiteY2" fmla="*/ 38100 h 357188"/>
              <a:gd name="connsiteX3" fmla="*/ 485775 w 2047875"/>
              <a:gd name="connsiteY3" fmla="*/ 180975 h 357188"/>
              <a:gd name="connsiteX4" fmla="*/ 609600 w 2047875"/>
              <a:gd name="connsiteY4" fmla="*/ 333375 h 357188"/>
              <a:gd name="connsiteX5" fmla="*/ 781050 w 2047875"/>
              <a:gd name="connsiteY5" fmla="*/ 190500 h 357188"/>
              <a:gd name="connsiteX6" fmla="*/ 1000125 w 2047875"/>
              <a:gd name="connsiteY6" fmla="*/ 180975 h 357188"/>
              <a:gd name="connsiteX7" fmla="*/ 1171575 w 2047875"/>
              <a:gd name="connsiteY7" fmla="*/ 161925 h 357188"/>
              <a:gd name="connsiteX8" fmla="*/ 1314450 w 2047875"/>
              <a:gd name="connsiteY8" fmla="*/ 0 h 357188"/>
              <a:gd name="connsiteX9" fmla="*/ 1495425 w 2047875"/>
              <a:gd name="connsiteY9" fmla="*/ 161925 h 357188"/>
              <a:gd name="connsiteX10" fmla="*/ 1685925 w 2047875"/>
              <a:gd name="connsiteY10" fmla="*/ 352425 h 357188"/>
              <a:gd name="connsiteX11" fmla="*/ 1857375 w 2047875"/>
              <a:gd name="connsiteY11" fmla="*/ 190500 h 357188"/>
              <a:gd name="connsiteX12" fmla="*/ 2047875 w 2047875"/>
              <a:gd name="connsiteY12" fmla="*/ 200025 h 35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47875" h="357188">
                <a:moveTo>
                  <a:pt x="0" y="171450"/>
                </a:moveTo>
                <a:cubicBezTo>
                  <a:pt x="51594" y="187325"/>
                  <a:pt x="103188" y="203200"/>
                  <a:pt x="152400" y="180975"/>
                </a:cubicBezTo>
                <a:cubicBezTo>
                  <a:pt x="201612" y="158750"/>
                  <a:pt x="239713" y="38100"/>
                  <a:pt x="295275" y="38100"/>
                </a:cubicBezTo>
                <a:cubicBezTo>
                  <a:pt x="350837" y="38100"/>
                  <a:pt x="433388" y="131763"/>
                  <a:pt x="485775" y="180975"/>
                </a:cubicBezTo>
                <a:cubicBezTo>
                  <a:pt x="538162" y="230187"/>
                  <a:pt x="560388" y="331788"/>
                  <a:pt x="609600" y="333375"/>
                </a:cubicBezTo>
                <a:cubicBezTo>
                  <a:pt x="658812" y="334962"/>
                  <a:pt x="715963" y="215900"/>
                  <a:pt x="781050" y="190500"/>
                </a:cubicBezTo>
                <a:cubicBezTo>
                  <a:pt x="846138" y="165100"/>
                  <a:pt x="935038" y="185737"/>
                  <a:pt x="1000125" y="180975"/>
                </a:cubicBezTo>
                <a:cubicBezTo>
                  <a:pt x="1065212" y="176213"/>
                  <a:pt x="1119188" y="192087"/>
                  <a:pt x="1171575" y="161925"/>
                </a:cubicBezTo>
                <a:cubicBezTo>
                  <a:pt x="1223962" y="131763"/>
                  <a:pt x="1260475" y="0"/>
                  <a:pt x="1314450" y="0"/>
                </a:cubicBezTo>
                <a:cubicBezTo>
                  <a:pt x="1368425" y="0"/>
                  <a:pt x="1433513" y="103188"/>
                  <a:pt x="1495425" y="161925"/>
                </a:cubicBezTo>
                <a:cubicBezTo>
                  <a:pt x="1557337" y="220662"/>
                  <a:pt x="1625600" y="347663"/>
                  <a:pt x="1685925" y="352425"/>
                </a:cubicBezTo>
                <a:cubicBezTo>
                  <a:pt x="1746250" y="357188"/>
                  <a:pt x="1797050" y="215900"/>
                  <a:pt x="1857375" y="190500"/>
                </a:cubicBezTo>
                <a:cubicBezTo>
                  <a:pt x="1917700" y="165100"/>
                  <a:pt x="1982787" y="182562"/>
                  <a:pt x="2047875" y="20002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8" name="Freeform 907"/>
          <p:cNvSpPr/>
          <p:nvPr/>
        </p:nvSpPr>
        <p:spPr>
          <a:xfrm>
            <a:off x="5200425" y="5981478"/>
            <a:ext cx="2343150" cy="66675"/>
          </a:xfrm>
          <a:custGeom>
            <a:avLst/>
            <a:gdLst>
              <a:gd name="connsiteX0" fmla="*/ 0 w 2047875"/>
              <a:gd name="connsiteY0" fmla="*/ 171450 h 357188"/>
              <a:gd name="connsiteX1" fmla="*/ 152400 w 2047875"/>
              <a:gd name="connsiteY1" fmla="*/ 180975 h 357188"/>
              <a:gd name="connsiteX2" fmla="*/ 295275 w 2047875"/>
              <a:gd name="connsiteY2" fmla="*/ 38100 h 357188"/>
              <a:gd name="connsiteX3" fmla="*/ 485775 w 2047875"/>
              <a:gd name="connsiteY3" fmla="*/ 180975 h 357188"/>
              <a:gd name="connsiteX4" fmla="*/ 609600 w 2047875"/>
              <a:gd name="connsiteY4" fmla="*/ 333375 h 357188"/>
              <a:gd name="connsiteX5" fmla="*/ 781050 w 2047875"/>
              <a:gd name="connsiteY5" fmla="*/ 190500 h 357188"/>
              <a:gd name="connsiteX6" fmla="*/ 1000125 w 2047875"/>
              <a:gd name="connsiteY6" fmla="*/ 180975 h 357188"/>
              <a:gd name="connsiteX7" fmla="*/ 1171575 w 2047875"/>
              <a:gd name="connsiteY7" fmla="*/ 161925 h 357188"/>
              <a:gd name="connsiteX8" fmla="*/ 1314450 w 2047875"/>
              <a:gd name="connsiteY8" fmla="*/ 0 h 357188"/>
              <a:gd name="connsiteX9" fmla="*/ 1495425 w 2047875"/>
              <a:gd name="connsiteY9" fmla="*/ 161925 h 357188"/>
              <a:gd name="connsiteX10" fmla="*/ 1685925 w 2047875"/>
              <a:gd name="connsiteY10" fmla="*/ 352425 h 357188"/>
              <a:gd name="connsiteX11" fmla="*/ 1857375 w 2047875"/>
              <a:gd name="connsiteY11" fmla="*/ 190500 h 357188"/>
              <a:gd name="connsiteX12" fmla="*/ 2047875 w 2047875"/>
              <a:gd name="connsiteY12" fmla="*/ 200025 h 35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47875" h="357188">
                <a:moveTo>
                  <a:pt x="0" y="171450"/>
                </a:moveTo>
                <a:cubicBezTo>
                  <a:pt x="51594" y="187325"/>
                  <a:pt x="103188" y="203200"/>
                  <a:pt x="152400" y="180975"/>
                </a:cubicBezTo>
                <a:cubicBezTo>
                  <a:pt x="201612" y="158750"/>
                  <a:pt x="239713" y="38100"/>
                  <a:pt x="295275" y="38100"/>
                </a:cubicBezTo>
                <a:cubicBezTo>
                  <a:pt x="350837" y="38100"/>
                  <a:pt x="433388" y="131763"/>
                  <a:pt x="485775" y="180975"/>
                </a:cubicBezTo>
                <a:cubicBezTo>
                  <a:pt x="538162" y="230187"/>
                  <a:pt x="560388" y="331788"/>
                  <a:pt x="609600" y="333375"/>
                </a:cubicBezTo>
                <a:cubicBezTo>
                  <a:pt x="658812" y="334962"/>
                  <a:pt x="715963" y="215900"/>
                  <a:pt x="781050" y="190500"/>
                </a:cubicBezTo>
                <a:cubicBezTo>
                  <a:pt x="846138" y="165100"/>
                  <a:pt x="935038" y="185737"/>
                  <a:pt x="1000125" y="180975"/>
                </a:cubicBezTo>
                <a:cubicBezTo>
                  <a:pt x="1065212" y="176213"/>
                  <a:pt x="1119188" y="192087"/>
                  <a:pt x="1171575" y="161925"/>
                </a:cubicBezTo>
                <a:cubicBezTo>
                  <a:pt x="1223962" y="131763"/>
                  <a:pt x="1260475" y="0"/>
                  <a:pt x="1314450" y="0"/>
                </a:cubicBezTo>
                <a:cubicBezTo>
                  <a:pt x="1368425" y="0"/>
                  <a:pt x="1433513" y="103188"/>
                  <a:pt x="1495425" y="161925"/>
                </a:cubicBezTo>
                <a:cubicBezTo>
                  <a:pt x="1557337" y="220662"/>
                  <a:pt x="1625600" y="347663"/>
                  <a:pt x="1685925" y="352425"/>
                </a:cubicBezTo>
                <a:cubicBezTo>
                  <a:pt x="1746250" y="357188"/>
                  <a:pt x="1797050" y="215900"/>
                  <a:pt x="1857375" y="190500"/>
                </a:cubicBezTo>
                <a:cubicBezTo>
                  <a:pt x="1917700" y="165100"/>
                  <a:pt x="1982787" y="182562"/>
                  <a:pt x="2047875" y="20002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9" name="Freeform 908"/>
          <p:cNvSpPr/>
          <p:nvPr/>
        </p:nvSpPr>
        <p:spPr>
          <a:xfrm>
            <a:off x="5214711" y="5833841"/>
            <a:ext cx="2343150" cy="66675"/>
          </a:xfrm>
          <a:custGeom>
            <a:avLst/>
            <a:gdLst>
              <a:gd name="connsiteX0" fmla="*/ 0 w 2047875"/>
              <a:gd name="connsiteY0" fmla="*/ 171450 h 357188"/>
              <a:gd name="connsiteX1" fmla="*/ 152400 w 2047875"/>
              <a:gd name="connsiteY1" fmla="*/ 180975 h 357188"/>
              <a:gd name="connsiteX2" fmla="*/ 295275 w 2047875"/>
              <a:gd name="connsiteY2" fmla="*/ 38100 h 357188"/>
              <a:gd name="connsiteX3" fmla="*/ 485775 w 2047875"/>
              <a:gd name="connsiteY3" fmla="*/ 180975 h 357188"/>
              <a:gd name="connsiteX4" fmla="*/ 609600 w 2047875"/>
              <a:gd name="connsiteY4" fmla="*/ 333375 h 357188"/>
              <a:gd name="connsiteX5" fmla="*/ 781050 w 2047875"/>
              <a:gd name="connsiteY5" fmla="*/ 190500 h 357188"/>
              <a:gd name="connsiteX6" fmla="*/ 1000125 w 2047875"/>
              <a:gd name="connsiteY6" fmla="*/ 180975 h 357188"/>
              <a:gd name="connsiteX7" fmla="*/ 1171575 w 2047875"/>
              <a:gd name="connsiteY7" fmla="*/ 161925 h 357188"/>
              <a:gd name="connsiteX8" fmla="*/ 1314450 w 2047875"/>
              <a:gd name="connsiteY8" fmla="*/ 0 h 357188"/>
              <a:gd name="connsiteX9" fmla="*/ 1495425 w 2047875"/>
              <a:gd name="connsiteY9" fmla="*/ 161925 h 357188"/>
              <a:gd name="connsiteX10" fmla="*/ 1685925 w 2047875"/>
              <a:gd name="connsiteY10" fmla="*/ 352425 h 357188"/>
              <a:gd name="connsiteX11" fmla="*/ 1857375 w 2047875"/>
              <a:gd name="connsiteY11" fmla="*/ 190500 h 357188"/>
              <a:gd name="connsiteX12" fmla="*/ 2047875 w 2047875"/>
              <a:gd name="connsiteY12" fmla="*/ 200025 h 35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47875" h="357188">
                <a:moveTo>
                  <a:pt x="0" y="171450"/>
                </a:moveTo>
                <a:cubicBezTo>
                  <a:pt x="51594" y="187325"/>
                  <a:pt x="103188" y="203200"/>
                  <a:pt x="152400" y="180975"/>
                </a:cubicBezTo>
                <a:cubicBezTo>
                  <a:pt x="201612" y="158750"/>
                  <a:pt x="239713" y="38100"/>
                  <a:pt x="295275" y="38100"/>
                </a:cubicBezTo>
                <a:cubicBezTo>
                  <a:pt x="350837" y="38100"/>
                  <a:pt x="433388" y="131763"/>
                  <a:pt x="485775" y="180975"/>
                </a:cubicBezTo>
                <a:cubicBezTo>
                  <a:pt x="538162" y="230187"/>
                  <a:pt x="560388" y="331788"/>
                  <a:pt x="609600" y="333375"/>
                </a:cubicBezTo>
                <a:cubicBezTo>
                  <a:pt x="658812" y="334962"/>
                  <a:pt x="715963" y="215900"/>
                  <a:pt x="781050" y="190500"/>
                </a:cubicBezTo>
                <a:cubicBezTo>
                  <a:pt x="846138" y="165100"/>
                  <a:pt x="935038" y="185737"/>
                  <a:pt x="1000125" y="180975"/>
                </a:cubicBezTo>
                <a:cubicBezTo>
                  <a:pt x="1065212" y="176213"/>
                  <a:pt x="1119188" y="192087"/>
                  <a:pt x="1171575" y="161925"/>
                </a:cubicBezTo>
                <a:cubicBezTo>
                  <a:pt x="1223962" y="131763"/>
                  <a:pt x="1260475" y="0"/>
                  <a:pt x="1314450" y="0"/>
                </a:cubicBezTo>
                <a:cubicBezTo>
                  <a:pt x="1368425" y="0"/>
                  <a:pt x="1433513" y="103188"/>
                  <a:pt x="1495425" y="161925"/>
                </a:cubicBezTo>
                <a:cubicBezTo>
                  <a:pt x="1557337" y="220662"/>
                  <a:pt x="1625600" y="347663"/>
                  <a:pt x="1685925" y="352425"/>
                </a:cubicBezTo>
                <a:cubicBezTo>
                  <a:pt x="1746250" y="357188"/>
                  <a:pt x="1797050" y="215900"/>
                  <a:pt x="1857375" y="190500"/>
                </a:cubicBezTo>
                <a:cubicBezTo>
                  <a:pt x="1917700" y="165100"/>
                  <a:pt x="1982787" y="182562"/>
                  <a:pt x="2047875" y="20002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0" name="Freeform 909"/>
          <p:cNvSpPr/>
          <p:nvPr/>
        </p:nvSpPr>
        <p:spPr>
          <a:xfrm>
            <a:off x="5200425" y="6386292"/>
            <a:ext cx="2343150" cy="142875"/>
          </a:xfrm>
          <a:custGeom>
            <a:avLst/>
            <a:gdLst>
              <a:gd name="connsiteX0" fmla="*/ 0 w 2047875"/>
              <a:gd name="connsiteY0" fmla="*/ 171450 h 357188"/>
              <a:gd name="connsiteX1" fmla="*/ 152400 w 2047875"/>
              <a:gd name="connsiteY1" fmla="*/ 180975 h 357188"/>
              <a:gd name="connsiteX2" fmla="*/ 295275 w 2047875"/>
              <a:gd name="connsiteY2" fmla="*/ 38100 h 357188"/>
              <a:gd name="connsiteX3" fmla="*/ 485775 w 2047875"/>
              <a:gd name="connsiteY3" fmla="*/ 180975 h 357188"/>
              <a:gd name="connsiteX4" fmla="*/ 609600 w 2047875"/>
              <a:gd name="connsiteY4" fmla="*/ 333375 h 357188"/>
              <a:gd name="connsiteX5" fmla="*/ 781050 w 2047875"/>
              <a:gd name="connsiteY5" fmla="*/ 190500 h 357188"/>
              <a:gd name="connsiteX6" fmla="*/ 1000125 w 2047875"/>
              <a:gd name="connsiteY6" fmla="*/ 180975 h 357188"/>
              <a:gd name="connsiteX7" fmla="*/ 1171575 w 2047875"/>
              <a:gd name="connsiteY7" fmla="*/ 161925 h 357188"/>
              <a:gd name="connsiteX8" fmla="*/ 1314450 w 2047875"/>
              <a:gd name="connsiteY8" fmla="*/ 0 h 357188"/>
              <a:gd name="connsiteX9" fmla="*/ 1495425 w 2047875"/>
              <a:gd name="connsiteY9" fmla="*/ 161925 h 357188"/>
              <a:gd name="connsiteX10" fmla="*/ 1685925 w 2047875"/>
              <a:gd name="connsiteY10" fmla="*/ 352425 h 357188"/>
              <a:gd name="connsiteX11" fmla="*/ 1857375 w 2047875"/>
              <a:gd name="connsiteY11" fmla="*/ 190500 h 357188"/>
              <a:gd name="connsiteX12" fmla="*/ 2047875 w 2047875"/>
              <a:gd name="connsiteY12" fmla="*/ 200025 h 35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47875" h="357188">
                <a:moveTo>
                  <a:pt x="0" y="171450"/>
                </a:moveTo>
                <a:cubicBezTo>
                  <a:pt x="51594" y="187325"/>
                  <a:pt x="103188" y="203200"/>
                  <a:pt x="152400" y="180975"/>
                </a:cubicBezTo>
                <a:cubicBezTo>
                  <a:pt x="201612" y="158750"/>
                  <a:pt x="239713" y="38100"/>
                  <a:pt x="295275" y="38100"/>
                </a:cubicBezTo>
                <a:cubicBezTo>
                  <a:pt x="350837" y="38100"/>
                  <a:pt x="433388" y="131763"/>
                  <a:pt x="485775" y="180975"/>
                </a:cubicBezTo>
                <a:cubicBezTo>
                  <a:pt x="538162" y="230187"/>
                  <a:pt x="560388" y="331788"/>
                  <a:pt x="609600" y="333375"/>
                </a:cubicBezTo>
                <a:cubicBezTo>
                  <a:pt x="658812" y="334962"/>
                  <a:pt x="715963" y="215900"/>
                  <a:pt x="781050" y="190500"/>
                </a:cubicBezTo>
                <a:cubicBezTo>
                  <a:pt x="846138" y="165100"/>
                  <a:pt x="935038" y="185737"/>
                  <a:pt x="1000125" y="180975"/>
                </a:cubicBezTo>
                <a:cubicBezTo>
                  <a:pt x="1065212" y="176213"/>
                  <a:pt x="1119188" y="192087"/>
                  <a:pt x="1171575" y="161925"/>
                </a:cubicBezTo>
                <a:cubicBezTo>
                  <a:pt x="1223962" y="131763"/>
                  <a:pt x="1260475" y="0"/>
                  <a:pt x="1314450" y="0"/>
                </a:cubicBezTo>
                <a:cubicBezTo>
                  <a:pt x="1368425" y="0"/>
                  <a:pt x="1433513" y="103188"/>
                  <a:pt x="1495425" y="161925"/>
                </a:cubicBezTo>
                <a:cubicBezTo>
                  <a:pt x="1557337" y="220662"/>
                  <a:pt x="1625600" y="347663"/>
                  <a:pt x="1685925" y="352425"/>
                </a:cubicBezTo>
                <a:cubicBezTo>
                  <a:pt x="1746250" y="357188"/>
                  <a:pt x="1797050" y="215900"/>
                  <a:pt x="1857375" y="190500"/>
                </a:cubicBezTo>
                <a:cubicBezTo>
                  <a:pt x="1917700" y="165100"/>
                  <a:pt x="1982787" y="182562"/>
                  <a:pt x="2047875" y="20002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1" name="Freeform 910"/>
          <p:cNvSpPr/>
          <p:nvPr/>
        </p:nvSpPr>
        <p:spPr>
          <a:xfrm>
            <a:off x="5214711" y="6581542"/>
            <a:ext cx="2343150" cy="66675"/>
          </a:xfrm>
          <a:custGeom>
            <a:avLst/>
            <a:gdLst>
              <a:gd name="connsiteX0" fmla="*/ 0 w 2047875"/>
              <a:gd name="connsiteY0" fmla="*/ 171450 h 357188"/>
              <a:gd name="connsiteX1" fmla="*/ 152400 w 2047875"/>
              <a:gd name="connsiteY1" fmla="*/ 180975 h 357188"/>
              <a:gd name="connsiteX2" fmla="*/ 295275 w 2047875"/>
              <a:gd name="connsiteY2" fmla="*/ 38100 h 357188"/>
              <a:gd name="connsiteX3" fmla="*/ 485775 w 2047875"/>
              <a:gd name="connsiteY3" fmla="*/ 180975 h 357188"/>
              <a:gd name="connsiteX4" fmla="*/ 609600 w 2047875"/>
              <a:gd name="connsiteY4" fmla="*/ 333375 h 357188"/>
              <a:gd name="connsiteX5" fmla="*/ 781050 w 2047875"/>
              <a:gd name="connsiteY5" fmla="*/ 190500 h 357188"/>
              <a:gd name="connsiteX6" fmla="*/ 1000125 w 2047875"/>
              <a:gd name="connsiteY6" fmla="*/ 180975 h 357188"/>
              <a:gd name="connsiteX7" fmla="*/ 1171575 w 2047875"/>
              <a:gd name="connsiteY7" fmla="*/ 161925 h 357188"/>
              <a:gd name="connsiteX8" fmla="*/ 1314450 w 2047875"/>
              <a:gd name="connsiteY8" fmla="*/ 0 h 357188"/>
              <a:gd name="connsiteX9" fmla="*/ 1495425 w 2047875"/>
              <a:gd name="connsiteY9" fmla="*/ 161925 h 357188"/>
              <a:gd name="connsiteX10" fmla="*/ 1685925 w 2047875"/>
              <a:gd name="connsiteY10" fmla="*/ 352425 h 357188"/>
              <a:gd name="connsiteX11" fmla="*/ 1857375 w 2047875"/>
              <a:gd name="connsiteY11" fmla="*/ 190500 h 357188"/>
              <a:gd name="connsiteX12" fmla="*/ 2047875 w 2047875"/>
              <a:gd name="connsiteY12" fmla="*/ 200025 h 35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47875" h="357188">
                <a:moveTo>
                  <a:pt x="0" y="171450"/>
                </a:moveTo>
                <a:cubicBezTo>
                  <a:pt x="51594" y="187325"/>
                  <a:pt x="103188" y="203200"/>
                  <a:pt x="152400" y="180975"/>
                </a:cubicBezTo>
                <a:cubicBezTo>
                  <a:pt x="201612" y="158750"/>
                  <a:pt x="239713" y="38100"/>
                  <a:pt x="295275" y="38100"/>
                </a:cubicBezTo>
                <a:cubicBezTo>
                  <a:pt x="350837" y="38100"/>
                  <a:pt x="433388" y="131763"/>
                  <a:pt x="485775" y="180975"/>
                </a:cubicBezTo>
                <a:cubicBezTo>
                  <a:pt x="538162" y="230187"/>
                  <a:pt x="560388" y="331788"/>
                  <a:pt x="609600" y="333375"/>
                </a:cubicBezTo>
                <a:cubicBezTo>
                  <a:pt x="658812" y="334962"/>
                  <a:pt x="715963" y="215900"/>
                  <a:pt x="781050" y="190500"/>
                </a:cubicBezTo>
                <a:cubicBezTo>
                  <a:pt x="846138" y="165100"/>
                  <a:pt x="935038" y="185737"/>
                  <a:pt x="1000125" y="180975"/>
                </a:cubicBezTo>
                <a:cubicBezTo>
                  <a:pt x="1065212" y="176213"/>
                  <a:pt x="1119188" y="192087"/>
                  <a:pt x="1171575" y="161925"/>
                </a:cubicBezTo>
                <a:cubicBezTo>
                  <a:pt x="1223962" y="131763"/>
                  <a:pt x="1260475" y="0"/>
                  <a:pt x="1314450" y="0"/>
                </a:cubicBezTo>
                <a:cubicBezTo>
                  <a:pt x="1368425" y="0"/>
                  <a:pt x="1433513" y="103188"/>
                  <a:pt x="1495425" y="161925"/>
                </a:cubicBezTo>
                <a:cubicBezTo>
                  <a:pt x="1557337" y="220662"/>
                  <a:pt x="1625600" y="347663"/>
                  <a:pt x="1685925" y="352425"/>
                </a:cubicBezTo>
                <a:cubicBezTo>
                  <a:pt x="1746250" y="357188"/>
                  <a:pt x="1797050" y="215900"/>
                  <a:pt x="1857375" y="190500"/>
                </a:cubicBezTo>
                <a:cubicBezTo>
                  <a:pt x="1917700" y="165100"/>
                  <a:pt x="1982787" y="182562"/>
                  <a:pt x="2047875" y="20002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2" name="Freeform 911"/>
          <p:cNvSpPr/>
          <p:nvPr/>
        </p:nvSpPr>
        <p:spPr>
          <a:xfrm>
            <a:off x="5195661" y="5686197"/>
            <a:ext cx="2371725" cy="57150"/>
          </a:xfrm>
          <a:custGeom>
            <a:avLst/>
            <a:gdLst>
              <a:gd name="connsiteX0" fmla="*/ 0 w 2371725"/>
              <a:gd name="connsiteY0" fmla="*/ 22225 h 57150"/>
              <a:gd name="connsiteX1" fmla="*/ 238125 w 2371725"/>
              <a:gd name="connsiteY1" fmla="*/ 31750 h 57150"/>
              <a:gd name="connsiteX2" fmla="*/ 676275 w 2371725"/>
              <a:gd name="connsiteY2" fmla="*/ 31750 h 57150"/>
              <a:gd name="connsiteX3" fmla="*/ 971550 w 2371725"/>
              <a:gd name="connsiteY3" fmla="*/ 50800 h 57150"/>
              <a:gd name="connsiteX4" fmla="*/ 1209675 w 2371725"/>
              <a:gd name="connsiteY4" fmla="*/ 12700 h 57150"/>
              <a:gd name="connsiteX5" fmla="*/ 1533525 w 2371725"/>
              <a:gd name="connsiteY5" fmla="*/ 31750 h 57150"/>
              <a:gd name="connsiteX6" fmla="*/ 1724025 w 2371725"/>
              <a:gd name="connsiteY6" fmla="*/ 3175 h 57150"/>
              <a:gd name="connsiteX7" fmla="*/ 2124075 w 2371725"/>
              <a:gd name="connsiteY7" fmla="*/ 50800 h 57150"/>
              <a:gd name="connsiteX8" fmla="*/ 2371725 w 2371725"/>
              <a:gd name="connsiteY8" fmla="*/ 41275 h 5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71725" h="57150">
                <a:moveTo>
                  <a:pt x="0" y="22225"/>
                </a:moveTo>
                <a:cubicBezTo>
                  <a:pt x="62706" y="26194"/>
                  <a:pt x="125413" y="30163"/>
                  <a:pt x="238125" y="31750"/>
                </a:cubicBezTo>
                <a:cubicBezTo>
                  <a:pt x="350837" y="33337"/>
                  <a:pt x="554038" y="28575"/>
                  <a:pt x="676275" y="31750"/>
                </a:cubicBezTo>
                <a:cubicBezTo>
                  <a:pt x="798512" y="34925"/>
                  <a:pt x="882650" y="53975"/>
                  <a:pt x="971550" y="50800"/>
                </a:cubicBezTo>
                <a:cubicBezTo>
                  <a:pt x="1060450" y="47625"/>
                  <a:pt x="1116013" y="15875"/>
                  <a:pt x="1209675" y="12700"/>
                </a:cubicBezTo>
                <a:cubicBezTo>
                  <a:pt x="1303337" y="9525"/>
                  <a:pt x="1447800" y="33338"/>
                  <a:pt x="1533525" y="31750"/>
                </a:cubicBezTo>
                <a:cubicBezTo>
                  <a:pt x="1619250" y="30163"/>
                  <a:pt x="1625600" y="0"/>
                  <a:pt x="1724025" y="3175"/>
                </a:cubicBezTo>
                <a:cubicBezTo>
                  <a:pt x="1822450" y="6350"/>
                  <a:pt x="2016125" y="44450"/>
                  <a:pt x="2124075" y="50800"/>
                </a:cubicBezTo>
                <a:cubicBezTo>
                  <a:pt x="2232025" y="57150"/>
                  <a:pt x="2301875" y="49212"/>
                  <a:pt x="2371725" y="4127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3" name="Freeform 912"/>
          <p:cNvSpPr/>
          <p:nvPr/>
        </p:nvSpPr>
        <p:spPr>
          <a:xfrm>
            <a:off x="5205186" y="5557611"/>
            <a:ext cx="2371725" cy="49212"/>
          </a:xfrm>
          <a:custGeom>
            <a:avLst/>
            <a:gdLst>
              <a:gd name="connsiteX0" fmla="*/ 0 w 2371725"/>
              <a:gd name="connsiteY0" fmla="*/ 0 h 49212"/>
              <a:gd name="connsiteX1" fmla="*/ 838200 w 2371725"/>
              <a:gd name="connsiteY1" fmla="*/ 38100 h 49212"/>
              <a:gd name="connsiteX2" fmla="*/ 1133475 w 2371725"/>
              <a:gd name="connsiteY2" fmla="*/ 9525 h 49212"/>
              <a:gd name="connsiteX3" fmla="*/ 1504950 w 2371725"/>
              <a:gd name="connsiteY3" fmla="*/ 28575 h 49212"/>
              <a:gd name="connsiteX4" fmla="*/ 2105025 w 2371725"/>
              <a:gd name="connsiteY4" fmla="*/ 47625 h 49212"/>
              <a:gd name="connsiteX5" fmla="*/ 2247900 w 2371725"/>
              <a:gd name="connsiteY5" fmla="*/ 19050 h 49212"/>
              <a:gd name="connsiteX6" fmla="*/ 2371725 w 2371725"/>
              <a:gd name="connsiteY6" fmla="*/ 47625 h 49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71725" h="49212">
                <a:moveTo>
                  <a:pt x="0" y="0"/>
                </a:moveTo>
                <a:cubicBezTo>
                  <a:pt x="324644" y="18256"/>
                  <a:pt x="649288" y="36513"/>
                  <a:pt x="838200" y="38100"/>
                </a:cubicBezTo>
                <a:cubicBezTo>
                  <a:pt x="1027112" y="39687"/>
                  <a:pt x="1022350" y="11113"/>
                  <a:pt x="1133475" y="9525"/>
                </a:cubicBezTo>
                <a:cubicBezTo>
                  <a:pt x="1244600" y="7938"/>
                  <a:pt x="1504950" y="28575"/>
                  <a:pt x="1504950" y="28575"/>
                </a:cubicBezTo>
                <a:cubicBezTo>
                  <a:pt x="1666875" y="34925"/>
                  <a:pt x="1981200" y="49212"/>
                  <a:pt x="2105025" y="47625"/>
                </a:cubicBezTo>
                <a:cubicBezTo>
                  <a:pt x="2228850" y="46038"/>
                  <a:pt x="2203450" y="19050"/>
                  <a:pt x="2247900" y="19050"/>
                </a:cubicBezTo>
                <a:cubicBezTo>
                  <a:pt x="2292350" y="19050"/>
                  <a:pt x="2332037" y="33337"/>
                  <a:pt x="2371725" y="4762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4" name="Freeform 913"/>
          <p:cNvSpPr/>
          <p:nvPr/>
        </p:nvSpPr>
        <p:spPr>
          <a:xfrm>
            <a:off x="5186136" y="6751407"/>
            <a:ext cx="2371725" cy="58737"/>
          </a:xfrm>
          <a:custGeom>
            <a:avLst/>
            <a:gdLst>
              <a:gd name="connsiteX0" fmla="*/ 0 w 2371725"/>
              <a:gd name="connsiteY0" fmla="*/ 15875 h 58737"/>
              <a:gd name="connsiteX1" fmla="*/ 476250 w 2371725"/>
              <a:gd name="connsiteY1" fmla="*/ 6350 h 58737"/>
              <a:gd name="connsiteX2" fmla="*/ 714375 w 2371725"/>
              <a:gd name="connsiteY2" fmla="*/ 53975 h 58737"/>
              <a:gd name="connsiteX3" fmla="*/ 1276350 w 2371725"/>
              <a:gd name="connsiteY3" fmla="*/ 34925 h 58737"/>
              <a:gd name="connsiteX4" fmla="*/ 1628775 w 2371725"/>
              <a:gd name="connsiteY4" fmla="*/ 15875 h 58737"/>
              <a:gd name="connsiteX5" fmla="*/ 1771650 w 2371725"/>
              <a:gd name="connsiteY5" fmla="*/ 53975 h 58737"/>
              <a:gd name="connsiteX6" fmla="*/ 2171700 w 2371725"/>
              <a:gd name="connsiteY6" fmla="*/ 44450 h 58737"/>
              <a:gd name="connsiteX7" fmla="*/ 2371725 w 2371725"/>
              <a:gd name="connsiteY7" fmla="*/ 53975 h 58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71725" h="58737">
                <a:moveTo>
                  <a:pt x="0" y="15875"/>
                </a:moveTo>
                <a:cubicBezTo>
                  <a:pt x="178594" y="7937"/>
                  <a:pt x="357188" y="0"/>
                  <a:pt x="476250" y="6350"/>
                </a:cubicBezTo>
                <a:cubicBezTo>
                  <a:pt x="595312" y="12700"/>
                  <a:pt x="581025" y="49213"/>
                  <a:pt x="714375" y="53975"/>
                </a:cubicBezTo>
                <a:lnTo>
                  <a:pt x="1276350" y="34925"/>
                </a:lnTo>
                <a:cubicBezTo>
                  <a:pt x="1428750" y="28575"/>
                  <a:pt x="1546225" y="12700"/>
                  <a:pt x="1628775" y="15875"/>
                </a:cubicBezTo>
                <a:cubicBezTo>
                  <a:pt x="1711325" y="19050"/>
                  <a:pt x="1681163" y="49213"/>
                  <a:pt x="1771650" y="53975"/>
                </a:cubicBezTo>
                <a:cubicBezTo>
                  <a:pt x="1862137" y="58737"/>
                  <a:pt x="2071688" y="44450"/>
                  <a:pt x="2171700" y="44450"/>
                </a:cubicBezTo>
                <a:cubicBezTo>
                  <a:pt x="2271712" y="44450"/>
                  <a:pt x="2321718" y="49212"/>
                  <a:pt x="2371725" y="5397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5" name="Freeform 914"/>
          <p:cNvSpPr/>
          <p:nvPr/>
        </p:nvSpPr>
        <p:spPr>
          <a:xfrm>
            <a:off x="5214711" y="6914919"/>
            <a:ext cx="2352675" cy="52388"/>
          </a:xfrm>
          <a:custGeom>
            <a:avLst/>
            <a:gdLst>
              <a:gd name="connsiteX0" fmla="*/ 0 w 2352675"/>
              <a:gd name="connsiteY0" fmla="*/ 0 h 52388"/>
              <a:gd name="connsiteX1" fmla="*/ 381000 w 2352675"/>
              <a:gd name="connsiteY1" fmla="*/ 9525 h 52388"/>
              <a:gd name="connsiteX2" fmla="*/ 666750 w 2352675"/>
              <a:gd name="connsiteY2" fmla="*/ 47625 h 52388"/>
              <a:gd name="connsiteX3" fmla="*/ 1009650 w 2352675"/>
              <a:gd name="connsiteY3" fmla="*/ 38100 h 52388"/>
              <a:gd name="connsiteX4" fmla="*/ 1314450 w 2352675"/>
              <a:gd name="connsiteY4" fmla="*/ 47625 h 52388"/>
              <a:gd name="connsiteX5" fmla="*/ 1504950 w 2352675"/>
              <a:gd name="connsiteY5" fmla="*/ 38100 h 52388"/>
              <a:gd name="connsiteX6" fmla="*/ 1952625 w 2352675"/>
              <a:gd name="connsiteY6" fmla="*/ 38100 h 52388"/>
              <a:gd name="connsiteX7" fmla="*/ 2085975 w 2352675"/>
              <a:gd name="connsiteY7" fmla="*/ 47625 h 52388"/>
              <a:gd name="connsiteX8" fmla="*/ 2257425 w 2352675"/>
              <a:gd name="connsiteY8" fmla="*/ 9525 h 52388"/>
              <a:gd name="connsiteX9" fmla="*/ 2352675 w 2352675"/>
              <a:gd name="connsiteY9" fmla="*/ 19050 h 52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52675" h="52388">
                <a:moveTo>
                  <a:pt x="0" y="0"/>
                </a:moveTo>
                <a:cubicBezTo>
                  <a:pt x="134937" y="794"/>
                  <a:pt x="269875" y="1588"/>
                  <a:pt x="381000" y="9525"/>
                </a:cubicBezTo>
                <a:cubicBezTo>
                  <a:pt x="492125" y="17462"/>
                  <a:pt x="561975" y="42862"/>
                  <a:pt x="666750" y="47625"/>
                </a:cubicBezTo>
                <a:cubicBezTo>
                  <a:pt x="771525" y="52388"/>
                  <a:pt x="901700" y="38100"/>
                  <a:pt x="1009650" y="38100"/>
                </a:cubicBezTo>
                <a:cubicBezTo>
                  <a:pt x="1117600" y="38100"/>
                  <a:pt x="1231900" y="47625"/>
                  <a:pt x="1314450" y="47625"/>
                </a:cubicBezTo>
                <a:cubicBezTo>
                  <a:pt x="1397000" y="47625"/>
                  <a:pt x="1398588" y="39687"/>
                  <a:pt x="1504950" y="38100"/>
                </a:cubicBezTo>
                <a:cubicBezTo>
                  <a:pt x="1611312" y="36513"/>
                  <a:pt x="1855788" y="36513"/>
                  <a:pt x="1952625" y="38100"/>
                </a:cubicBezTo>
                <a:cubicBezTo>
                  <a:pt x="2049462" y="39687"/>
                  <a:pt x="2035175" y="52387"/>
                  <a:pt x="2085975" y="47625"/>
                </a:cubicBezTo>
                <a:cubicBezTo>
                  <a:pt x="2136775" y="42863"/>
                  <a:pt x="2212975" y="14288"/>
                  <a:pt x="2257425" y="9525"/>
                </a:cubicBezTo>
                <a:cubicBezTo>
                  <a:pt x="2301875" y="4763"/>
                  <a:pt x="2327275" y="11906"/>
                  <a:pt x="2352675" y="19050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6" name="Rectangle 915"/>
          <p:cNvSpPr/>
          <p:nvPr/>
        </p:nvSpPr>
        <p:spPr>
          <a:xfrm>
            <a:off x="5204280" y="5416095"/>
            <a:ext cx="2362200" cy="1905000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7" name="TextBox 916"/>
          <p:cNvSpPr txBox="1"/>
          <p:nvPr/>
        </p:nvSpPr>
        <p:spPr>
          <a:xfrm>
            <a:off x="5119689" y="6939261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129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8" name="TextBox 917"/>
          <p:cNvSpPr txBox="1"/>
          <p:nvPr/>
        </p:nvSpPr>
        <p:spPr>
          <a:xfrm>
            <a:off x="6292118" y="6939253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129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9" name="Rectangle 23"/>
          <p:cNvSpPr>
            <a:spLocks noChangeArrowheads="1"/>
          </p:cNvSpPr>
          <p:nvPr/>
        </p:nvSpPr>
        <p:spPr bwMode="auto">
          <a:xfrm>
            <a:off x="5750742" y="2356758"/>
            <a:ext cx="1374225" cy="1031082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cxnSp>
        <p:nvCxnSpPr>
          <p:cNvPr id="886" name="Straight Connector 885"/>
          <p:cNvCxnSpPr/>
          <p:nvPr/>
        </p:nvCxnSpPr>
        <p:spPr>
          <a:xfrm rot="5400000" flipH="1" flipV="1">
            <a:off x="1654836" y="3759134"/>
            <a:ext cx="1508760" cy="210312"/>
          </a:xfrm>
          <a:prstGeom prst="line">
            <a:avLst/>
          </a:prstGeom>
          <a:ln w="381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7" name="Straight Connector 886"/>
          <p:cNvCxnSpPr/>
          <p:nvPr/>
        </p:nvCxnSpPr>
        <p:spPr>
          <a:xfrm rot="16200000" flipV="1">
            <a:off x="1873911" y="3759139"/>
            <a:ext cx="1508760" cy="210312"/>
          </a:xfrm>
          <a:prstGeom prst="line">
            <a:avLst/>
          </a:prstGeom>
          <a:ln w="381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slotnick</dc:creator>
  <cp:lastModifiedBy>slotnick</cp:lastModifiedBy>
  <cp:revision>61</cp:revision>
  <dcterms:created xsi:type="dcterms:W3CDTF">2010-01-07T19:46:55Z</dcterms:created>
  <dcterms:modified xsi:type="dcterms:W3CDTF">2010-01-10T18:59:24Z</dcterms:modified>
</cp:coreProperties>
</file>