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8" r:id="rId3"/>
    <p:sldId id="256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2"/>
    <p:restoredTop sz="94595"/>
  </p:normalViewPr>
  <p:slideViewPr>
    <p:cSldViewPr snapToGrid="0" snapToObjects="1">
      <p:cViewPr>
        <p:scale>
          <a:sx n="95" d="100"/>
          <a:sy n="95" d="100"/>
        </p:scale>
        <p:origin x="-64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Relationship Id="rId2" Type="http://schemas.microsoft.com/office/2011/relationships/chartColorStyle" Target="colors1.xml"/><Relationship Id="rId3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Sheet1!$G$3</c:f>
              <c:strCache>
                <c:ptCount val="1"/>
                <c:pt idx="0">
                  <c:v>E^2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2857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Sheet1!$E$4:$E$8</c:f>
              <c:numCache>
                <c:formatCode>General</c:formatCode>
                <c:ptCount val="5"/>
                <c:pt idx="0">
                  <c:v>3.119</c:v>
                </c:pt>
                <c:pt idx="1">
                  <c:v>3.919</c:v>
                </c:pt>
                <c:pt idx="2">
                  <c:v>4.142999999999999</c:v>
                </c:pt>
                <c:pt idx="3">
                  <c:v>4.278</c:v>
                </c:pt>
                <c:pt idx="4">
                  <c:v>4.464999999999999</c:v>
                </c:pt>
              </c:numCache>
            </c:numRef>
          </c:xVal>
          <c:yVal>
            <c:numRef>
              <c:f>Sheet1!$G$4:$G$8</c:f>
              <c:numCache>
                <c:formatCode>General</c:formatCode>
                <c:ptCount val="5"/>
                <c:pt idx="0">
                  <c:v>12.584</c:v>
                </c:pt>
                <c:pt idx="1">
                  <c:v>14.425</c:v>
                </c:pt>
                <c:pt idx="2">
                  <c:v>14.946</c:v>
                </c:pt>
                <c:pt idx="3">
                  <c:v>15.256</c:v>
                </c:pt>
                <c:pt idx="4">
                  <c:v>15.679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6000808"/>
        <c:axId val="2135877032"/>
      </c:scatterChart>
      <c:valAx>
        <c:axId val="2136000808"/>
        <c:scaling>
          <c:orientation val="minMax"/>
          <c:max val="4.5"/>
          <c:min val="3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/>
                  <a:t>(</a:t>
                </a:r>
                <a:r>
                  <a:rPr lang="en-US" sz="1800" i="1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V</a:t>
                </a:r>
                <a:r>
                  <a:rPr lang="en-US" sz="1800" baseline="-25000" dirty="0" err="1" smtClean="0"/>
                  <a:t>vc</a:t>
                </a:r>
                <a:r>
                  <a:rPr lang="en-US" sz="1800" baseline="0" dirty="0" smtClean="0"/>
                  <a:t>)</a:t>
                </a:r>
                <a:r>
                  <a:rPr lang="en-US" sz="1800" baseline="30000" dirty="0" smtClean="0"/>
                  <a:t>0.45</a:t>
                </a:r>
                <a:r>
                  <a:rPr lang="en-US" sz="1800" baseline="0" dirty="0" smtClean="0"/>
                  <a:t> </a:t>
                </a:r>
                <a:endParaRPr lang="en-US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877032"/>
        <c:crosses val="autoZero"/>
        <c:crossBetween val="midCat"/>
        <c:majorUnit val="0.1"/>
      </c:valAx>
      <c:valAx>
        <c:axId val="2135877032"/>
        <c:scaling>
          <c:orientation val="minMax"/>
          <c:min val="12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i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1800" baseline="30000" dirty="0" smtClean="0"/>
                  <a:t>2</a:t>
                </a:r>
                <a:endParaRPr lang="en-US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000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D84D-927E-5E47-8831-01EE8D87AE7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1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D84D-927E-5E47-8831-01EE8D87AE7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6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D84D-927E-5E47-8831-01EE8D87AE7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4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D84D-927E-5E47-8831-01EE8D87AE7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6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D84D-927E-5E47-8831-01EE8D87AE7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8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D84D-927E-5E47-8831-01EE8D87AE7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3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D84D-927E-5E47-8831-01EE8D87AE7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7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D84D-927E-5E47-8831-01EE8D87AE7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D84D-927E-5E47-8831-01EE8D87AE7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3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D84D-927E-5E47-8831-01EE8D87AE7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1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D84D-927E-5E47-8831-01EE8D87AE7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0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4D84D-927E-5E47-8831-01EE8D87AE73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2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" y="2129742"/>
            <a:ext cx="12005136" cy="3796496"/>
          </a:xfrm>
        </p:spPr>
      </p:pic>
    </p:spTree>
    <p:extLst>
      <p:ext uri="{BB962C8B-B14F-4D97-AF65-F5344CB8AC3E}">
        <p14:creationId xmlns:p14="http://schemas.microsoft.com/office/powerpoint/2010/main" val="75354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82" y="1264023"/>
            <a:ext cx="7251111" cy="5325035"/>
          </a:xfrm>
        </p:spPr>
      </p:pic>
    </p:spTree>
    <p:extLst>
      <p:ext uri="{BB962C8B-B14F-4D97-AF65-F5344CB8AC3E}">
        <p14:creationId xmlns:p14="http://schemas.microsoft.com/office/powerpoint/2010/main" val="195952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84" y="2649571"/>
            <a:ext cx="3749029" cy="281177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375439" y="4891978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 exit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8" idx="0"/>
          </p:cNvCxnSpPr>
          <p:nvPr/>
        </p:nvCxnSpPr>
        <p:spPr>
          <a:xfrm flipV="1">
            <a:off x="5797286" y="3997583"/>
            <a:ext cx="246354" cy="8943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1" t="29000"/>
          <a:stretch/>
        </p:blipFill>
        <p:spPr>
          <a:xfrm>
            <a:off x="8617105" y="2695443"/>
            <a:ext cx="3299866" cy="27658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5" y="2649571"/>
            <a:ext cx="3749030" cy="2811773"/>
          </a:xfrm>
        </p:spPr>
      </p:pic>
      <p:sp>
        <p:nvSpPr>
          <p:cNvPr id="7" name="TextBox 6"/>
          <p:cNvSpPr txBox="1"/>
          <p:nvPr/>
        </p:nvSpPr>
        <p:spPr>
          <a:xfrm>
            <a:off x="306135" y="2246509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81417" y="224312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36909" y="224312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52354" y="46243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plenum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44634" y="5027408"/>
            <a:ext cx="15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Centrifugal fan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3" idx="1"/>
          </p:cNvCxnSpPr>
          <p:nvPr/>
        </p:nvCxnSpPr>
        <p:spPr>
          <a:xfrm flipH="1" flipV="1">
            <a:off x="1238491" y="4624346"/>
            <a:ext cx="1106143" cy="5877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926545" y="4226487"/>
            <a:ext cx="296378" cy="5877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327484" y="2327451"/>
            <a:ext cx="142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Anemometer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9123374" y="2612458"/>
            <a:ext cx="792691" cy="694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744584" y="5592798"/>
            <a:ext cx="164987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mtClean="0"/>
              <a:t>Traversing system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9522234" y="4891978"/>
            <a:ext cx="393831" cy="7401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003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5" name="TextBox 4"/>
          <p:cNvSpPr txBox="1"/>
          <p:nvPr/>
        </p:nvSpPr>
        <p:spPr>
          <a:xfrm>
            <a:off x="3240700" y="5345966"/>
            <a:ext cx="211848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mtClean="0"/>
              <a:t>Orifice plates </a:t>
            </a:r>
            <a:r>
              <a:rPr lang="en-US" dirty="0" smtClean="0"/>
              <a:t>for restricting flow through the stack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flipV="1">
            <a:off x="4299944" y="3630168"/>
            <a:ext cx="1515640" cy="17157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32345" y="2020643"/>
            <a:ext cx="6569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mtClean="0"/>
              <a:t>Stack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086600" y="2159143"/>
            <a:ext cx="495164" cy="1384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49549" y="5622950"/>
            <a:ext cx="6569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Slit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691254" y="4848389"/>
            <a:ext cx="247582" cy="7745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764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349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8058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13645</TotalTime>
  <Words>42</Words>
  <Application>Microsoft Macintosh PowerPoint</Application>
  <PresentationFormat>Custom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Figure 1</vt:lpstr>
      <vt:lpstr>Figure 2</vt:lpstr>
      <vt:lpstr>Figure 3</vt:lpstr>
      <vt:lpstr>Figure 4</vt:lpstr>
      <vt:lpstr>Figure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</dc:title>
  <dc:creator>Ricardo Mejia-Alvarez</dc:creator>
  <cp:lastModifiedBy>Ioana Vladescu</cp:lastModifiedBy>
  <cp:revision>100</cp:revision>
  <dcterms:created xsi:type="dcterms:W3CDTF">2017-01-31T23:07:29Z</dcterms:created>
  <dcterms:modified xsi:type="dcterms:W3CDTF">2017-12-11T20:05:02Z</dcterms:modified>
</cp:coreProperties>
</file>