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8" r:id="rId4"/>
    <p:sldId id="264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54"/>
    <p:restoredTop sz="94595"/>
  </p:normalViewPr>
  <p:slideViewPr>
    <p:cSldViewPr snapToGrid="0" snapToObjects="1">
      <p:cViewPr>
        <p:scale>
          <a:sx n="90" d="100"/>
          <a:sy n="90" d="100"/>
        </p:scale>
        <p:origin x="-272" y="-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5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4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8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7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3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1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4D84D-927E-5E47-8831-01EE8D87AE73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D05FD-4047-144D-A573-BF5EBBD0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2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Figure </a:t>
            </a:r>
            <a:r>
              <a:rPr lang="en-US" dirty="0"/>
              <a:t>1</a:t>
            </a:r>
          </a:p>
        </p:txBody>
      </p:sp>
      <p:sp>
        <p:nvSpPr>
          <p:cNvPr id="5" name="Freeform 4"/>
          <p:cNvSpPr/>
          <p:nvPr/>
        </p:nvSpPr>
        <p:spPr>
          <a:xfrm>
            <a:off x="2770093" y="2931459"/>
            <a:ext cx="6938683" cy="712694"/>
          </a:xfrm>
          <a:custGeom>
            <a:avLst/>
            <a:gdLst>
              <a:gd name="connsiteX0" fmla="*/ 0 w 6938683"/>
              <a:gd name="connsiteY0" fmla="*/ 658906 h 968188"/>
              <a:gd name="connsiteX1" fmla="*/ 94130 w 6938683"/>
              <a:gd name="connsiteY1" fmla="*/ 510988 h 968188"/>
              <a:gd name="connsiteX2" fmla="*/ 201706 w 6938683"/>
              <a:gd name="connsiteY2" fmla="*/ 389965 h 968188"/>
              <a:gd name="connsiteX3" fmla="*/ 242048 w 6938683"/>
              <a:gd name="connsiteY3" fmla="*/ 376518 h 968188"/>
              <a:gd name="connsiteX4" fmla="*/ 376518 w 6938683"/>
              <a:gd name="connsiteY4" fmla="*/ 389965 h 968188"/>
              <a:gd name="connsiteX5" fmla="*/ 416859 w 6938683"/>
              <a:gd name="connsiteY5" fmla="*/ 416859 h 968188"/>
              <a:gd name="connsiteX6" fmla="*/ 551330 w 6938683"/>
              <a:gd name="connsiteY6" fmla="*/ 457200 h 968188"/>
              <a:gd name="connsiteX7" fmla="*/ 591671 w 6938683"/>
              <a:gd name="connsiteY7" fmla="*/ 497541 h 968188"/>
              <a:gd name="connsiteX8" fmla="*/ 847165 w 6938683"/>
              <a:gd name="connsiteY8" fmla="*/ 537882 h 968188"/>
              <a:gd name="connsiteX9" fmla="*/ 914400 w 6938683"/>
              <a:gd name="connsiteY9" fmla="*/ 497541 h 968188"/>
              <a:gd name="connsiteX10" fmla="*/ 954742 w 6938683"/>
              <a:gd name="connsiteY10" fmla="*/ 470647 h 968188"/>
              <a:gd name="connsiteX11" fmla="*/ 1008530 w 6938683"/>
              <a:gd name="connsiteY11" fmla="*/ 457200 h 968188"/>
              <a:gd name="connsiteX12" fmla="*/ 1102659 w 6938683"/>
              <a:gd name="connsiteY12" fmla="*/ 497541 h 968188"/>
              <a:gd name="connsiteX13" fmla="*/ 1143000 w 6938683"/>
              <a:gd name="connsiteY13" fmla="*/ 537882 h 968188"/>
              <a:gd name="connsiteX14" fmla="*/ 1156448 w 6938683"/>
              <a:gd name="connsiteY14" fmla="*/ 605118 h 968188"/>
              <a:gd name="connsiteX15" fmla="*/ 1304365 w 6938683"/>
              <a:gd name="connsiteY15" fmla="*/ 645459 h 968188"/>
              <a:gd name="connsiteX16" fmla="*/ 1358153 w 6938683"/>
              <a:gd name="connsiteY16" fmla="*/ 739588 h 968188"/>
              <a:gd name="connsiteX17" fmla="*/ 1425389 w 6938683"/>
              <a:gd name="connsiteY17" fmla="*/ 753035 h 968188"/>
              <a:gd name="connsiteX18" fmla="*/ 1559859 w 6938683"/>
              <a:gd name="connsiteY18" fmla="*/ 766482 h 968188"/>
              <a:gd name="connsiteX19" fmla="*/ 1613648 w 6938683"/>
              <a:gd name="connsiteY19" fmla="*/ 914400 h 968188"/>
              <a:gd name="connsiteX20" fmla="*/ 1627095 w 6938683"/>
              <a:gd name="connsiteY20" fmla="*/ 968188 h 968188"/>
              <a:gd name="connsiteX21" fmla="*/ 1667436 w 6938683"/>
              <a:gd name="connsiteY21" fmla="*/ 914400 h 968188"/>
              <a:gd name="connsiteX22" fmla="*/ 1707777 w 6938683"/>
              <a:gd name="connsiteY22" fmla="*/ 874059 h 968188"/>
              <a:gd name="connsiteX23" fmla="*/ 1788459 w 6938683"/>
              <a:gd name="connsiteY23" fmla="*/ 766482 h 968188"/>
              <a:gd name="connsiteX24" fmla="*/ 1936377 w 6938683"/>
              <a:gd name="connsiteY24" fmla="*/ 632012 h 968188"/>
              <a:gd name="connsiteX25" fmla="*/ 1976718 w 6938683"/>
              <a:gd name="connsiteY25" fmla="*/ 645459 h 968188"/>
              <a:gd name="connsiteX26" fmla="*/ 2043953 w 6938683"/>
              <a:gd name="connsiteY26" fmla="*/ 699247 h 968188"/>
              <a:gd name="connsiteX27" fmla="*/ 2057400 w 6938683"/>
              <a:gd name="connsiteY27" fmla="*/ 766482 h 968188"/>
              <a:gd name="connsiteX28" fmla="*/ 2097742 w 6938683"/>
              <a:gd name="connsiteY28" fmla="*/ 779929 h 968188"/>
              <a:gd name="connsiteX29" fmla="*/ 2299448 w 6938683"/>
              <a:gd name="connsiteY29" fmla="*/ 766482 h 968188"/>
              <a:gd name="connsiteX30" fmla="*/ 2326342 w 6938683"/>
              <a:gd name="connsiteY30" fmla="*/ 726141 h 968188"/>
              <a:gd name="connsiteX31" fmla="*/ 2460812 w 6938683"/>
              <a:gd name="connsiteY31" fmla="*/ 779929 h 968188"/>
              <a:gd name="connsiteX32" fmla="*/ 2514600 w 6938683"/>
              <a:gd name="connsiteY32" fmla="*/ 753035 h 968188"/>
              <a:gd name="connsiteX33" fmla="*/ 2568389 w 6938683"/>
              <a:gd name="connsiteY33" fmla="*/ 739588 h 968188"/>
              <a:gd name="connsiteX34" fmla="*/ 2608730 w 6938683"/>
              <a:gd name="connsiteY34" fmla="*/ 699247 h 968188"/>
              <a:gd name="connsiteX35" fmla="*/ 2729753 w 6938683"/>
              <a:gd name="connsiteY35" fmla="*/ 658906 h 968188"/>
              <a:gd name="connsiteX36" fmla="*/ 2796989 w 6938683"/>
              <a:gd name="connsiteY36" fmla="*/ 605118 h 968188"/>
              <a:gd name="connsiteX37" fmla="*/ 2958353 w 6938683"/>
              <a:gd name="connsiteY37" fmla="*/ 578223 h 968188"/>
              <a:gd name="connsiteX38" fmla="*/ 3012142 w 6938683"/>
              <a:gd name="connsiteY38" fmla="*/ 510988 h 968188"/>
              <a:gd name="connsiteX39" fmla="*/ 3079377 w 6938683"/>
              <a:gd name="connsiteY39" fmla="*/ 389965 h 968188"/>
              <a:gd name="connsiteX40" fmla="*/ 3173506 w 6938683"/>
              <a:gd name="connsiteY40" fmla="*/ 537882 h 968188"/>
              <a:gd name="connsiteX41" fmla="*/ 3213848 w 6938683"/>
              <a:gd name="connsiteY41" fmla="*/ 605118 h 968188"/>
              <a:gd name="connsiteX42" fmla="*/ 3227295 w 6938683"/>
              <a:gd name="connsiteY42" fmla="*/ 645459 h 968188"/>
              <a:gd name="connsiteX43" fmla="*/ 3321424 w 6938683"/>
              <a:gd name="connsiteY43" fmla="*/ 712694 h 968188"/>
              <a:gd name="connsiteX44" fmla="*/ 3375212 w 6938683"/>
              <a:gd name="connsiteY44" fmla="*/ 726141 h 968188"/>
              <a:gd name="connsiteX45" fmla="*/ 3442448 w 6938683"/>
              <a:gd name="connsiteY45" fmla="*/ 712694 h 968188"/>
              <a:gd name="connsiteX46" fmla="*/ 3469342 w 6938683"/>
              <a:gd name="connsiteY46" fmla="*/ 672353 h 968188"/>
              <a:gd name="connsiteX47" fmla="*/ 3509683 w 6938683"/>
              <a:gd name="connsiteY47" fmla="*/ 645459 h 968188"/>
              <a:gd name="connsiteX48" fmla="*/ 3550024 w 6938683"/>
              <a:gd name="connsiteY48" fmla="*/ 591670 h 968188"/>
              <a:gd name="connsiteX49" fmla="*/ 3630706 w 6938683"/>
              <a:gd name="connsiteY49" fmla="*/ 551329 h 968188"/>
              <a:gd name="connsiteX50" fmla="*/ 3711389 w 6938683"/>
              <a:gd name="connsiteY50" fmla="*/ 564776 h 968188"/>
              <a:gd name="connsiteX51" fmla="*/ 3724836 w 6938683"/>
              <a:gd name="connsiteY51" fmla="*/ 497541 h 968188"/>
              <a:gd name="connsiteX52" fmla="*/ 3792071 w 6938683"/>
              <a:gd name="connsiteY52" fmla="*/ 416859 h 968188"/>
              <a:gd name="connsiteX53" fmla="*/ 3832412 w 6938683"/>
              <a:gd name="connsiteY53" fmla="*/ 403412 h 968188"/>
              <a:gd name="connsiteX54" fmla="*/ 3872753 w 6938683"/>
              <a:gd name="connsiteY54" fmla="*/ 443753 h 968188"/>
              <a:gd name="connsiteX55" fmla="*/ 3899648 w 6938683"/>
              <a:gd name="connsiteY55" fmla="*/ 497541 h 968188"/>
              <a:gd name="connsiteX56" fmla="*/ 3953436 w 6938683"/>
              <a:gd name="connsiteY56" fmla="*/ 578223 h 968188"/>
              <a:gd name="connsiteX57" fmla="*/ 3980330 w 6938683"/>
              <a:gd name="connsiteY57" fmla="*/ 618565 h 968188"/>
              <a:gd name="connsiteX58" fmla="*/ 3993777 w 6938683"/>
              <a:gd name="connsiteY58" fmla="*/ 578223 h 968188"/>
              <a:gd name="connsiteX59" fmla="*/ 4007224 w 6938683"/>
              <a:gd name="connsiteY59" fmla="*/ 363070 h 968188"/>
              <a:gd name="connsiteX60" fmla="*/ 4061012 w 6938683"/>
              <a:gd name="connsiteY60" fmla="*/ 376518 h 968188"/>
              <a:gd name="connsiteX61" fmla="*/ 4141695 w 6938683"/>
              <a:gd name="connsiteY61" fmla="*/ 470647 h 968188"/>
              <a:gd name="connsiteX62" fmla="*/ 4222377 w 6938683"/>
              <a:gd name="connsiteY62" fmla="*/ 564776 h 968188"/>
              <a:gd name="connsiteX63" fmla="*/ 4370295 w 6938683"/>
              <a:gd name="connsiteY63" fmla="*/ 497541 h 968188"/>
              <a:gd name="connsiteX64" fmla="*/ 4383742 w 6938683"/>
              <a:gd name="connsiteY64" fmla="*/ 443753 h 968188"/>
              <a:gd name="connsiteX65" fmla="*/ 4437530 w 6938683"/>
              <a:gd name="connsiteY65" fmla="*/ 416859 h 968188"/>
              <a:gd name="connsiteX66" fmla="*/ 4450977 w 6938683"/>
              <a:gd name="connsiteY66" fmla="*/ 322729 h 968188"/>
              <a:gd name="connsiteX67" fmla="*/ 4464424 w 6938683"/>
              <a:gd name="connsiteY67" fmla="*/ 282388 h 968188"/>
              <a:gd name="connsiteX68" fmla="*/ 4477871 w 6938683"/>
              <a:gd name="connsiteY68" fmla="*/ 228600 h 968188"/>
              <a:gd name="connsiteX69" fmla="*/ 4679577 w 6938683"/>
              <a:gd name="connsiteY69" fmla="*/ 322729 h 968188"/>
              <a:gd name="connsiteX70" fmla="*/ 4733365 w 6938683"/>
              <a:gd name="connsiteY70" fmla="*/ 376518 h 968188"/>
              <a:gd name="connsiteX71" fmla="*/ 4800600 w 6938683"/>
              <a:gd name="connsiteY71" fmla="*/ 416859 h 968188"/>
              <a:gd name="connsiteX72" fmla="*/ 4840942 w 6938683"/>
              <a:gd name="connsiteY72" fmla="*/ 443753 h 968188"/>
              <a:gd name="connsiteX73" fmla="*/ 4975412 w 6938683"/>
              <a:gd name="connsiteY73" fmla="*/ 430306 h 968188"/>
              <a:gd name="connsiteX74" fmla="*/ 5042648 w 6938683"/>
              <a:gd name="connsiteY74" fmla="*/ 363070 h 968188"/>
              <a:gd name="connsiteX75" fmla="*/ 5069542 w 6938683"/>
              <a:gd name="connsiteY75" fmla="*/ 443753 h 968188"/>
              <a:gd name="connsiteX76" fmla="*/ 5230906 w 6938683"/>
              <a:gd name="connsiteY76" fmla="*/ 497541 h 968188"/>
              <a:gd name="connsiteX77" fmla="*/ 5298142 w 6938683"/>
              <a:gd name="connsiteY77" fmla="*/ 578223 h 968188"/>
              <a:gd name="connsiteX78" fmla="*/ 5325036 w 6938683"/>
              <a:gd name="connsiteY78" fmla="*/ 685800 h 968188"/>
              <a:gd name="connsiteX79" fmla="*/ 5365377 w 6938683"/>
              <a:gd name="connsiteY79" fmla="*/ 739588 h 968188"/>
              <a:gd name="connsiteX80" fmla="*/ 5378824 w 6938683"/>
              <a:gd name="connsiteY80" fmla="*/ 793376 h 968188"/>
              <a:gd name="connsiteX81" fmla="*/ 5392271 w 6938683"/>
              <a:gd name="connsiteY81" fmla="*/ 833718 h 968188"/>
              <a:gd name="connsiteX82" fmla="*/ 5419165 w 6938683"/>
              <a:gd name="connsiteY82" fmla="*/ 779929 h 968188"/>
              <a:gd name="connsiteX83" fmla="*/ 5459506 w 6938683"/>
              <a:gd name="connsiteY83" fmla="*/ 685800 h 968188"/>
              <a:gd name="connsiteX84" fmla="*/ 5472953 w 6938683"/>
              <a:gd name="connsiteY84" fmla="*/ 605118 h 968188"/>
              <a:gd name="connsiteX85" fmla="*/ 5526742 w 6938683"/>
              <a:gd name="connsiteY85" fmla="*/ 699247 h 968188"/>
              <a:gd name="connsiteX86" fmla="*/ 5553636 w 6938683"/>
              <a:gd name="connsiteY86" fmla="*/ 658906 h 968188"/>
              <a:gd name="connsiteX87" fmla="*/ 5580530 w 6938683"/>
              <a:gd name="connsiteY87" fmla="*/ 578223 h 968188"/>
              <a:gd name="connsiteX88" fmla="*/ 5567083 w 6938683"/>
              <a:gd name="connsiteY88" fmla="*/ 484094 h 968188"/>
              <a:gd name="connsiteX89" fmla="*/ 5728448 w 6938683"/>
              <a:gd name="connsiteY89" fmla="*/ 0 h 968188"/>
              <a:gd name="connsiteX90" fmla="*/ 5741895 w 6938683"/>
              <a:gd name="connsiteY90" fmla="*/ 551329 h 968188"/>
              <a:gd name="connsiteX91" fmla="*/ 5782236 w 6938683"/>
              <a:gd name="connsiteY91" fmla="*/ 564776 h 968188"/>
              <a:gd name="connsiteX92" fmla="*/ 6024283 w 6938683"/>
              <a:gd name="connsiteY92" fmla="*/ 578223 h 968188"/>
              <a:gd name="connsiteX93" fmla="*/ 6225989 w 6938683"/>
              <a:gd name="connsiteY93" fmla="*/ 591670 h 968188"/>
              <a:gd name="connsiteX94" fmla="*/ 6252883 w 6938683"/>
              <a:gd name="connsiteY94" fmla="*/ 632012 h 968188"/>
              <a:gd name="connsiteX95" fmla="*/ 6400800 w 6938683"/>
              <a:gd name="connsiteY95" fmla="*/ 645459 h 968188"/>
              <a:gd name="connsiteX96" fmla="*/ 6441142 w 6938683"/>
              <a:gd name="connsiteY96" fmla="*/ 618565 h 968188"/>
              <a:gd name="connsiteX97" fmla="*/ 6508377 w 6938683"/>
              <a:gd name="connsiteY97" fmla="*/ 591670 h 968188"/>
              <a:gd name="connsiteX98" fmla="*/ 6575612 w 6938683"/>
              <a:gd name="connsiteY98" fmla="*/ 537882 h 968188"/>
              <a:gd name="connsiteX99" fmla="*/ 6615953 w 6938683"/>
              <a:gd name="connsiteY99" fmla="*/ 497541 h 968188"/>
              <a:gd name="connsiteX100" fmla="*/ 6642848 w 6938683"/>
              <a:gd name="connsiteY100" fmla="*/ 443753 h 968188"/>
              <a:gd name="connsiteX101" fmla="*/ 6683189 w 6938683"/>
              <a:gd name="connsiteY101" fmla="*/ 430306 h 968188"/>
              <a:gd name="connsiteX102" fmla="*/ 6871448 w 6938683"/>
              <a:gd name="connsiteY102" fmla="*/ 497541 h 968188"/>
              <a:gd name="connsiteX103" fmla="*/ 6898342 w 6938683"/>
              <a:gd name="connsiteY103" fmla="*/ 537882 h 968188"/>
              <a:gd name="connsiteX104" fmla="*/ 6938683 w 6938683"/>
              <a:gd name="connsiteY104" fmla="*/ 564776 h 96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938683" h="968188">
                <a:moveTo>
                  <a:pt x="0" y="658906"/>
                </a:moveTo>
                <a:cubicBezTo>
                  <a:pt x="46677" y="518879"/>
                  <a:pt x="-4061" y="631000"/>
                  <a:pt x="94130" y="510988"/>
                </a:cubicBezTo>
                <a:cubicBezTo>
                  <a:pt x="157095" y="434031"/>
                  <a:pt x="124317" y="434187"/>
                  <a:pt x="201706" y="389965"/>
                </a:cubicBezTo>
                <a:cubicBezTo>
                  <a:pt x="214013" y="382932"/>
                  <a:pt x="228601" y="381000"/>
                  <a:pt x="242048" y="376518"/>
                </a:cubicBezTo>
                <a:cubicBezTo>
                  <a:pt x="286871" y="381000"/>
                  <a:pt x="332625" y="379836"/>
                  <a:pt x="376518" y="389965"/>
                </a:cubicBezTo>
                <a:cubicBezTo>
                  <a:pt x="392265" y="393599"/>
                  <a:pt x="402091" y="410295"/>
                  <a:pt x="416859" y="416859"/>
                </a:cubicBezTo>
                <a:cubicBezTo>
                  <a:pt x="458950" y="435566"/>
                  <a:pt x="506628" y="446024"/>
                  <a:pt x="551330" y="457200"/>
                </a:cubicBezTo>
                <a:cubicBezTo>
                  <a:pt x="564777" y="470647"/>
                  <a:pt x="579295" y="483102"/>
                  <a:pt x="591671" y="497541"/>
                </a:cubicBezTo>
                <a:cubicBezTo>
                  <a:pt x="686443" y="608108"/>
                  <a:pt x="573362" y="554995"/>
                  <a:pt x="847165" y="537882"/>
                </a:cubicBezTo>
                <a:cubicBezTo>
                  <a:pt x="869577" y="524435"/>
                  <a:pt x="892236" y="511393"/>
                  <a:pt x="914400" y="497541"/>
                </a:cubicBezTo>
                <a:cubicBezTo>
                  <a:pt x="928105" y="488975"/>
                  <a:pt x="939887" y="477013"/>
                  <a:pt x="954742" y="470647"/>
                </a:cubicBezTo>
                <a:cubicBezTo>
                  <a:pt x="971729" y="463367"/>
                  <a:pt x="990601" y="461682"/>
                  <a:pt x="1008530" y="457200"/>
                </a:cubicBezTo>
                <a:cubicBezTo>
                  <a:pt x="1041451" y="468174"/>
                  <a:pt x="1073580" y="476770"/>
                  <a:pt x="1102659" y="497541"/>
                </a:cubicBezTo>
                <a:cubicBezTo>
                  <a:pt x="1118134" y="508594"/>
                  <a:pt x="1129553" y="524435"/>
                  <a:pt x="1143000" y="537882"/>
                </a:cubicBezTo>
                <a:cubicBezTo>
                  <a:pt x="1147483" y="560294"/>
                  <a:pt x="1145108" y="585274"/>
                  <a:pt x="1156448" y="605118"/>
                </a:cubicBezTo>
                <a:cubicBezTo>
                  <a:pt x="1179918" y="646190"/>
                  <a:pt x="1285712" y="643127"/>
                  <a:pt x="1304365" y="645459"/>
                </a:cubicBezTo>
                <a:cubicBezTo>
                  <a:pt x="1307839" y="652407"/>
                  <a:pt x="1344848" y="731985"/>
                  <a:pt x="1358153" y="739588"/>
                </a:cubicBezTo>
                <a:cubicBezTo>
                  <a:pt x="1377997" y="750928"/>
                  <a:pt x="1402734" y="750014"/>
                  <a:pt x="1425389" y="753035"/>
                </a:cubicBezTo>
                <a:cubicBezTo>
                  <a:pt x="1470041" y="758989"/>
                  <a:pt x="1515036" y="762000"/>
                  <a:pt x="1559859" y="766482"/>
                </a:cubicBezTo>
                <a:cubicBezTo>
                  <a:pt x="1585519" y="830632"/>
                  <a:pt x="1592934" y="845355"/>
                  <a:pt x="1613648" y="914400"/>
                </a:cubicBezTo>
                <a:cubicBezTo>
                  <a:pt x="1618959" y="932102"/>
                  <a:pt x="1622613" y="950259"/>
                  <a:pt x="1627095" y="968188"/>
                </a:cubicBezTo>
                <a:cubicBezTo>
                  <a:pt x="1640542" y="950259"/>
                  <a:pt x="1652851" y="931416"/>
                  <a:pt x="1667436" y="914400"/>
                </a:cubicBezTo>
                <a:cubicBezTo>
                  <a:pt x="1679812" y="899961"/>
                  <a:pt x="1695735" y="888777"/>
                  <a:pt x="1707777" y="874059"/>
                </a:cubicBezTo>
                <a:cubicBezTo>
                  <a:pt x="1736161" y="839367"/>
                  <a:pt x="1756764" y="798177"/>
                  <a:pt x="1788459" y="766482"/>
                </a:cubicBezTo>
                <a:cubicBezTo>
                  <a:pt x="1898437" y="656506"/>
                  <a:pt x="1847091" y="698977"/>
                  <a:pt x="1936377" y="632012"/>
                </a:cubicBezTo>
                <a:cubicBezTo>
                  <a:pt x="1949824" y="636494"/>
                  <a:pt x="1965650" y="636604"/>
                  <a:pt x="1976718" y="645459"/>
                </a:cubicBezTo>
                <a:cubicBezTo>
                  <a:pt x="2063609" y="714972"/>
                  <a:pt x="1942555" y="665448"/>
                  <a:pt x="2043953" y="699247"/>
                </a:cubicBezTo>
                <a:cubicBezTo>
                  <a:pt x="2048435" y="721659"/>
                  <a:pt x="2044722" y="747465"/>
                  <a:pt x="2057400" y="766482"/>
                </a:cubicBezTo>
                <a:cubicBezTo>
                  <a:pt x="2065263" y="778276"/>
                  <a:pt x="2083567" y="779929"/>
                  <a:pt x="2097742" y="779929"/>
                </a:cubicBezTo>
                <a:cubicBezTo>
                  <a:pt x="2165127" y="779929"/>
                  <a:pt x="2232213" y="770964"/>
                  <a:pt x="2299448" y="766482"/>
                </a:cubicBezTo>
                <a:cubicBezTo>
                  <a:pt x="2308413" y="753035"/>
                  <a:pt x="2310566" y="729647"/>
                  <a:pt x="2326342" y="726141"/>
                </a:cubicBezTo>
                <a:cubicBezTo>
                  <a:pt x="2405557" y="708538"/>
                  <a:pt x="2418303" y="737420"/>
                  <a:pt x="2460812" y="779929"/>
                </a:cubicBezTo>
                <a:cubicBezTo>
                  <a:pt x="2478741" y="770964"/>
                  <a:pt x="2495831" y="760073"/>
                  <a:pt x="2514600" y="753035"/>
                </a:cubicBezTo>
                <a:cubicBezTo>
                  <a:pt x="2531905" y="746546"/>
                  <a:pt x="2552343" y="748757"/>
                  <a:pt x="2568389" y="739588"/>
                </a:cubicBezTo>
                <a:cubicBezTo>
                  <a:pt x="2584900" y="730153"/>
                  <a:pt x="2593255" y="710300"/>
                  <a:pt x="2608730" y="699247"/>
                </a:cubicBezTo>
                <a:cubicBezTo>
                  <a:pt x="2652031" y="668318"/>
                  <a:pt x="2678127" y="669231"/>
                  <a:pt x="2729753" y="658906"/>
                </a:cubicBezTo>
                <a:cubicBezTo>
                  <a:pt x="2749445" y="639215"/>
                  <a:pt x="2769849" y="615296"/>
                  <a:pt x="2796989" y="605118"/>
                </a:cubicBezTo>
                <a:cubicBezTo>
                  <a:pt x="2821195" y="596041"/>
                  <a:pt x="2944368" y="580221"/>
                  <a:pt x="2958353" y="578223"/>
                </a:cubicBezTo>
                <a:cubicBezTo>
                  <a:pt x="2988635" y="487376"/>
                  <a:pt x="2946638" y="585849"/>
                  <a:pt x="3012142" y="510988"/>
                </a:cubicBezTo>
                <a:cubicBezTo>
                  <a:pt x="3061936" y="454081"/>
                  <a:pt x="3060908" y="445372"/>
                  <a:pt x="3079377" y="389965"/>
                </a:cubicBezTo>
                <a:cubicBezTo>
                  <a:pt x="3176354" y="422291"/>
                  <a:pt x="3077545" y="377948"/>
                  <a:pt x="3173506" y="537882"/>
                </a:cubicBezTo>
                <a:cubicBezTo>
                  <a:pt x="3186953" y="560294"/>
                  <a:pt x="3202159" y="581741"/>
                  <a:pt x="3213848" y="605118"/>
                </a:cubicBezTo>
                <a:cubicBezTo>
                  <a:pt x="3220187" y="617796"/>
                  <a:pt x="3218221" y="634570"/>
                  <a:pt x="3227295" y="645459"/>
                </a:cubicBezTo>
                <a:cubicBezTo>
                  <a:pt x="3229846" y="648520"/>
                  <a:pt x="3308706" y="707243"/>
                  <a:pt x="3321424" y="712694"/>
                </a:cubicBezTo>
                <a:cubicBezTo>
                  <a:pt x="3338411" y="719974"/>
                  <a:pt x="3357283" y="721659"/>
                  <a:pt x="3375212" y="726141"/>
                </a:cubicBezTo>
                <a:cubicBezTo>
                  <a:pt x="3397624" y="721659"/>
                  <a:pt x="3422604" y="724034"/>
                  <a:pt x="3442448" y="712694"/>
                </a:cubicBezTo>
                <a:cubicBezTo>
                  <a:pt x="3456480" y="704676"/>
                  <a:pt x="3457914" y="683781"/>
                  <a:pt x="3469342" y="672353"/>
                </a:cubicBezTo>
                <a:cubicBezTo>
                  <a:pt x="3480770" y="660925"/>
                  <a:pt x="3496236" y="654424"/>
                  <a:pt x="3509683" y="645459"/>
                </a:cubicBezTo>
                <a:cubicBezTo>
                  <a:pt x="3523130" y="627529"/>
                  <a:pt x="3534176" y="607518"/>
                  <a:pt x="3550024" y="591670"/>
                </a:cubicBezTo>
                <a:cubicBezTo>
                  <a:pt x="3576091" y="565603"/>
                  <a:pt x="3597896" y="562266"/>
                  <a:pt x="3630706" y="551329"/>
                </a:cubicBezTo>
                <a:cubicBezTo>
                  <a:pt x="3657600" y="555811"/>
                  <a:pt x="3687716" y="578303"/>
                  <a:pt x="3711389" y="564776"/>
                </a:cubicBezTo>
                <a:cubicBezTo>
                  <a:pt x="3731233" y="553437"/>
                  <a:pt x="3716811" y="518941"/>
                  <a:pt x="3724836" y="497541"/>
                </a:cubicBezTo>
                <a:cubicBezTo>
                  <a:pt x="3733105" y="475491"/>
                  <a:pt x="3774631" y="428485"/>
                  <a:pt x="3792071" y="416859"/>
                </a:cubicBezTo>
                <a:cubicBezTo>
                  <a:pt x="3803865" y="408996"/>
                  <a:pt x="3818965" y="407894"/>
                  <a:pt x="3832412" y="403412"/>
                </a:cubicBezTo>
                <a:cubicBezTo>
                  <a:pt x="3845859" y="416859"/>
                  <a:pt x="3861700" y="428278"/>
                  <a:pt x="3872753" y="443753"/>
                </a:cubicBezTo>
                <a:cubicBezTo>
                  <a:pt x="3884404" y="460065"/>
                  <a:pt x="3889334" y="480352"/>
                  <a:pt x="3899648" y="497541"/>
                </a:cubicBezTo>
                <a:cubicBezTo>
                  <a:pt x="3916278" y="525257"/>
                  <a:pt x="3935507" y="551329"/>
                  <a:pt x="3953436" y="578223"/>
                </a:cubicBezTo>
                <a:lnTo>
                  <a:pt x="3980330" y="618565"/>
                </a:lnTo>
                <a:cubicBezTo>
                  <a:pt x="3984812" y="605118"/>
                  <a:pt x="3992293" y="592320"/>
                  <a:pt x="3993777" y="578223"/>
                </a:cubicBezTo>
                <a:cubicBezTo>
                  <a:pt x="4001299" y="506760"/>
                  <a:pt x="3984501" y="431240"/>
                  <a:pt x="4007224" y="363070"/>
                </a:cubicBezTo>
                <a:cubicBezTo>
                  <a:pt x="4013068" y="345537"/>
                  <a:pt x="4043083" y="372035"/>
                  <a:pt x="4061012" y="376518"/>
                </a:cubicBezTo>
                <a:cubicBezTo>
                  <a:pt x="4175750" y="491256"/>
                  <a:pt x="4020941" y="332644"/>
                  <a:pt x="4141695" y="470647"/>
                </a:cubicBezTo>
                <a:cubicBezTo>
                  <a:pt x="4232994" y="574988"/>
                  <a:pt x="4164793" y="478400"/>
                  <a:pt x="4222377" y="564776"/>
                </a:cubicBezTo>
                <a:cubicBezTo>
                  <a:pt x="4249595" y="401468"/>
                  <a:pt x="4198178" y="544482"/>
                  <a:pt x="4370295" y="497541"/>
                </a:cubicBezTo>
                <a:cubicBezTo>
                  <a:pt x="4388125" y="492678"/>
                  <a:pt x="4371911" y="457951"/>
                  <a:pt x="4383742" y="443753"/>
                </a:cubicBezTo>
                <a:cubicBezTo>
                  <a:pt x="4396575" y="428354"/>
                  <a:pt x="4419601" y="425824"/>
                  <a:pt x="4437530" y="416859"/>
                </a:cubicBezTo>
                <a:cubicBezTo>
                  <a:pt x="4442012" y="385482"/>
                  <a:pt x="4444761" y="353809"/>
                  <a:pt x="4450977" y="322729"/>
                </a:cubicBezTo>
                <a:cubicBezTo>
                  <a:pt x="4453757" y="308830"/>
                  <a:pt x="4460530" y="296017"/>
                  <a:pt x="4464424" y="282388"/>
                </a:cubicBezTo>
                <a:cubicBezTo>
                  <a:pt x="4469501" y="264618"/>
                  <a:pt x="4473389" y="246529"/>
                  <a:pt x="4477871" y="228600"/>
                </a:cubicBezTo>
                <a:cubicBezTo>
                  <a:pt x="4545106" y="259976"/>
                  <a:pt x="4615366" y="285554"/>
                  <a:pt x="4679577" y="322729"/>
                </a:cubicBezTo>
                <a:cubicBezTo>
                  <a:pt x="4701521" y="335433"/>
                  <a:pt x="4713350" y="360951"/>
                  <a:pt x="4733365" y="376518"/>
                </a:cubicBezTo>
                <a:cubicBezTo>
                  <a:pt x="4753996" y="392564"/>
                  <a:pt x="4778436" y="403007"/>
                  <a:pt x="4800600" y="416859"/>
                </a:cubicBezTo>
                <a:cubicBezTo>
                  <a:pt x="4814305" y="425425"/>
                  <a:pt x="4827495" y="434788"/>
                  <a:pt x="4840942" y="443753"/>
                </a:cubicBezTo>
                <a:cubicBezTo>
                  <a:pt x="4885765" y="439271"/>
                  <a:pt x="4933587" y="447036"/>
                  <a:pt x="4975412" y="430306"/>
                </a:cubicBezTo>
                <a:cubicBezTo>
                  <a:pt x="5004840" y="418535"/>
                  <a:pt x="5042648" y="363070"/>
                  <a:pt x="5042648" y="363070"/>
                </a:cubicBezTo>
                <a:lnTo>
                  <a:pt x="5069542" y="443753"/>
                </a:lnTo>
                <a:cubicBezTo>
                  <a:pt x="5098645" y="531062"/>
                  <a:pt x="5068874" y="482811"/>
                  <a:pt x="5230906" y="497541"/>
                </a:cubicBezTo>
                <a:cubicBezTo>
                  <a:pt x="5260646" y="527280"/>
                  <a:pt x="5279421" y="540780"/>
                  <a:pt x="5298142" y="578223"/>
                </a:cubicBezTo>
                <a:cubicBezTo>
                  <a:pt x="5346818" y="675577"/>
                  <a:pt x="5263658" y="547700"/>
                  <a:pt x="5325036" y="685800"/>
                </a:cubicBezTo>
                <a:cubicBezTo>
                  <a:pt x="5334138" y="706280"/>
                  <a:pt x="5351930" y="721659"/>
                  <a:pt x="5365377" y="739588"/>
                </a:cubicBezTo>
                <a:cubicBezTo>
                  <a:pt x="5369859" y="757517"/>
                  <a:pt x="5373747" y="775606"/>
                  <a:pt x="5378824" y="793376"/>
                </a:cubicBezTo>
                <a:cubicBezTo>
                  <a:pt x="5382718" y="807005"/>
                  <a:pt x="5378824" y="838200"/>
                  <a:pt x="5392271" y="833718"/>
                </a:cubicBezTo>
                <a:cubicBezTo>
                  <a:pt x="5411288" y="827379"/>
                  <a:pt x="5411269" y="798354"/>
                  <a:pt x="5419165" y="779929"/>
                </a:cubicBezTo>
                <a:cubicBezTo>
                  <a:pt x="5478519" y="641436"/>
                  <a:pt x="5370316" y="864180"/>
                  <a:pt x="5459506" y="685800"/>
                </a:cubicBezTo>
                <a:cubicBezTo>
                  <a:pt x="5463988" y="658906"/>
                  <a:pt x="5448566" y="617311"/>
                  <a:pt x="5472953" y="605118"/>
                </a:cubicBezTo>
                <a:cubicBezTo>
                  <a:pt x="5496214" y="593488"/>
                  <a:pt x="5522390" y="686190"/>
                  <a:pt x="5526742" y="699247"/>
                </a:cubicBezTo>
                <a:cubicBezTo>
                  <a:pt x="5535707" y="685800"/>
                  <a:pt x="5547072" y="673674"/>
                  <a:pt x="5553636" y="658906"/>
                </a:cubicBezTo>
                <a:cubicBezTo>
                  <a:pt x="5565150" y="633000"/>
                  <a:pt x="5580530" y="578223"/>
                  <a:pt x="5580530" y="578223"/>
                </a:cubicBezTo>
                <a:cubicBezTo>
                  <a:pt x="5576048" y="546847"/>
                  <a:pt x="5560714" y="515142"/>
                  <a:pt x="5567083" y="484094"/>
                </a:cubicBezTo>
                <a:cubicBezTo>
                  <a:pt x="5646827" y="95341"/>
                  <a:pt x="5605826" y="163492"/>
                  <a:pt x="5728448" y="0"/>
                </a:cubicBezTo>
                <a:cubicBezTo>
                  <a:pt x="5732930" y="183776"/>
                  <a:pt x="5724466" y="368326"/>
                  <a:pt x="5741895" y="551329"/>
                </a:cubicBezTo>
                <a:cubicBezTo>
                  <a:pt x="5743239" y="565440"/>
                  <a:pt x="5768125" y="563432"/>
                  <a:pt x="5782236" y="564776"/>
                </a:cubicBezTo>
                <a:cubicBezTo>
                  <a:pt x="5862679" y="572437"/>
                  <a:pt x="5943624" y="573335"/>
                  <a:pt x="6024283" y="578223"/>
                </a:cubicBezTo>
                <a:lnTo>
                  <a:pt x="6225989" y="591670"/>
                </a:lnTo>
                <a:cubicBezTo>
                  <a:pt x="6234954" y="605117"/>
                  <a:pt x="6239732" y="622618"/>
                  <a:pt x="6252883" y="632012"/>
                </a:cubicBezTo>
                <a:cubicBezTo>
                  <a:pt x="6312414" y="674535"/>
                  <a:pt x="6333604" y="656658"/>
                  <a:pt x="6400800" y="645459"/>
                </a:cubicBezTo>
                <a:cubicBezTo>
                  <a:pt x="6414247" y="636494"/>
                  <a:pt x="6426687" y="625793"/>
                  <a:pt x="6441142" y="618565"/>
                </a:cubicBezTo>
                <a:cubicBezTo>
                  <a:pt x="6462732" y="607770"/>
                  <a:pt x="6487679" y="604089"/>
                  <a:pt x="6508377" y="591670"/>
                </a:cubicBezTo>
                <a:cubicBezTo>
                  <a:pt x="6532988" y="576903"/>
                  <a:pt x="6554012" y="556782"/>
                  <a:pt x="6575612" y="537882"/>
                </a:cubicBezTo>
                <a:cubicBezTo>
                  <a:pt x="6589924" y="525359"/>
                  <a:pt x="6604900" y="513016"/>
                  <a:pt x="6615953" y="497541"/>
                </a:cubicBezTo>
                <a:cubicBezTo>
                  <a:pt x="6627604" y="481229"/>
                  <a:pt x="6628673" y="457927"/>
                  <a:pt x="6642848" y="443753"/>
                </a:cubicBezTo>
                <a:cubicBezTo>
                  <a:pt x="6652871" y="433730"/>
                  <a:pt x="6669742" y="434788"/>
                  <a:pt x="6683189" y="430306"/>
                </a:cubicBezTo>
                <a:cubicBezTo>
                  <a:pt x="6793940" y="504140"/>
                  <a:pt x="6731798" y="480085"/>
                  <a:pt x="6871448" y="497541"/>
                </a:cubicBezTo>
                <a:cubicBezTo>
                  <a:pt x="6880413" y="510988"/>
                  <a:pt x="6891976" y="523027"/>
                  <a:pt x="6898342" y="537882"/>
                </a:cubicBezTo>
                <a:cubicBezTo>
                  <a:pt x="6923125" y="595708"/>
                  <a:pt x="6893054" y="610405"/>
                  <a:pt x="6938683" y="564776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770093" y="3348318"/>
            <a:ext cx="6952131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70093" y="2312894"/>
            <a:ext cx="0" cy="27969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121408" y="5109883"/>
            <a:ext cx="7977336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121408" y="3348318"/>
            <a:ext cx="6486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76856" y="3348318"/>
            <a:ext cx="0" cy="17615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138928" y="3209544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248656" y="2770632"/>
            <a:ext cx="0" cy="438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248656" y="3348318"/>
            <a:ext cx="0" cy="438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861000" y="5109883"/>
            <a:ext cx="39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53811" y="3925337"/>
                <a:ext cx="5351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i="1" smtClean="0"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11" y="3925337"/>
                <a:ext cx="53519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187338" y="2686325"/>
                <a:ext cx="1058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338" y="2686325"/>
                <a:ext cx="1058820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647749" y="1969101"/>
                <a:ext cx="10588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749" y="1969101"/>
                <a:ext cx="105882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/>
          <p:nvPr/>
        </p:nvCxnSpPr>
        <p:spPr>
          <a:xfrm flipH="1">
            <a:off x="7363880" y="2439140"/>
            <a:ext cx="488666" cy="6983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00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584" y="2649571"/>
            <a:ext cx="3749029" cy="28117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75439" y="4891978"/>
            <a:ext cx="84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 exit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V="1">
            <a:off x="5797286" y="3997583"/>
            <a:ext cx="246354" cy="89439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1" t="29000"/>
          <a:stretch/>
        </p:blipFill>
        <p:spPr>
          <a:xfrm>
            <a:off x="8617105" y="2695443"/>
            <a:ext cx="3299866" cy="276589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5" y="2649571"/>
            <a:ext cx="3749030" cy="2811773"/>
          </a:xfrm>
        </p:spPr>
      </p:pic>
      <p:sp>
        <p:nvSpPr>
          <p:cNvPr id="7" name="TextBox 6"/>
          <p:cNvSpPr txBox="1"/>
          <p:nvPr/>
        </p:nvSpPr>
        <p:spPr>
          <a:xfrm>
            <a:off x="306135" y="2246509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1417" y="224312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36909" y="224312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2354" y="462434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plenum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44634" y="5027408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Centrifugal fan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3" idx="1"/>
          </p:cNvCxnSpPr>
          <p:nvPr/>
        </p:nvCxnSpPr>
        <p:spPr>
          <a:xfrm flipH="1" flipV="1">
            <a:off x="1238491" y="4624346"/>
            <a:ext cx="1106143" cy="58772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926545" y="4226487"/>
            <a:ext cx="296378" cy="5877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27484" y="2327451"/>
            <a:ext cx="1429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Anemometer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9123374" y="2612458"/>
            <a:ext cx="792691" cy="694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744584" y="5592798"/>
            <a:ext cx="16498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mtClean="0"/>
              <a:t>Traversing system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9522234" y="4891978"/>
            <a:ext cx="393831" cy="7401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1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11" y="1264023"/>
            <a:ext cx="7255053" cy="5325035"/>
          </a:xfrm>
        </p:spPr>
      </p:pic>
    </p:spTree>
    <p:extLst>
      <p:ext uri="{BB962C8B-B14F-4D97-AF65-F5344CB8AC3E}">
        <p14:creationId xmlns:p14="http://schemas.microsoft.com/office/powerpoint/2010/main" val="195952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3240700" y="5345966"/>
            <a:ext cx="211848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/>
              <a:t>Orifice plates </a:t>
            </a:r>
            <a:r>
              <a:rPr lang="en-US" dirty="0" smtClean="0"/>
              <a:t>for restricting flow through the stack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V="1">
            <a:off x="4299944" y="3630168"/>
            <a:ext cx="1515640" cy="17157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32345" y="2020643"/>
            <a:ext cx="656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mtClean="0"/>
              <a:t>Stack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86600" y="2159143"/>
            <a:ext cx="495164" cy="1384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49549" y="5622950"/>
            <a:ext cx="6569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Slit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91254" y="4848389"/>
            <a:ext cx="247582" cy="774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6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299494"/>
            <a:ext cx="8229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6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35" y="1825625"/>
            <a:ext cx="79049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13084</TotalTime>
  <Words>52</Words>
  <Application>Microsoft Macintosh PowerPoint</Application>
  <PresentationFormat>Custom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Figure 1</vt:lpstr>
      <vt:lpstr>Figure 2</vt:lpstr>
      <vt:lpstr>Figure 3</vt:lpstr>
      <vt:lpstr>Figure 4</vt:lpstr>
      <vt:lpstr>Figure 5</vt:lpstr>
      <vt:lpstr>Figure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</dc:title>
  <dc:creator>Ricardo Mejia-Alvarez</dc:creator>
  <cp:lastModifiedBy>Ioana Vladescu</cp:lastModifiedBy>
  <cp:revision>99</cp:revision>
  <dcterms:created xsi:type="dcterms:W3CDTF">2017-01-31T23:07:29Z</dcterms:created>
  <dcterms:modified xsi:type="dcterms:W3CDTF">2017-12-12T18:00:37Z</dcterms:modified>
</cp:coreProperties>
</file>