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7" r:id="rId2"/>
    <p:sldId id="256" r:id="rId3"/>
    <p:sldId id="269" r:id="rId4"/>
    <p:sldId id="268" r:id="rId5"/>
    <p:sldId id="26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41"/>
    <p:restoredTop sz="94595"/>
  </p:normalViewPr>
  <p:slideViewPr>
    <p:cSldViewPr snapToGrid="0" snapToObjects="1">
      <p:cViewPr>
        <p:scale>
          <a:sx n="95" d="100"/>
          <a:sy n="95" d="100"/>
        </p:scale>
        <p:origin x="120" y="-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C9F9C-008D-F84D-B67D-4FBF0047D7FB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F0346-87F2-D34B-AC1A-E4C9358DC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9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1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6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6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8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7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6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3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0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4D84D-927E-5E47-8831-01EE8D87AE73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1690688"/>
            <a:ext cx="8242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9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7" y="1912042"/>
            <a:ext cx="11900591" cy="4401876"/>
          </a:xfrm>
        </p:spPr>
      </p:pic>
    </p:spTree>
    <p:extLst>
      <p:ext uri="{BB962C8B-B14F-4D97-AF65-F5344CB8AC3E}">
        <p14:creationId xmlns:p14="http://schemas.microsoft.com/office/powerpoint/2010/main" val="1512003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0782" y="215835"/>
            <a:ext cx="10515600" cy="1325563"/>
          </a:xfrm>
        </p:spPr>
        <p:txBody>
          <a:bodyPr/>
          <a:lstStyle/>
          <a:p>
            <a:r>
              <a:rPr lang="en-US" dirty="0" smtClean="0"/>
              <a:t>Figure 3</a:t>
            </a:r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88" y="2017061"/>
            <a:ext cx="3726219" cy="2794664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75" y="2017060"/>
            <a:ext cx="3679035" cy="2759277"/>
          </a:xfrm>
        </p:spPr>
      </p:pic>
      <p:sp>
        <p:nvSpPr>
          <p:cNvPr id="2" name="TextBox 1"/>
          <p:cNvSpPr txBox="1"/>
          <p:nvPr/>
        </p:nvSpPr>
        <p:spPr>
          <a:xfrm>
            <a:off x="342002" y="154139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(A)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11688" y="154139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2" y="2017060"/>
            <a:ext cx="3726219" cy="27946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81374" y="154139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292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-38285"/>
            <a:ext cx="10515600" cy="1325563"/>
          </a:xfrm>
        </p:spPr>
        <p:txBody>
          <a:bodyPr/>
          <a:lstStyle/>
          <a:p>
            <a:r>
              <a:rPr lang="en-US" dirty="0" smtClean="0"/>
              <a:t>Figure 4</a:t>
            </a:r>
            <a:endParaRPr lang="en-US" dirty="0"/>
          </a:p>
        </p:txBody>
      </p:sp>
      <p:pic>
        <p:nvPicPr>
          <p:cNvPr id="13" name="Content Placeholder 1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613280" y="2030506"/>
            <a:ext cx="5253354" cy="36313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2237" y="1403175"/>
            <a:ext cx="205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Digital </a:t>
            </a:r>
            <a:r>
              <a:rPr lang="en-US" dirty="0" err="1" smtClean="0"/>
              <a:t>Multimeter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82042" y="5910605"/>
            <a:ext cx="2879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 transducer #2</a:t>
            </a:r>
            <a:endParaRPr lang="en-US" dirty="0" smtClean="0"/>
          </a:p>
          <a:p>
            <a:r>
              <a:rPr lang="en-US" dirty="0" smtClean="0"/>
              <a:t>        Carrier </a:t>
            </a:r>
            <a:r>
              <a:rPr lang="en-US" dirty="0"/>
              <a:t>Demodulator </a:t>
            </a:r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7620" y="5897158"/>
            <a:ext cx="297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Pressure transducer #1</a:t>
            </a:r>
          </a:p>
          <a:p>
            <a:r>
              <a:rPr lang="en-US" dirty="0" smtClean="0"/>
              <a:t>     Carrier </a:t>
            </a:r>
            <a:r>
              <a:rPr lang="en-US" dirty="0"/>
              <a:t>Demodulator #</a:t>
            </a:r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746431" y="4564246"/>
            <a:ext cx="127902" cy="13329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50300" y="4996732"/>
            <a:ext cx="201828" cy="12392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903838" y="4867835"/>
            <a:ext cx="1078054" cy="13815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934681" y="4967469"/>
            <a:ext cx="86604" cy="10518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675659" y="1772507"/>
            <a:ext cx="423404" cy="9784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61465" y="1403175"/>
            <a:ext cx="205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12-bit digitizer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810382" y="1726064"/>
            <a:ext cx="192269" cy="13484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Content Placeholder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2592" r="3805" b="4831"/>
          <a:stretch/>
        </p:blipFill>
        <p:spPr>
          <a:xfrm>
            <a:off x="6497359" y="2030507"/>
            <a:ext cx="4862664" cy="36313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28227" y="1610034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(A)</a:t>
            </a:r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444186" y="1587841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12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784" y="685800"/>
            <a:ext cx="7539387" cy="59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0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15975</TotalTime>
  <Words>49</Words>
  <Application>Microsoft Macintosh PowerPoint</Application>
  <PresentationFormat>Custom</PresentationFormat>
  <Paragraphs>16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Figure 1</vt:lpstr>
      <vt:lpstr>Figure 2</vt:lpstr>
      <vt:lpstr>Figure 3</vt:lpstr>
      <vt:lpstr>Figure 4</vt:lpstr>
      <vt:lpstr>Figure 5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 1</dc:title>
  <dc:creator>Ricardo Mejia-Alvarez</dc:creator>
  <cp:lastModifiedBy>Ioana Vladescu</cp:lastModifiedBy>
  <cp:revision>105</cp:revision>
  <dcterms:created xsi:type="dcterms:W3CDTF">2017-01-31T23:07:29Z</dcterms:created>
  <dcterms:modified xsi:type="dcterms:W3CDTF">2017-12-12T18:30:36Z</dcterms:modified>
</cp:coreProperties>
</file>