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56" r:id="rId4"/>
    <p:sldId id="263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4595"/>
  </p:normalViewPr>
  <p:slideViewPr>
    <p:cSldViewPr snapToGrid="0" snapToObjects="1">
      <p:cViewPr varScale="1">
        <p:scale>
          <a:sx n="82" d="100"/>
          <a:sy n="82" d="100"/>
        </p:scale>
        <p:origin x="-57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1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6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6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8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7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6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3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0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4D84D-927E-5E47-8831-01EE8D87AE73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D05FD-4047-144D-A573-BF5EBBD0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1" y="1604631"/>
            <a:ext cx="11357790" cy="4839031"/>
          </a:xfrm>
        </p:spPr>
      </p:pic>
    </p:spTree>
    <p:extLst>
      <p:ext uri="{BB962C8B-B14F-4D97-AF65-F5344CB8AC3E}">
        <p14:creationId xmlns:p14="http://schemas.microsoft.com/office/powerpoint/2010/main" val="195952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52" y="1248938"/>
            <a:ext cx="6700846" cy="5363735"/>
          </a:xfrm>
        </p:spPr>
      </p:pic>
    </p:spTree>
    <p:extLst>
      <p:ext uri="{BB962C8B-B14F-4D97-AF65-F5344CB8AC3E}">
        <p14:creationId xmlns:p14="http://schemas.microsoft.com/office/powerpoint/2010/main" val="141170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/>
          <a:stretch/>
        </p:blipFill>
        <p:spPr>
          <a:xfrm>
            <a:off x="780099" y="2219093"/>
            <a:ext cx="10631802" cy="3399481"/>
          </a:xfrm>
        </p:spPr>
      </p:pic>
    </p:spTree>
    <p:extLst>
      <p:ext uri="{BB962C8B-B14F-4D97-AF65-F5344CB8AC3E}">
        <p14:creationId xmlns:p14="http://schemas.microsoft.com/office/powerpoint/2010/main" val="151200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9594"/>
            <a:ext cx="10515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4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5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96" y="1494264"/>
            <a:ext cx="5394822" cy="5051501"/>
          </a:xfrm>
        </p:spPr>
      </p:pic>
    </p:spTree>
    <p:extLst>
      <p:ext uri="{BB962C8B-B14F-4D97-AF65-F5344CB8AC3E}">
        <p14:creationId xmlns:p14="http://schemas.microsoft.com/office/powerpoint/2010/main" val="304096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8662</TotalTime>
  <Words>10</Words>
  <Application>Microsoft Macintosh PowerPoint</Application>
  <PresentationFormat>Custom</PresentationFormat>
  <Paragraphs>5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Figure 1</vt:lpstr>
      <vt:lpstr>Figure 2</vt:lpstr>
      <vt:lpstr>Figure 3</vt:lpstr>
      <vt:lpstr>Figure 4</vt:lpstr>
      <vt:lpstr>Figure 5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 1</dc:title>
  <dc:creator>Ricardo Mejia-Alvarez</dc:creator>
  <cp:lastModifiedBy>Ioana Vladescu</cp:lastModifiedBy>
  <cp:revision>46</cp:revision>
  <dcterms:created xsi:type="dcterms:W3CDTF">2017-01-31T23:07:29Z</dcterms:created>
  <dcterms:modified xsi:type="dcterms:W3CDTF">2017-12-11T16:57:14Z</dcterms:modified>
</cp:coreProperties>
</file>