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473"/>
            <a:ext cx="12118206" cy="50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6" y="1515496"/>
            <a:ext cx="9674476" cy="41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290170"/>
            <a:ext cx="8601479" cy="63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5" y="1480926"/>
            <a:ext cx="11308568" cy="3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12</Words>
  <Application>Microsoft Office PowerPoint</Application>
  <PresentationFormat>Custom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Figure 1</vt:lpstr>
      <vt:lpstr>Figure 2</vt:lpstr>
      <vt:lpstr>Figure 3</vt:lpstr>
      <vt:lpstr>Figure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David Repetto</cp:lastModifiedBy>
  <cp:revision>31</cp:revision>
  <dcterms:created xsi:type="dcterms:W3CDTF">2016-05-14T00:53:02Z</dcterms:created>
  <dcterms:modified xsi:type="dcterms:W3CDTF">2016-11-07T14:51:11Z</dcterms:modified>
</cp:coreProperties>
</file>